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6216" y="1447801"/>
            <a:ext cx="6619244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6216" y="4777380"/>
            <a:ext cx="6619244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0892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2446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217" y="2861734"/>
            <a:ext cx="6619243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2998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7485" y="2060576"/>
            <a:ext cx="329725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40870" y="2056093"/>
            <a:ext cx="3297256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208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485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7485" y="2514600"/>
            <a:ext cx="329725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240872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240872" y="2514600"/>
            <a:ext cx="329725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82202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9123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1531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216" y="1447800"/>
            <a:ext cx="2550798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8462" y="1447800"/>
            <a:ext cx="3896998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6216" y="3129281"/>
            <a:ext cx="2550797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7989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5430" y="1854192"/>
            <a:ext cx="3819680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212160" y="1143000"/>
            <a:ext cx="24003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381373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69085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217" y="4800587"/>
            <a:ext cx="661924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>
          <a:xfrm>
            <a:off x="866216" y="685800"/>
            <a:ext cx="6619244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6217" y="5367325"/>
            <a:ext cx="6619242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81391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ние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216" y="1447800"/>
            <a:ext cx="6619244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6619244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1640915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едло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1101" y="1447800"/>
            <a:ext cx="5999486" cy="2323374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866216" y="4350657"/>
            <a:ext cx="6619244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half" idx="13"/>
          </p:nvPr>
        </p:nvSpPr>
        <p:spPr>
          <a:xfrm>
            <a:off x="1447800" y="3771174"/>
            <a:ext cx="55393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Надпись 10"/>
          <p:cNvSpPr txBox="1"/>
          <p:nvPr/>
        </p:nvSpPr>
        <p:spPr>
          <a:xfrm>
            <a:off x="673721" y="971253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914400">
              <a:buNone/>
            </a:pPr>
            <a:r>
              <a:rPr lang="ru-RU" sz="12200" b="0" i="0" dirty="0" smtClean="0">
                <a:latin typeface="Century Gothic"/>
                <a:ea typeface="+mn-ea"/>
                <a:cs typeface="+mn-cs"/>
              </a:rPr>
              <a:t>“</a:t>
            </a:r>
            <a:endParaRPr lang="ru-RU" sz="12200" b="0" i="0" dirty="0">
              <a:latin typeface="Century Gothic"/>
              <a:ea typeface="+mn-ea"/>
              <a:cs typeface="+mn-cs"/>
            </a:endParaRPr>
          </a:p>
        </p:txBody>
      </p:sp>
      <p:sp>
        <p:nvSpPr>
          <p:cNvPr id="13" name="Надпись 12"/>
          <p:cNvSpPr txBox="1"/>
          <p:nvPr/>
        </p:nvSpPr>
        <p:spPr>
          <a:xfrm>
            <a:off x="6997868" y="2613787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914400">
              <a:buNone/>
            </a:pPr>
            <a:r>
              <a:rPr lang="ru-RU" sz="12200" b="0" i="0" dirty="0" smtClean="0">
                <a:latin typeface="Century Gothic"/>
                <a:ea typeface="+mn-ea"/>
                <a:cs typeface="+mn-cs"/>
              </a:rPr>
              <a:t>”</a:t>
            </a:r>
            <a:endParaRPr lang="ru-RU" sz="12200" b="0" i="0" dirty="0"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7621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Именная карточ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216" y="3124201"/>
            <a:ext cx="6619244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49460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Именная карточ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1101" y="1447800"/>
            <a:ext cx="5999486" cy="3163026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181101" y="4953001"/>
            <a:ext cx="5999486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Надпись 10"/>
          <p:cNvSpPr txBox="1"/>
          <p:nvPr/>
        </p:nvSpPr>
        <p:spPr>
          <a:xfrm>
            <a:off x="7000525" y="3316513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914400">
              <a:buNone/>
            </a:pPr>
            <a:r>
              <a:rPr lang="ru-RU" sz="12200" b="0" i="0" dirty="0" smtClean="0">
                <a:latin typeface="Century Gothic"/>
                <a:ea typeface="+mn-ea"/>
                <a:cs typeface="+mn-cs"/>
              </a:rPr>
              <a:t>”</a:t>
            </a:r>
            <a:endParaRPr lang="ru-RU" sz="12200" b="0" i="0" dirty="0">
              <a:latin typeface="Century Gothic"/>
              <a:ea typeface="+mn-ea"/>
              <a:cs typeface="+mn-cs"/>
            </a:endParaRPr>
          </a:p>
        </p:txBody>
      </p:sp>
      <p:sp>
        <p:nvSpPr>
          <p:cNvPr id="14" name="Надпись 13"/>
          <p:cNvSpPr txBox="1"/>
          <p:nvPr/>
        </p:nvSpPr>
        <p:spPr>
          <a:xfrm>
            <a:off x="673721" y="971253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914400">
              <a:buNone/>
            </a:pPr>
            <a:r>
              <a:rPr lang="ru-RU" sz="12200" b="0" i="0" dirty="0" smtClean="0">
                <a:latin typeface="Century Gothic"/>
                <a:ea typeface="+mn-ea"/>
                <a:cs typeface="+mn-cs"/>
              </a:rPr>
              <a:t>“</a:t>
            </a:r>
            <a:endParaRPr lang="ru-RU" sz="12200" b="0" i="0" dirty="0"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584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216" y="1447800"/>
            <a:ext cx="6619244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866216" y="4350657"/>
            <a:ext cx="6619244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Текст 3"/>
          <p:cNvSpPr>
            <a:spLocks noGrp="1"/>
          </p:cNvSpPr>
          <p:nvPr>
            <p:ph type="body" sz="half" idx="13"/>
          </p:nvPr>
        </p:nvSpPr>
        <p:spPr>
          <a:xfrm>
            <a:off x="866215" y="3848611"/>
            <a:ext cx="6619244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792226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4710" y="198120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12745" y="1981200"/>
            <a:ext cx="220218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5343525" y="1981200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Текст 3"/>
          <p:cNvSpPr>
            <a:spLocks noGrp="1"/>
          </p:cNvSpPr>
          <p:nvPr>
            <p:ph type="body" sz="half" idx="15"/>
          </p:nvPr>
        </p:nvSpPr>
        <p:spPr>
          <a:xfrm>
            <a:off x="489347" y="266700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Текст 3"/>
          <p:cNvSpPr>
            <a:spLocks noGrp="1"/>
          </p:cNvSpPr>
          <p:nvPr>
            <p:ph type="body" sz="half" idx="16"/>
          </p:nvPr>
        </p:nvSpPr>
        <p:spPr>
          <a:xfrm>
            <a:off x="2904829" y="266700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Текст 3"/>
          <p:cNvSpPr>
            <a:spLocks noGrp="1"/>
          </p:cNvSpPr>
          <p:nvPr>
            <p:ph type="body" sz="half" idx="17"/>
          </p:nvPr>
        </p:nvSpPr>
        <p:spPr>
          <a:xfrm>
            <a:off x="5343525" y="266700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494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толбца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9347" y="4250949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17032" y="4250949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5343525" y="4250949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half" idx="18"/>
          </p:nvPr>
        </p:nvSpPr>
        <p:spPr>
          <a:xfrm>
            <a:off x="489347" y="4827212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half" idx="19"/>
          </p:nvPr>
        </p:nvSpPr>
        <p:spPr>
          <a:xfrm>
            <a:off x="2916016" y="4827211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20"/>
          </p:nvPr>
        </p:nvSpPr>
        <p:spPr>
          <a:xfrm>
            <a:off x="5343432" y="4827209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Рисунок 2"/>
          <p:cNvSpPr>
            <a:spLocks noGrp="1"/>
          </p:cNvSpPr>
          <p:nvPr>
            <p:ph type="pic" idx="15"/>
          </p:nvPr>
        </p:nvSpPr>
        <p:spPr>
          <a:xfrm>
            <a:off x="489347" y="2209800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30" name="Рисунок 2"/>
          <p:cNvSpPr>
            <a:spLocks noGrp="1"/>
          </p:cNvSpPr>
          <p:nvPr>
            <p:ph type="pic" idx="21"/>
          </p:nvPr>
        </p:nvSpPr>
        <p:spPr>
          <a:xfrm>
            <a:off x="2917031" y="2209800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31" name="Рисунок 2"/>
          <p:cNvSpPr>
            <a:spLocks noGrp="1"/>
          </p:cNvSpPr>
          <p:nvPr>
            <p:ph type="pic" idx="22"/>
          </p:nvPr>
        </p:nvSpPr>
        <p:spPr>
          <a:xfrm>
            <a:off x="5343525" y="2209800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3552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0983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123114" y="1447799"/>
            <a:ext cx="1057474" cy="4413251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66215" y="1447799"/>
            <a:ext cx="5082473" cy="44132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00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-115491" y="2667000"/>
            <a:ext cx="314325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-629841" y="2895600"/>
            <a:ext cx="177165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1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5999559" y="-457200"/>
            <a:ext cx="120015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6456759" y="6096000"/>
            <a:ext cx="74295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584" y="452718"/>
            <a:ext cx="7053542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484" y="2052919"/>
            <a:ext cx="6709906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 rot="5400000">
            <a:off x="7492905" y="1828801"/>
            <a:ext cx="99059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668C4A6-A54F-47D0-93D1-B7B12E9A6243}" type="datetimeFigureOut">
              <a:rPr lang="ru-RU" smtClean="0"/>
              <a:t>20.05.2015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 rot="5400000">
            <a:off x="6231206" y="3263398"/>
            <a:ext cx="3859795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64406" y="295730"/>
            <a:ext cx="62864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4759D-AC40-46F2-9593-D5A63AADF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634672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5%D0%BE%D0%BB%D0%BE%D0%B4%D0%BD%D0%B0%D1%8F_%D0%B2%D0%BE%D0%B9%D0%BD%D0%B0" TargetMode="External"/><Relationship Id="rId2" Type="http://schemas.openxmlformats.org/officeDocument/2006/relationships/hyperlink" Target="http://www.coldwar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0"/>
            <a:ext cx="6619244" cy="3329581"/>
          </a:xfrm>
        </p:spPr>
        <p:txBody>
          <a:bodyPr/>
          <a:lstStyle/>
          <a:p>
            <a:r>
              <a:rPr lang="ru-RU" dirty="0" smtClean="0"/>
              <a:t>Холодная война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3857628"/>
            <a:ext cx="6619244" cy="107157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Презентацию подготовил </a:t>
            </a:r>
          </a:p>
          <a:p>
            <a:r>
              <a:rPr lang="ru-RU" dirty="0" smtClean="0"/>
              <a:t>Учащийся 11-1 класса</a:t>
            </a:r>
          </a:p>
          <a:p>
            <a:r>
              <a:rPr lang="ru-RU" dirty="0" smtClean="0"/>
              <a:t>Довженко Виталий</a:t>
            </a:r>
          </a:p>
        </p:txBody>
      </p:sp>
      <p:pic>
        <p:nvPicPr>
          <p:cNvPr id="1027" name="Picture 3" descr="C:\Users\Виталий\Desktop\Klubovy_2011.iStock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2382" y="3357563"/>
            <a:ext cx="5261618" cy="3500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15074" y="1285860"/>
            <a:ext cx="3338766" cy="3714776"/>
          </a:xfrm>
        </p:spPr>
        <p:txBody>
          <a:bodyPr/>
          <a:lstStyle/>
          <a:p>
            <a:r>
              <a:rPr lang="ru-RU" dirty="0" smtClean="0"/>
              <a:t>Что такое </a:t>
            </a:r>
            <a:r>
              <a:rPr lang="en-US" dirty="0" smtClean="0"/>
              <a:t>“cold war”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4000504"/>
            <a:ext cx="6709906" cy="4195481"/>
          </a:xfrm>
        </p:spPr>
        <p:txBody>
          <a:bodyPr/>
          <a:lstStyle/>
          <a:p>
            <a:r>
              <a:rPr lang="ru-RU" sz="2800" dirty="0" smtClean="0"/>
              <a:t>«Холодная война» - это состояние напряжённой конфронтации в отношениях между капиталистическими и социалистическими странами во главе с США и СССР</a:t>
            </a:r>
          </a:p>
          <a:p>
            <a:endParaRPr lang="ru-RU" dirty="0"/>
          </a:p>
        </p:txBody>
      </p:sp>
      <p:pic>
        <p:nvPicPr>
          <p:cNvPr id="2050" name="Picture 2" descr="C:\Users\Виталий\Desktop\5000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6215074" cy="39541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Холодная война сопровождалась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500306"/>
            <a:ext cx="6709906" cy="4195481"/>
          </a:xfrm>
        </p:spPr>
        <p:txBody>
          <a:bodyPr/>
          <a:lstStyle/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dirty="0" smtClean="0"/>
              <a:t>гонкой вооружений и усиленной подготовкой к «горячей» войне;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dirty="0" smtClean="0"/>
              <a:t>соперничеством во всех сферах общественной жизни;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dirty="0" smtClean="0"/>
              <a:t>острой идеологической борьбой и созданием образа внешнего врага;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dirty="0" smtClean="0"/>
              <a:t>борьбой за сферы влияния в мире;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dirty="0" smtClean="0"/>
              <a:t>Локальными вооруженными конфликтами.</a:t>
            </a:r>
          </a:p>
          <a:p>
            <a:endParaRPr lang="ru-RU" dirty="0"/>
          </a:p>
        </p:txBody>
      </p:sp>
      <p:pic>
        <p:nvPicPr>
          <p:cNvPr id="3074" name="Picture 2" descr="C:\Users\Виталий\Desktop\b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0250" y="0"/>
            <a:ext cx="3333750" cy="19431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846302" y="1928802"/>
            <a:ext cx="3297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 Unicode MS" pitchFamily="34" charset="-128"/>
                <a:cs typeface="Arial" pitchFamily="34" charset="0"/>
              </a:rPr>
              <a:t>бомбардировщик B-29, США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Причины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786190"/>
            <a:ext cx="8715404" cy="4195481"/>
          </a:xfrm>
        </p:spPr>
        <p:txBody>
          <a:bodyPr>
            <a:normAutofit/>
          </a:bodyPr>
          <a:lstStyle/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sz="2400" dirty="0" smtClean="0"/>
              <a:t>Стремление </a:t>
            </a:r>
            <a:r>
              <a:rPr lang="ru-RU" sz="2400" dirty="0" smtClean="0"/>
              <a:t>СССР и США к доминированию в послевоенном мире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sz="2400" dirty="0" smtClean="0"/>
              <a:t>Противоречия между капиталистической и социалистической общественно-политическими системами.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sz="2400" dirty="0" smtClean="0"/>
              <a:t>Политические амбиции руководителей СССР(Иосиф Сталин) и США (Гарри Трумэн</a:t>
            </a:r>
            <a:endParaRPr lang="ru-RU" sz="2400" dirty="0"/>
          </a:p>
        </p:txBody>
      </p:sp>
      <p:pic>
        <p:nvPicPr>
          <p:cNvPr id="24577" name="Picture 1" descr="C:\Users\Виталий\Desktop\458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0"/>
            <a:ext cx="5286380" cy="374577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596" y="1714488"/>
            <a:ext cx="31432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sz="2400" dirty="0" smtClean="0"/>
              <a:t>Отсутствие общего врага у стран антигитлеровской коалиции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584" y="452718"/>
            <a:ext cx="7302126" cy="140053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Начало «холодной войны»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484" y="1643051"/>
            <a:ext cx="7102102" cy="4605350"/>
          </a:xfrm>
        </p:spPr>
        <p:txBody>
          <a:bodyPr>
            <a:normAutofit/>
          </a:bodyPr>
          <a:lstStyle/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dirty="0" smtClean="0"/>
              <a:t>Похолодание в отношениях между СССР и США появились сразу после окончания Второй мировой войны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dirty="0" smtClean="0"/>
              <a:t>Начало «холодной войне» было положено в марте 1946 речью в Фултоне Уинстона Черчилля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dirty="0" smtClean="0"/>
              <a:t>Провозглашение в 1947 Г. Трумэном доктрины ещё более ухудшило отношения СССР со своими бывшими союзниками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dirty="0" smtClean="0"/>
              <a:t>Фултонская речь Черчилля и  </a:t>
            </a:r>
            <a:r>
              <a:rPr lang="ru-RU" dirty="0" smtClean="0"/>
              <a:t>доктрина </a:t>
            </a:r>
            <a:r>
              <a:rPr lang="ru-RU" dirty="0" smtClean="0"/>
              <a:t>Трумэна были восприняты    СССР как призыв к войне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Доктрина Трумэна          </a:t>
            </a:r>
            <a:r>
              <a:rPr lang="ru-RU" sz="2800" dirty="0" smtClean="0">
                <a:solidFill>
                  <a:schemeClr val="tx1"/>
                </a:solidFill>
              </a:rPr>
              <a:t>основные положения: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857364"/>
            <a:ext cx="6709906" cy="4195481"/>
          </a:xfrm>
        </p:spPr>
        <p:txBody>
          <a:bodyPr>
            <a:noAutofit/>
          </a:bodyPr>
          <a:lstStyle/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sz="2500" dirty="0" smtClean="0"/>
              <a:t>Оказание экономической помощи странам Европы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sz="2500" dirty="0" smtClean="0"/>
              <a:t>Создание военно-политического союза западных стран под руководством США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sz="2500" dirty="0" smtClean="0"/>
              <a:t>Размещение вдоль границ СССР сети военных баз США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sz="2500" dirty="0" smtClean="0"/>
              <a:t>Поддержку внутренней оппозиции             в странах Восточной Европы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sz="2500" dirty="0" smtClean="0"/>
              <a:t>Использование ядерного оружия</a:t>
            </a:r>
            <a:endParaRPr lang="ru-RU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C:\Users\Виталий\Desktop\06фф1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</a:rPr>
              <a:t>Последствия «холодной войны» для СССР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sz="2400" dirty="0" smtClean="0"/>
              <a:t>Огромные расходы на гонку вооружений 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sz="2400" dirty="0" smtClean="0"/>
              <a:t>Расходы на поддержку стран-сателлитов (стран, входящих ОВД)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sz="2400" dirty="0" smtClean="0"/>
              <a:t>Установление «железного занавеса», ограничение контактов со странами Запада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sz="2400" dirty="0" smtClean="0"/>
              <a:t>Ужесточение внутриполитического курса</a:t>
            </a:r>
          </a:p>
          <a:p>
            <a:pPr marL="430213" indent="-322263">
              <a:buClr>
                <a:srgbClr val="7DA647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68525" algn="l"/>
                <a:tab pos="2895600" algn="l"/>
                <a:tab pos="3619500" algn="l"/>
                <a:tab pos="4343400" algn="l"/>
                <a:tab pos="5065713" algn="l"/>
                <a:tab pos="5786438" algn="l"/>
                <a:tab pos="6515100" algn="l"/>
                <a:tab pos="7239000" algn="l"/>
                <a:tab pos="7962900" algn="l"/>
                <a:tab pos="8683625" algn="l"/>
              </a:tabLst>
            </a:pPr>
            <a:r>
              <a:rPr lang="ru-RU" sz="2400" dirty="0" smtClean="0"/>
              <a:t>Отсутствие доступа к новейшим зарубежным технологиям, технологическое отставание от стран Запада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8" y="1000108"/>
            <a:ext cx="3714744" cy="2428892"/>
          </a:xfrm>
        </p:spPr>
        <p:txBody>
          <a:bodyPr/>
          <a:lstStyle/>
          <a:p>
            <a:r>
              <a:rPr lang="ru-RU" sz="3600" dirty="0" err="1" smtClean="0"/>
              <a:t>Двуполярный</a:t>
            </a:r>
            <a:r>
              <a:rPr lang="ru-RU" sz="3600" dirty="0" smtClean="0"/>
              <a:t> мир в 1959 году</a:t>
            </a:r>
            <a:endParaRPr lang="ru-RU" sz="3600" dirty="0"/>
          </a:p>
        </p:txBody>
      </p:sp>
      <p:pic>
        <p:nvPicPr>
          <p:cNvPr id="28674" name="Picture 2" descr="C:\Users\Виталий\Desktop\2853ac11d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5643602" cy="2866949"/>
          </a:xfrm>
          <a:prstGeom prst="rect">
            <a:avLst/>
          </a:prstGeom>
          <a:noFill/>
        </p:spPr>
      </p:pic>
      <p:pic>
        <p:nvPicPr>
          <p:cNvPr id="28676" name="Picture 4" descr="C:\Users\Виталий\Desktop\6ad919324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14346" y="3429000"/>
            <a:ext cx="6357982" cy="322985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786446" y="4000504"/>
            <a:ext cx="3217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/>
              <a:t>Двуполярный</a:t>
            </a:r>
            <a:r>
              <a:rPr lang="ru-RU" sz="3600" dirty="0"/>
              <a:t> мир в 1980 году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http://www.coldwar.ru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https://ru.wikipedia.org/wiki/%D0%A5%D0%BE%D0%BB%D0%BE%D0%B4%D0%BD%D0%B0%D1%8F_%</a:t>
            </a:r>
            <a:r>
              <a:rPr lang="en-US" dirty="0" smtClean="0">
                <a:hlinkClick r:id="rId3"/>
              </a:rPr>
              <a:t>D0%B2%D0%BE%D0%B9%D0%BD%D0%B0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2">
  <a:themeElements>
    <a:clrScheme name="Ion Red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286</Words>
  <Application>Microsoft Office PowerPoint</Application>
  <PresentationFormat>Экран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Тема2</vt:lpstr>
      <vt:lpstr>Холодная война</vt:lpstr>
      <vt:lpstr>Что такое “cold war” </vt:lpstr>
      <vt:lpstr>Холодная война сопровождалась</vt:lpstr>
      <vt:lpstr>Причины</vt:lpstr>
      <vt:lpstr>Начало «холодной войны»</vt:lpstr>
      <vt:lpstr>Доктрина Трумэна          основные положения:</vt:lpstr>
      <vt:lpstr>Слайд 7</vt:lpstr>
      <vt:lpstr>Последствия «холодной войны» для СССР</vt:lpstr>
      <vt:lpstr>Двуполярный мир в 1959 году</vt:lpstr>
      <vt:lpstr>Источники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Холодная война</dc:title>
  <dc:creator>Виталий</dc:creator>
  <cp:lastModifiedBy>Виталий</cp:lastModifiedBy>
  <cp:revision>8</cp:revision>
  <dcterms:created xsi:type="dcterms:W3CDTF">2015-05-20T15:53:33Z</dcterms:created>
  <dcterms:modified xsi:type="dcterms:W3CDTF">2015-05-20T17:10:36Z</dcterms:modified>
</cp:coreProperties>
</file>