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 <Relationship Id="rId29" Type="http://schemas.openxmlformats.org/officeDocument/2006/relationships/slide" Target="slides/slide27.xml"/>
 <Relationship Id="rId30" Type="http://schemas.openxmlformats.org/officeDocument/2006/relationships/slide" Target="slides/slide28.xml"/>
 <Relationship Id="rId31" Type="http://schemas.openxmlformats.org/officeDocument/2006/relationships/slide" Target="slides/slide29.xml"/>
 <Relationship Id="rId32" Type="http://schemas.openxmlformats.org/officeDocument/2006/relationships/slide" Target="slides/slide30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727.png"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828.png"/>
</Relationships>

</file>

<file path=ppt/slides/_rels/slide2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929.png"/>
</Relationships>

</file>

<file path=ppt/slides/_rels/slide3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03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141116" y="0"/>
            <a:ext cx="4861769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2015-08-20T14:11:27Z</dcterms:created>
  <dcterms:modified xsi:type="dcterms:W3CDTF">2015-08-20T14:11:27Z</dcterms:modified>
  <dc:title>Untitled Presentation</dc:title>
  <dc:description/>
  <dc:subject/>
  <cp:keywords/>
  <cp:category/>
</cp:coreProperties>
</file>