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mpg" ContentType="video/mpe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4" r:id="rId2"/>
    <p:sldId id="279" r:id="rId3"/>
    <p:sldId id="280" r:id="rId4"/>
    <p:sldId id="281" r:id="rId5"/>
    <p:sldId id="261" r:id="rId6"/>
    <p:sldId id="282" r:id="rId7"/>
    <p:sldId id="283" r:id="rId8"/>
    <p:sldId id="265" r:id="rId9"/>
    <p:sldId id="257" r:id="rId10"/>
    <p:sldId id="259" r:id="rId11"/>
    <p:sldId id="260" r:id="rId12"/>
    <p:sldId id="262" r:id="rId13"/>
    <p:sldId id="285" r:id="rId14"/>
    <p:sldId id="266" r:id="rId15"/>
    <p:sldId id="286" r:id="rId16"/>
    <p:sldId id="267" r:id="rId17"/>
    <p:sldId id="258" r:id="rId18"/>
    <p:sldId id="269" r:id="rId19"/>
    <p:sldId id="270" r:id="rId20"/>
    <p:sldId id="268" r:id="rId21"/>
    <p:sldId id="271" r:id="rId22"/>
    <p:sldId id="272" r:id="rId23"/>
    <p:sldId id="273" r:id="rId24"/>
    <p:sldId id="275" r:id="rId25"/>
    <p:sldId id="276" r:id="rId26"/>
    <p:sldId id="277" r:id="rId27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50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8380C89-BCE1-44B1-A933-01B54E4C3E97}" type="doc">
      <dgm:prSet loTypeId="urn:microsoft.com/office/officeart/2005/8/layout/orgChart1" loCatId="hierarchy" qsTypeId="urn:microsoft.com/office/officeart/2005/8/quickstyle/simple3" qsCatId="simple" csTypeId="urn:microsoft.com/office/officeart/2005/8/colors/accent1_2" csCatId="accent1" phldr="1"/>
      <dgm:spPr/>
    </dgm:pt>
    <dgm:pt modelId="{007C9BCE-4C90-4745-8406-F3D3087EBFA9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800" b="1" i="0" u="none" strike="noStrike" cap="none" normalizeH="0" baseline="0" smtClean="0">
              <a:ln/>
              <a:effectLst/>
              <a:cs typeface="Arial" charset="0"/>
            </a:rPr>
            <a:t>Вирусы</a:t>
          </a:r>
        </a:p>
      </dgm:t>
    </dgm:pt>
    <dgm:pt modelId="{9FE41B04-30A7-488E-9774-F84450543A09}" type="parTrans" cxnId="{B36E8D7C-83A4-49AC-93A0-3431E275D4F4}">
      <dgm:prSet/>
      <dgm:spPr/>
      <dgm:t>
        <a:bodyPr/>
        <a:lstStyle/>
        <a:p>
          <a:endParaRPr lang="en-US" sz="2800"/>
        </a:p>
      </dgm:t>
    </dgm:pt>
    <dgm:pt modelId="{8E6D1D5A-721F-4C13-9E8A-F80A98135971}" type="sibTrans" cxnId="{B36E8D7C-83A4-49AC-93A0-3431E275D4F4}">
      <dgm:prSet/>
      <dgm:spPr/>
      <dgm:t>
        <a:bodyPr/>
        <a:lstStyle/>
        <a:p>
          <a:endParaRPr lang="en-US" sz="2800"/>
        </a:p>
      </dgm:t>
    </dgm:pt>
    <dgm:pt modelId="{C9BCAEC4-BEA5-40DD-ADFC-95280D9C2064}">
      <dgm:prSet custT="1"/>
      <dgm:spPr/>
      <dgm:t>
        <a:bodyPr/>
        <a:lstStyle/>
        <a:p>
          <a:pPr marL="0" marR="0" lvl="0" indent="0" algn="l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800" b="1" i="0" u="none" strike="noStrike" cap="none" normalizeH="0" baseline="0" smtClean="0">
              <a:ln/>
              <a:effectLst/>
              <a:cs typeface="Arial" charset="0"/>
            </a:rPr>
            <a:t>ДНК-содержащие</a:t>
          </a:r>
        </a:p>
        <a:p>
          <a:pPr marL="0" marR="0" lvl="0" indent="0" algn="l" defTabSz="914400" rtl="0" eaLnBrk="1" fontAlgn="base" latinLnBrk="0" hangingPunct="1">
            <a:lnSpc>
              <a:spcPct val="100000"/>
            </a:lnSpc>
            <a:spcBef>
              <a:spcPct val="20000"/>
            </a:spcBef>
            <a:spcAft>
              <a:spcPct val="0"/>
            </a:spcAft>
            <a:buClrTx/>
            <a:buSzTx/>
            <a:buFontTx/>
            <a:buChar char="•"/>
            <a:tabLst/>
          </a:pPr>
          <a:r>
            <a:rPr kumimoji="0" lang="ru-RU" sz="2800" b="0" i="0" u="none" strike="noStrike" cap="none" normalizeH="0" baseline="0" smtClean="0">
              <a:ln/>
              <a:effectLst/>
              <a:cs typeface="Arial" charset="0"/>
            </a:rPr>
            <a:t>вирус оспы,</a:t>
          </a:r>
        </a:p>
        <a:p>
          <a:pPr marL="0" marR="0" lvl="0" indent="0" algn="l" defTabSz="914400" rtl="0" eaLnBrk="1" fontAlgn="base" latinLnBrk="0" hangingPunct="1">
            <a:lnSpc>
              <a:spcPct val="100000"/>
            </a:lnSpc>
            <a:spcBef>
              <a:spcPct val="20000"/>
            </a:spcBef>
            <a:spcAft>
              <a:spcPct val="0"/>
            </a:spcAft>
            <a:buClrTx/>
            <a:buSzTx/>
            <a:buFontTx/>
            <a:buChar char="•"/>
            <a:tabLst/>
          </a:pPr>
          <a:r>
            <a:rPr kumimoji="0" lang="ru-RU" sz="2800" b="0" i="0" u="none" strike="noStrike" cap="none" normalizeH="0" baseline="0" smtClean="0">
              <a:ln/>
              <a:effectLst/>
              <a:cs typeface="Arial" charset="0"/>
            </a:rPr>
            <a:t> герпеса, </a:t>
          </a:r>
        </a:p>
        <a:p>
          <a:pPr marL="0" marR="0" lvl="0" indent="0" algn="l" defTabSz="914400" rtl="0" eaLnBrk="1" fontAlgn="base" latinLnBrk="0" hangingPunct="1">
            <a:lnSpc>
              <a:spcPct val="100000"/>
            </a:lnSpc>
            <a:spcBef>
              <a:spcPct val="20000"/>
            </a:spcBef>
            <a:spcAft>
              <a:spcPct val="0"/>
            </a:spcAft>
            <a:buClrTx/>
            <a:buSzTx/>
            <a:buFontTx/>
            <a:buChar char="•"/>
            <a:tabLst/>
          </a:pPr>
          <a:r>
            <a:rPr kumimoji="0" lang="ru-RU" sz="2800" b="0" i="0" u="none" strike="noStrike" cap="none" normalizeH="0" baseline="0" smtClean="0">
              <a:ln/>
              <a:effectLst/>
              <a:cs typeface="Arial" charset="0"/>
            </a:rPr>
            <a:t>бактериофаги Т-группы,</a:t>
          </a:r>
        </a:p>
        <a:p>
          <a:pPr marL="0" marR="0" lvl="0" indent="0" algn="l" defTabSz="914400" rtl="0" eaLnBrk="1" fontAlgn="base" latinLnBrk="0" hangingPunct="1">
            <a:lnSpc>
              <a:spcPct val="100000"/>
            </a:lnSpc>
            <a:spcBef>
              <a:spcPct val="20000"/>
            </a:spcBef>
            <a:spcAft>
              <a:spcPct val="0"/>
            </a:spcAft>
            <a:buClrTx/>
            <a:buSzTx/>
            <a:buFontTx/>
            <a:buChar char="•"/>
            <a:tabLst/>
          </a:pPr>
          <a:r>
            <a:rPr kumimoji="0" lang="ru-RU" sz="2800" b="0" i="0" u="none" strike="noStrike" cap="none" normalizeH="0" baseline="0" smtClean="0">
              <a:ln/>
              <a:effectLst/>
              <a:cs typeface="Arial" charset="0"/>
            </a:rPr>
            <a:t> гепатит B,</a:t>
          </a:r>
        </a:p>
        <a:p>
          <a:pPr marL="0" marR="0" lvl="0" indent="0" algn="l" defTabSz="914400" rtl="0" eaLnBrk="1" fontAlgn="base" latinLnBrk="0" hangingPunct="1">
            <a:lnSpc>
              <a:spcPct val="100000"/>
            </a:lnSpc>
            <a:spcBef>
              <a:spcPct val="20000"/>
            </a:spcBef>
            <a:spcAft>
              <a:spcPct val="0"/>
            </a:spcAft>
            <a:buClrTx/>
            <a:buSzTx/>
            <a:buFontTx/>
            <a:buChar char="•"/>
            <a:tabLst/>
          </a:pPr>
          <a:r>
            <a:rPr kumimoji="0" lang="ru-RU" sz="2800" b="0" i="0" u="none" strike="noStrike" cap="none" normalizeH="0" baseline="0" smtClean="0">
              <a:ln/>
              <a:effectLst/>
              <a:cs typeface="Arial" charset="0"/>
            </a:rPr>
            <a:t> паповавирусы (бородавки).</a:t>
          </a:r>
        </a:p>
        <a:p>
          <a:pPr marL="0" marR="0" lvl="0" indent="0" algn="l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ru-RU" sz="2800" b="1" i="0" u="none" strike="noStrike" cap="none" normalizeH="0" baseline="0" smtClean="0">
            <a:ln/>
            <a:effectLst/>
            <a:cs typeface="Arial" charset="0"/>
          </a:endParaRPr>
        </a:p>
      </dgm:t>
    </dgm:pt>
    <dgm:pt modelId="{59A1557A-A7C4-438C-B4E2-B1FDE221144E}" type="parTrans" cxnId="{98905131-6E79-4E2B-877F-9D276CB62772}">
      <dgm:prSet/>
      <dgm:spPr/>
      <dgm:t>
        <a:bodyPr/>
        <a:lstStyle/>
        <a:p>
          <a:endParaRPr lang="en-US" sz="2800"/>
        </a:p>
      </dgm:t>
    </dgm:pt>
    <dgm:pt modelId="{6A846562-AAE2-4FD2-9BD9-BA5DB90126BE}" type="sibTrans" cxnId="{98905131-6E79-4E2B-877F-9D276CB62772}">
      <dgm:prSet/>
      <dgm:spPr/>
      <dgm:t>
        <a:bodyPr/>
        <a:lstStyle/>
        <a:p>
          <a:endParaRPr lang="en-US" sz="2800"/>
        </a:p>
      </dgm:t>
    </dgm:pt>
    <dgm:pt modelId="{570D571F-0057-477C-83C9-D5895BD257E0}">
      <dgm:prSet custT="1"/>
      <dgm:spPr/>
      <dgm:t>
        <a:bodyPr/>
        <a:lstStyle/>
        <a:p>
          <a:pPr marL="0" marR="0" lvl="0" indent="0" algn="l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ru-RU" sz="2800" b="1" i="0" u="none" strike="noStrike" cap="none" normalizeH="0" baseline="0" dirty="0" smtClean="0">
            <a:ln/>
            <a:effectLst/>
            <a:cs typeface="Arial" charset="0"/>
          </a:endParaRPr>
        </a:p>
        <a:p>
          <a:pPr marL="0" marR="0" lvl="0" indent="0" algn="l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ru-RU" sz="2800" b="1" i="0" u="none" strike="noStrike" cap="none" normalizeH="0" baseline="0" dirty="0" smtClean="0">
            <a:ln/>
            <a:effectLst/>
            <a:cs typeface="Arial" charset="0"/>
          </a:endParaRPr>
        </a:p>
        <a:p>
          <a:pPr marL="0" marR="0" lvl="0" indent="0" algn="l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800" b="1" i="0" u="none" strike="noStrike" cap="none" normalizeH="0" baseline="0" dirty="0" smtClean="0">
              <a:ln/>
              <a:effectLst/>
              <a:cs typeface="Arial" charset="0"/>
            </a:rPr>
            <a:t>РНК-содержащие</a:t>
          </a:r>
        </a:p>
        <a:p>
          <a:pPr marL="0" marR="0" lvl="0" indent="0" algn="l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Char char="•"/>
            <a:tabLst/>
          </a:pPr>
          <a:r>
            <a:rPr kumimoji="0" lang="ru-RU" sz="2800" b="0" i="0" u="none" strike="noStrike" cap="none" normalizeH="0" baseline="0" dirty="0" smtClean="0">
              <a:ln/>
              <a:effectLst/>
              <a:cs typeface="Arial" charset="0"/>
            </a:rPr>
            <a:t>вирус кори,</a:t>
          </a:r>
        </a:p>
        <a:p>
          <a:pPr marL="0" marR="0" lvl="0" indent="0" algn="l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Char char="•"/>
            <a:tabLst/>
          </a:pPr>
          <a:r>
            <a:rPr kumimoji="0" lang="ru-RU" sz="2800" b="0" i="0" u="none" strike="noStrike" cap="none" normalizeH="0" baseline="0" dirty="0" smtClean="0">
              <a:ln/>
              <a:effectLst/>
              <a:cs typeface="Arial" charset="0"/>
            </a:rPr>
            <a:t> бешенства, </a:t>
          </a:r>
        </a:p>
        <a:p>
          <a:pPr marL="0" marR="0" lvl="0" indent="0" algn="l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Char char="•"/>
            <a:tabLst/>
          </a:pPr>
          <a:r>
            <a:rPr kumimoji="0" lang="ru-RU" sz="2800" b="0" i="0" u="none" strike="noStrike" cap="none" normalizeH="0" baseline="0" dirty="0" smtClean="0">
              <a:ln/>
              <a:effectLst/>
              <a:cs typeface="Arial" charset="0"/>
            </a:rPr>
            <a:t>Гриппа,</a:t>
          </a:r>
        </a:p>
        <a:p>
          <a:pPr marL="0" marR="0" lvl="0" indent="0" algn="l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Char char="•"/>
            <a:tabLst/>
          </a:pPr>
          <a:r>
            <a:rPr kumimoji="0" lang="ru-RU" sz="2800" b="0" i="0" u="none" strike="noStrike" cap="none" normalizeH="0" baseline="0" dirty="0" smtClean="0">
              <a:ln/>
              <a:effectLst/>
              <a:cs typeface="Arial" charset="0"/>
            </a:rPr>
            <a:t> полиомиелита, </a:t>
          </a:r>
        </a:p>
        <a:p>
          <a:pPr marL="0" marR="0" lvl="0" indent="0" algn="l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Char char="•"/>
            <a:tabLst/>
          </a:pPr>
          <a:r>
            <a:rPr kumimoji="0" lang="ru-RU" sz="2800" b="0" i="0" u="none" strike="noStrike" cap="none" normalizeH="0" baseline="0" dirty="0" smtClean="0">
              <a:ln/>
              <a:effectLst/>
              <a:cs typeface="Arial" charset="0"/>
            </a:rPr>
            <a:t>гепатит A, </a:t>
          </a:r>
        </a:p>
        <a:p>
          <a:pPr marL="0" marR="0" lvl="0" indent="0" algn="l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Char char="•"/>
            <a:tabLst/>
          </a:pPr>
          <a:r>
            <a:rPr kumimoji="0" lang="ru-RU" sz="2800" b="0" i="0" u="none" strike="noStrike" cap="none" normalizeH="0" baseline="0" dirty="0" smtClean="0">
              <a:ln/>
              <a:effectLst/>
              <a:cs typeface="Arial" charset="0"/>
            </a:rPr>
            <a:t>ОРЗ,</a:t>
          </a:r>
        </a:p>
        <a:p>
          <a:pPr marL="0" marR="0" lvl="0" indent="0" algn="l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Char char="•"/>
            <a:tabLst/>
          </a:pPr>
          <a:r>
            <a:rPr kumimoji="0" lang="ru-RU" sz="2800" b="0" i="0" u="none" strike="noStrike" cap="none" normalizeH="0" baseline="0" dirty="0" smtClean="0">
              <a:ln/>
              <a:effectLst/>
              <a:cs typeface="Arial" charset="0"/>
            </a:rPr>
            <a:t> </a:t>
          </a:r>
          <a:r>
            <a:rPr kumimoji="0" lang="ru-RU" sz="2800" b="0" i="0" u="none" strike="noStrike" cap="none" normalizeH="0" baseline="0" dirty="0" err="1" smtClean="0">
              <a:ln/>
              <a:effectLst/>
              <a:cs typeface="Arial" charset="0"/>
            </a:rPr>
            <a:t>желтая</a:t>
          </a:r>
          <a:r>
            <a:rPr kumimoji="0" lang="ru-RU" sz="2800" b="0" i="0" u="none" strike="noStrike" cap="none" normalizeH="0" baseline="0" dirty="0" smtClean="0">
              <a:ln/>
              <a:effectLst/>
              <a:cs typeface="Arial" charset="0"/>
            </a:rPr>
            <a:t> лихорадка.</a:t>
          </a:r>
        </a:p>
        <a:p>
          <a:pPr marL="0" marR="0" lvl="0" indent="0" algn="l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ru-RU" sz="2800" b="0" i="0" u="none" strike="noStrike" cap="none" normalizeH="0" baseline="0" dirty="0" smtClean="0">
            <a:ln/>
            <a:effectLst/>
            <a:cs typeface="Arial" charset="0"/>
          </a:endParaRPr>
        </a:p>
        <a:p>
          <a:pPr marL="0" marR="0" lvl="0" indent="0" algn="l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ru-RU" sz="2800" b="1" i="0" u="none" strike="noStrike" cap="none" normalizeH="0" baseline="0" dirty="0" smtClean="0">
            <a:ln/>
            <a:effectLst/>
            <a:cs typeface="Arial" charset="0"/>
          </a:endParaRPr>
        </a:p>
      </dgm:t>
    </dgm:pt>
    <dgm:pt modelId="{FCE5FEB7-7736-4673-8E4B-5271B527FF93}" type="parTrans" cxnId="{C1ED6765-0921-4507-A29A-56945A4A04DB}">
      <dgm:prSet/>
      <dgm:spPr/>
      <dgm:t>
        <a:bodyPr/>
        <a:lstStyle/>
        <a:p>
          <a:endParaRPr lang="en-US" sz="2800"/>
        </a:p>
      </dgm:t>
    </dgm:pt>
    <dgm:pt modelId="{BF07B271-B182-4F04-B86C-F44A7BFE136E}" type="sibTrans" cxnId="{C1ED6765-0921-4507-A29A-56945A4A04DB}">
      <dgm:prSet/>
      <dgm:spPr/>
      <dgm:t>
        <a:bodyPr/>
        <a:lstStyle/>
        <a:p>
          <a:endParaRPr lang="en-US" sz="2800"/>
        </a:p>
      </dgm:t>
    </dgm:pt>
    <dgm:pt modelId="{4472AD6C-6911-4DD5-B93E-E3E3429A0737}" type="pres">
      <dgm:prSet presAssocID="{98380C89-BCE1-44B1-A933-01B54E4C3E9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7F898DD3-C619-4B2C-96E4-53F87C5F82F2}" type="pres">
      <dgm:prSet presAssocID="{007C9BCE-4C90-4745-8406-F3D3087EBFA9}" presName="hierRoot1" presStyleCnt="0">
        <dgm:presLayoutVars>
          <dgm:hierBranch/>
        </dgm:presLayoutVars>
      </dgm:prSet>
      <dgm:spPr/>
    </dgm:pt>
    <dgm:pt modelId="{DB714800-AB3C-46B4-AC8E-75CFD0043FED}" type="pres">
      <dgm:prSet presAssocID="{007C9BCE-4C90-4745-8406-F3D3087EBFA9}" presName="rootComposite1" presStyleCnt="0"/>
      <dgm:spPr/>
    </dgm:pt>
    <dgm:pt modelId="{4E2DB477-0E95-4F40-ACAF-E9D70BDB18F7}" type="pres">
      <dgm:prSet presAssocID="{007C9BCE-4C90-4745-8406-F3D3087EBFA9}" presName="rootText1" presStyleLbl="node0" presStyleIdx="0" presStyleCnt="1" custScaleY="52770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5E7086A8-998F-4400-A9C2-0B70FD0B7ECD}" type="pres">
      <dgm:prSet presAssocID="{007C9BCE-4C90-4745-8406-F3D3087EBFA9}" presName="rootConnector1" presStyleLbl="node1" presStyleIdx="0" presStyleCnt="0"/>
      <dgm:spPr/>
      <dgm:t>
        <a:bodyPr/>
        <a:lstStyle/>
        <a:p>
          <a:endParaRPr lang="uk-UA"/>
        </a:p>
      </dgm:t>
    </dgm:pt>
    <dgm:pt modelId="{23242E84-B11E-4AB7-9673-2AABD5EEEAA7}" type="pres">
      <dgm:prSet presAssocID="{007C9BCE-4C90-4745-8406-F3D3087EBFA9}" presName="hierChild2" presStyleCnt="0"/>
      <dgm:spPr/>
    </dgm:pt>
    <dgm:pt modelId="{EEBCF7EB-CEA5-4BFA-84C2-9539512670CE}" type="pres">
      <dgm:prSet presAssocID="{59A1557A-A7C4-438C-B4E2-B1FDE221144E}" presName="Name35" presStyleLbl="parChTrans1D2" presStyleIdx="0" presStyleCnt="2"/>
      <dgm:spPr/>
      <dgm:t>
        <a:bodyPr/>
        <a:lstStyle/>
        <a:p>
          <a:endParaRPr lang="uk-UA"/>
        </a:p>
      </dgm:t>
    </dgm:pt>
    <dgm:pt modelId="{AC9529F2-5867-4EE8-8C37-92D01F8AB12A}" type="pres">
      <dgm:prSet presAssocID="{C9BCAEC4-BEA5-40DD-ADFC-95280D9C2064}" presName="hierRoot2" presStyleCnt="0">
        <dgm:presLayoutVars>
          <dgm:hierBranch/>
        </dgm:presLayoutVars>
      </dgm:prSet>
      <dgm:spPr/>
    </dgm:pt>
    <dgm:pt modelId="{6C7DFDA1-D6A5-46C6-B231-A44DBC063637}" type="pres">
      <dgm:prSet presAssocID="{C9BCAEC4-BEA5-40DD-ADFC-95280D9C2064}" presName="rootComposite" presStyleCnt="0"/>
      <dgm:spPr/>
    </dgm:pt>
    <dgm:pt modelId="{4A224EEB-0C41-4D32-89EB-5E2FEAA9FD43}" type="pres">
      <dgm:prSet presAssocID="{C9BCAEC4-BEA5-40DD-ADFC-95280D9C2064}" presName="rootText" presStyleLbl="node2" presStyleIdx="0" presStyleCnt="2" custScaleY="214570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C8A2F3CD-9E6C-48D0-A210-9D8CD0ED2051}" type="pres">
      <dgm:prSet presAssocID="{C9BCAEC4-BEA5-40DD-ADFC-95280D9C2064}" presName="rootConnector" presStyleLbl="node2" presStyleIdx="0" presStyleCnt="2"/>
      <dgm:spPr/>
      <dgm:t>
        <a:bodyPr/>
        <a:lstStyle/>
        <a:p>
          <a:endParaRPr lang="uk-UA"/>
        </a:p>
      </dgm:t>
    </dgm:pt>
    <dgm:pt modelId="{22C93D8E-1152-4334-B5DD-4420FFA129F4}" type="pres">
      <dgm:prSet presAssocID="{C9BCAEC4-BEA5-40DD-ADFC-95280D9C2064}" presName="hierChild4" presStyleCnt="0"/>
      <dgm:spPr/>
    </dgm:pt>
    <dgm:pt modelId="{0612C7AC-7D70-49B1-A698-096388CA4857}" type="pres">
      <dgm:prSet presAssocID="{C9BCAEC4-BEA5-40DD-ADFC-95280D9C2064}" presName="hierChild5" presStyleCnt="0"/>
      <dgm:spPr/>
    </dgm:pt>
    <dgm:pt modelId="{A0D04D48-C44D-4A02-8A53-7EC69D2D7BBA}" type="pres">
      <dgm:prSet presAssocID="{FCE5FEB7-7736-4673-8E4B-5271B527FF93}" presName="Name35" presStyleLbl="parChTrans1D2" presStyleIdx="1" presStyleCnt="2"/>
      <dgm:spPr/>
      <dgm:t>
        <a:bodyPr/>
        <a:lstStyle/>
        <a:p>
          <a:endParaRPr lang="uk-UA"/>
        </a:p>
      </dgm:t>
    </dgm:pt>
    <dgm:pt modelId="{9BEB56BA-76E5-4DEB-90F0-BC5F09940FB1}" type="pres">
      <dgm:prSet presAssocID="{570D571F-0057-477C-83C9-D5895BD257E0}" presName="hierRoot2" presStyleCnt="0">
        <dgm:presLayoutVars>
          <dgm:hierBranch/>
        </dgm:presLayoutVars>
      </dgm:prSet>
      <dgm:spPr/>
    </dgm:pt>
    <dgm:pt modelId="{B400CEB5-497D-49E2-88AB-9C5F5B6AAA5B}" type="pres">
      <dgm:prSet presAssocID="{570D571F-0057-477C-83C9-D5895BD257E0}" presName="rootComposite" presStyleCnt="0"/>
      <dgm:spPr/>
    </dgm:pt>
    <dgm:pt modelId="{BF04E5B2-B442-44E7-906F-8CDD3E995305}" type="pres">
      <dgm:prSet presAssocID="{570D571F-0057-477C-83C9-D5895BD257E0}" presName="rootText" presStyleLbl="node2" presStyleIdx="1" presStyleCnt="2" custScaleY="222391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AD4748AF-3C84-4ED6-877A-D5C95369CD5C}" type="pres">
      <dgm:prSet presAssocID="{570D571F-0057-477C-83C9-D5895BD257E0}" presName="rootConnector" presStyleLbl="node2" presStyleIdx="1" presStyleCnt="2"/>
      <dgm:spPr/>
      <dgm:t>
        <a:bodyPr/>
        <a:lstStyle/>
        <a:p>
          <a:endParaRPr lang="uk-UA"/>
        </a:p>
      </dgm:t>
    </dgm:pt>
    <dgm:pt modelId="{E45DBDB9-D81A-41B8-A617-28E826FC42F8}" type="pres">
      <dgm:prSet presAssocID="{570D571F-0057-477C-83C9-D5895BD257E0}" presName="hierChild4" presStyleCnt="0"/>
      <dgm:spPr/>
    </dgm:pt>
    <dgm:pt modelId="{90339510-70EE-40F0-A74D-29AA5594A051}" type="pres">
      <dgm:prSet presAssocID="{570D571F-0057-477C-83C9-D5895BD257E0}" presName="hierChild5" presStyleCnt="0"/>
      <dgm:spPr/>
    </dgm:pt>
    <dgm:pt modelId="{9050E023-5F42-4F9D-91B8-A30336410415}" type="pres">
      <dgm:prSet presAssocID="{007C9BCE-4C90-4745-8406-F3D3087EBFA9}" presName="hierChild3" presStyleCnt="0"/>
      <dgm:spPr/>
    </dgm:pt>
  </dgm:ptLst>
  <dgm:cxnLst>
    <dgm:cxn modelId="{91D76FC6-A5E6-4847-A1D6-88DCC93BCEA6}" type="presOf" srcId="{59A1557A-A7C4-438C-B4E2-B1FDE221144E}" destId="{EEBCF7EB-CEA5-4BFA-84C2-9539512670CE}" srcOrd="0" destOrd="0" presId="urn:microsoft.com/office/officeart/2005/8/layout/orgChart1"/>
    <dgm:cxn modelId="{34E11289-764A-469B-9ABC-5616DEF08AC5}" type="presOf" srcId="{007C9BCE-4C90-4745-8406-F3D3087EBFA9}" destId="{4E2DB477-0E95-4F40-ACAF-E9D70BDB18F7}" srcOrd="0" destOrd="0" presId="urn:microsoft.com/office/officeart/2005/8/layout/orgChart1"/>
    <dgm:cxn modelId="{79312851-D1CA-441A-B96B-3CFA385D1245}" type="presOf" srcId="{C9BCAEC4-BEA5-40DD-ADFC-95280D9C2064}" destId="{4A224EEB-0C41-4D32-89EB-5E2FEAA9FD43}" srcOrd="0" destOrd="0" presId="urn:microsoft.com/office/officeart/2005/8/layout/orgChart1"/>
    <dgm:cxn modelId="{ACEF3814-3DE4-430D-BDDB-7B681609909E}" type="presOf" srcId="{570D571F-0057-477C-83C9-D5895BD257E0}" destId="{AD4748AF-3C84-4ED6-877A-D5C95369CD5C}" srcOrd="1" destOrd="0" presId="urn:microsoft.com/office/officeart/2005/8/layout/orgChart1"/>
    <dgm:cxn modelId="{00546EC2-F0AE-4E74-B3EA-4EE8D4B5066B}" type="presOf" srcId="{FCE5FEB7-7736-4673-8E4B-5271B527FF93}" destId="{A0D04D48-C44D-4A02-8A53-7EC69D2D7BBA}" srcOrd="0" destOrd="0" presId="urn:microsoft.com/office/officeart/2005/8/layout/orgChart1"/>
    <dgm:cxn modelId="{B36E8D7C-83A4-49AC-93A0-3431E275D4F4}" srcId="{98380C89-BCE1-44B1-A933-01B54E4C3E97}" destId="{007C9BCE-4C90-4745-8406-F3D3087EBFA9}" srcOrd="0" destOrd="0" parTransId="{9FE41B04-30A7-488E-9774-F84450543A09}" sibTransId="{8E6D1D5A-721F-4C13-9E8A-F80A98135971}"/>
    <dgm:cxn modelId="{DDE681F4-C247-4C47-900F-3A71D2EFEE5E}" type="presOf" srcId="{570D571F-0057-477C-83C9-D5895BD257E0}" destId="{BF04E5B2-B442-44E7-906F-8CDD3E995305}" srcOrd="0" destOrd="0" presId="urn:microsoft.com/office/officeart/2005/8/layout/orgChart1"/>
    <dgm:cxn modelId="{AB61085A-CFA6-4DAA-A24F-7771A2ADA057}" type="presOf" srcId="{98380C89-BCE1-44B1-A933-01B54E4C3E97}" destId="{4472AD6C-6911-4DD5-B93E-E3E3429A0737}" srcOrd="0" destOrd="0" presId="urn:microsoft.com/office/officeart/2005/8/layout/orgChart1"/>
    <dgm:cxn modelId="{98905131-6E79-4E2B-877F-9D276CB62772}" srcId="{007C9BCE-4C90-4745-8406-F3D3087EBFA9}" destId="{C9BCAEC4-BEA5-40DD-ADFC-95280D9C2064}" srcOrd="0" destOrd="0" parTransId="{59A1557A-A7C4-438C-B4E2-B1FDE221144E}" sibTransId="{6A846562-AAE2-4FD2-9BD9-BA5DB90126BE}"/>
    <dgm:cxn modelId="{D10CD013-123D-47C5-AB8E-0E1D8DA261CB}" type="presOf" srcId="{C9BCAEC4-BEA5-40DD-ADFC-95280D9C2064}" destId="{C8A2F3CD-9E6C-48D0-A210-9D8CD0ED2051}" srcOrd="1" destOrd="0" presId="urn:microsoft.com/office/officeart/2005/8/layout/orgChart1"/>
    <dgm:cxn modelId="{C1ED6765-0921-4507-A29A-56945A4A04DB}" srcId="{007C9BCE-4C90-4745-8406-F3D3087EBFA9}" destId="{570D571F-0057-477C-83C9-D5895BD257E0}" srcOrd="1" destOrd="0" parTransId="{FCE5FEB7-7736-4673-8E4B-5271B527FF93}" sibTransId="{BF07B271-B182-4F04-B86C-F44A7BFE136E}"/>
    <dgm:cxn modelId="{94FE8C78-7BB6-44E5-B306-4252CE67D2BB}" type="presOf" srcId="{007C9BCE-4C90-4745-8406-F3D3087EBFA9}" destId="{5E7086A8-998F-4400-A9C2-0B70FD0B7ECD}" srcOrd="1" destOrd="0" presId="urn:microsoft.com/office/officeart/2005/8/layout/orgChart1"/>
    <dgm:cxn modelId="{0B4692D9-C7F5-4C10-BC9E-B362AE119F9D}" type="presParOf" srcId="{4472AD6C-6911-4DD5-B93E-E3E3429A0737}" destId="{7F898DD3-C619-4B2C-96E4-53F87C5F82F2}" srcOrd="0" destOrd="0" presId="urn:microsoft.com/office/officeart/2005/8/layout/orgChart1"/>
    <dgm:cxn modelId="{AE21D0F6-3873-4FDB-887D-D1C92913A5AD}" type="presParOf" srcId="{7F898DD3-C619-4B2C-96E4-53F87C5F82F2}" destId="{DB714800-AB3C-46B4-AC8E-75CFD0043FED}" srcOrd="0" destOrd="0" presId="urn:microsoft.com/office/officeart/2005/8/layout/orgChart1"/>
    <dgm:cxn modelId="{7856F211-937F-41CB-A84E-0E62259848BB}" type="presParOf" srcId="{DB714800-AB3C-46B4-AC8E-75CFD0043FED}" destId="{4E2DB477-0E95-4F40-ACAF-E9D70BDB18F7}" srcOrd="0" destOrd="0" presId="urn:microsoft.com/office/officeart/2005/8/layout/orgChart1"/>
    <dgm:cxn modelId="{7DF952D6-B4D0-404D-BE5F-48CE27003ADE}" type="presParOf" srcId="{DB714800-AB3C-46B4-AC8E-75CFD0043FED}" destId="{5E7086A8-998F-4400-A9C2-0B70FD0B7ECD}" srcOrd="1" destOrd="0" presId="urn:microsoft.com/office/officeart/2005/8/layout/orgChart1"/>
    <dgm:cxn modelId="{71196606-551E-4AAB-8375-7D759C5DCBAC}" type="presParOf" srcId="{7F898DD3-C619-4B2C-96E4-53F87C5F82F2}" destId="{23242E84-B11E-4AB7-9673-2AABD5EEEAA7}" srcOrd="1" destOrd="0" presId="urn:microsoft.com/office/officeart/2005/8/layout/orgChart1"/>
    <dgm:cxn modelId="{81231E88-E417-4257-ADF8-24350FE1D90F}" type="presParOf" srcId="{23242E84-B11E-4AB7-9673-2AABD5EEEAA7}" destId="{EEBCF7EB-CEA5-4BFA-84C2-9539512670CE}" srcOrd="0" destOrd="0" presId="urn:microsoft.com/office/officeart/2005/8/layout/orgChart1"/>
    <dgm:cxn modelId="{01C94C80-D1F5-40C1-B096-29ACEA8A1724}" type="presParOf" srcId="{23242E84-B11E-4AB7-9673-2AABD5EEEAA7}" destId="{AC9529F2-5867-4EE8-8C37-92D01F8AB12A}" srcOrd="1" destOrd="0" presId="urn:microsoft.com/office/officeart/2005/8/layout/orgChart1"/>
    <dgm:cxn modelId="{F3191057-9821-4D93-B625-89258E87193A}" type="presParOf" srcId="{AC9529F2-5867-4EE8-8C37-92D01F8AB12A}" destId="{6C7DFDA1-D6A5-46C6-B231-A44DBC063637}" srcOrd="0" destOrd="0" presId="urn:microsoft.com/office/officeart/2005/8/layout/orgChart1"/>
    <dgm:cxn modelId="{873BB904-6982-491C-8F95-A6E21EC21550}" type="presParOf" srcId="{6C7DFDA1-D6A5-46C6-B231-A44DBC063637}" destId="{4A224EEB-0C41-4D32-89EB-5E2FEAA9FD43}" srcOrd="0" destOrd="0" presId="urn:microsoft.com/office/officeart/2005/8/layout/orgChart1"/>
    <dgm:cxn modelId="{0F5BD23D-499E-409A-A9E8-A1B41B303E8C}" type="presParOf" srcId="{6C7DFDA1-D6A5-46C6-B231-A44DBC063637}" destId="{C8A2F3CD-9E6C-48D0-A210-9D8CD0ED2051}" srcOrd="1" destOrd="0" presId="urn:microsoft.com/office/officeart/2005/8/layout/orgChart1"/>
    <dgm:cxn modelId="{C68BBC42-6518-46F4-A90A-9AFC7FC049F2}" type="presParOf" srcId="{AC9529F2-5867-4EE8-8C37-92D01F8AB12A}" destId="{22C93D8E-1152-4334-B5DD-4420FFA129F4}" srcOrd="1" destOrd="0" presId="urn:microsoft.com/office/officeart/2005/8/layout/orgChart1"/>
    <dgm:cxn modelId="{D5BA4F17-7C49-42D0-9A68-20B6DAE228DE}" type="presParOf" srcId="{AC9529F2-5867-4EE8-8C37-92D01F8AB12A}" destId="{0612C7AC-7D70-49B1-A698-096388CA4857}" srcOrd="2" destOrd="0" presId="urn:microsoft.com/office/officeart/2005/8/layout/orgChart1"/>
    <dgm:cxn modelId="{6ECCBDA7-69E1-4D2C-8353-941144C6F889}" type="presParOf" srcId="{23242E84-B11E-4AB7-9673-2AABD5EEEAA7}" destId="{A0D04D48-C44D-4A02-8A53-7EC69D2D7BBA}" srcOrd="2" destOrd="0" presId="urn:microsoft.com/office/officeart/2005/8/layout/orgChart1"/>
    <dgm:cxn modelId="{46E534FD-C1E4-4589-AED6-1A37CF1133D7}" type="presParOf" srcId="{23242E84-B11E-4AB7-9673-2AABD5EEEAA7}" destId="{9BEB56BA-76E5-4DEB-90F0-BC5F09940FB1}" srcOrd="3" destOrd="0" presId="urn:microsoft.com/office/officeart/2005/8/layout/orgChart1"/>
    <dgm:cxn modelId="{19761F77-FD0D-4031-B279-01B3C32AC40E}" type="presParOf" srcId="{9BEB56BA-76E5-4DEB-90F0-BC5F09940FB1}" destId="{B400CEB5-497D-49E2-88AB-9C5F5B6AAA5B}" srcOrd="0" destOrd="0" presId="urn:microsoft.com/office/officeart/2005/8/layout/orgChart1"/>
    <dgm:cxn modelId="{A3C4C16E-08B0-41F4-B980-767EB2E327F6}" type="presParOf" srcId="{B400CEB5-497D-49E2-88AB-9C5F5B6AAA5B}" destId="{BF04E5B2-B442-44E7-906F-8CDD3E995305}" srcOrd="0" destOrd="0" presId="urn:microsoft.com/office/officeart/2005/8/layout/orgChart1"/>
    <dgm:cxn modelId="{CFBB09B4-7D86-4F75-924C-A4DBEC3C4767}" type="presParOf" srcId="{B400CEB5-497D-49E2-88AB-9C5F5B6AAA5B}" destId="{AD4748AF-3C84-4ED6-877A-D5C95369CD5C}" srcOrd="1" destOrd="0" presId="urn:microsoft.com/office/officeart/2005/8/layout/orgChart1"/>
    <dgm:cxn modelId="{5B0CF1BD-F041-4450-86E0-78470CAB74DE}" type="presParOf" srcId="{9BEB56BA-76E5-4DEB-90F0-BC5F09940FB1}" destId="{E45DBDB9-D81A-41B8-A617-28E826FC42F8}" srcOrd="1" destOrd="0" presId="urn:microsoft.com/office/officeart/2005/8/layout/orgChart1"/>
    <dgm:cxn modelId="{37F60C9B-BEBF-4C68-93CF-8D31D0D9FC83}" type="presParOf" srcId="{9BEB56BA-76E5-4DEB-90F0-BC5F09940FB1}" destId="{90339510-70EE-40F0-A74D-29AA5594A051}" srcOrd="2" destOrd="0" presId="urn:microsoft.com/office/officeart/2005/8/layout/orgChart1"/>
    <dgm:cxn modelId="{ED482DC3-BBB3-4C87-8384-E5FAEA5DD01C}" type="presParOf" srcId="{7F898DD3-C619-4B2C-96E4-53F87C5F82F2}" destId="{9050E023-5F42-4F9D-91B8-A30336410415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D04D48-C44D-4A02-8A53-7EC69D2D7BBA}">
      <dsp:nvSpPr>
        <dsp:cNvPr id="0" name=""/>
        <dsp:cNvSpPr/>
      </dsp:nvSpPr>
      <dsp:spPr>
        <a:xfrm>
          <a:off x="4284476" y="906345"/>
          <a:ext cx="2075711" cy="7204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0247"/>
              </a:lnTo>
              <a:lnTo>
                <a:pt x="2075711" y="360247"/>
              </a:lnTo>
              <a:lnTo>
                <a:pt x="2075711" y="72049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BCF7EB-CEA5-4BFA-84C2-9539512670CE}">
      <dsp:nvSpPr>
        <dsp:cNvPr id="0" name=""/>
        <dsp:cNvSpPr/>
      </dsp:nvSpPr>
      <dsp:spPr>
        <a:xfrm>
          <a:off x="2208764" y="906345"/>
          <a:ext cx="2075711" cy="720494"/>
        </a:xfrm>
        <a:custGeom>
          <a:avLst/>
          <a:gdLst/>
          <a:ahLst/>
          <a:cxnLst/>
          <a:rect l="0" t="0" r="0" b="0"/>
          <a:pathLst>
            <a:path>
              <a:moveTo>
                <a:pt x="2075711" y="0"/>
              </a:moveTo>
              <a:lnTo>
                <a:pt x="2075711" y="360247"/>
              </a:lnTo>
              <a:lnTo>
                <a:pt x="0" y="360247"/>
              </a:lnTo>
              <a:lnTo>
                <a:pt x="0" y="72049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2DB477-0E95-4F40-ACAF-E9D70BDB18F7}">
      <dsp:nvSpPr>
        <dsp:cNvPr id="0" name=""/>
        <dsp:cNvSpPr/>
      </dsp:nvSpPr>
      <dsp:spPr>
        <a:xfrm>
          <a:off x="2569011" y="1095"/>
          <a:ext cx="3430928" cy="90525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path path="circle">
            <a:fillToRect r="100000" b="100000"/>
          </a:path>
        </a:gradFill>
        <a:ln>
          <a:noFill/>
        </a:ln>
        <a:effectLst>
          <a:outerShdw blurRad="88900" dist="38100" dir="27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800" b="1" i="0" u="none" strike="noStrike" kern="1200" cap="none" normalizeH="0" baseline="0" smtClean="0">
              <a:ln/>
              <a:effectLst/>
              <a:cs typeface="Arial" charset="0"/>
            </a:rPr>
            <a:t>Вирусы</a:t>
          </a:r>
        </a:p>
      </dsp:txBody>
      <dsp:txXfrm>
        <a:off x="2569011" y="1095"/>
        <a:ext cx="3430928" cy="905250"/>
      </dsp:txXfrm>
    </dsp:sp>
    <dsp:sp modelId="{4A224EEB-0C41-4D32-89EB-5E2FEAA9FD43}">
      <dsp:nvSpPr>
        <dsp:cNvPr id="0" name=""/>
        <dsp:cNvSpPr/>
      </dsp:nvSpPr>
      <dsp:spPr>
        <a:xfrm>
          <a:off x="493300" y="1626840"/>
          <a:ext cx="3430928" cy="368087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path path="circle">
            <a:fillToRect r="100000" b="100000"/>
          </a:path>
        </a:gradFill>
        <a:ln>
          <a:noFill/>
        </a:ln>
        <a:effectLst>
          <a:outerShdw blurRad="88900" dist="38100" dir="27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marR="0" lvl="0" indent="0" algn="l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800" b="1" i="0" u="none" strike="noStrike" kern="1200" cap="none" normalizeH="0" baseline="0" smtClean="0">
              <a:ln/>
              <a:effectLst/>
              <a:cs typeface="Arial" charset="0"/>
            </a:rPr>
            <a:t>ДНК-содержащие</a:t>
          </a:r>
        </a:p>
        <a:p>
          <a:pPr marL="0" marR="0" lvl="0" indent="0" algn="l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Char char="•"/>
            <a:tabLst/>
          </a:pPr>
          <a:r>
            <a:rPr kumimoji="0" lang="ru-RU" sz="2800" b="0" i="0" u="none" strike="noStrike" kern="1200" cap="none" normalizeH="0" baseline="0" smtClean="0">
              <a:ln/>
              <a:effectLst/>
              <a:cs typeface="Arial" charset="0"/>
            </a:rPr>
            <a:t>вирус оспы,</a:t>
          </a:r>
        </a:p>
        <a:p>
          <a:pPr marL="0" marR="0" lvl="0" indent="0" algn="l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Char char="•"/>
            <a:tabLst/>
          </a:pPr>
          <a:r>
            <a:rPr kumimoji="0" lang="ru-RU" sz="2800" b="0" i="0" u="none" strike="noStrike" kern="1200" cap="none" normalizeH="0" baseline="0" smtClean="0">
              <a:ln/>
              <a:effectLst/>
              <a:cs typeface="Arial" charset="0"/>
            </a:rPr>
            <a:t> герпеса, </a:t>
          </a:r>
        </a:p>
        <a:p>
          <a:pPr marL="0" marR="0" lvl="0" indent="0" algn="l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Char char="•"/>
            <a:tabLst/>
          </a:pPr>
          <a:r>
            <a:rPr kumimoji="0" lang="ru-RU" sz="2800" b="0" i="0" u="none" strike="noStrike" kern="1200" cap="none" normalizeH="0" baseline="0" smtClean="0">
              <a:ln/>
              <a:effectLst/>
              <a:cs typeface="Arial" charset="0"/>
            </a:rPr>
            <a:t>бактериофаги Т-группы,</a:t>
          </a:r>
        </a:p>
        <a:p>
          <a:pPr marL="0" marR="0" lvl="0" indent="0" algn="l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Char char="•"/>
            <a:tabLst/>
          </a:pPr>
          <a:r>
            <a:rPr kumimoji="0" lang="ru-RU" sz="2800" b="0" i="0" u="none" strike="noStrike" kern="1200" cap="none" normalizeH="0" baseline="0" smtClean="0">
              <a:ln/>
              <a:effectLst/>
              <a:cs typeface="Arial" charset="0"/>
            </a:rPr>
            <a:t> гепатит B,</a:t>
          </a:r>
        </a:p>
        <a:p>
          <a:pPr marL="0" marR="0" lvl="0" indent="0" algn="l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Char char="•"/>
            <a:tabLst/>
          </a:pPr>
          <a:r>
            <a:rPr kumimoji="0" lang="ru-RU" sz="2800" b="0" i="0" u="none" strike="noStrike" kern="1200" cap="none" normalizeH="0" baseline="0" smtClean="0">
              <a:ln/>
              <a:effectLst/>
              <a:cs typeface="Arial" charset="0"/>
            </a:rPr>
            <a:t> паповавирусы (бородавки).</a:t>
          </a:r>
        </a:p>
        <a:p>
          <a:pPr marL="0" marR="0" lvl="0" indent="0" algn="l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ru-RU" sz="2800" b="1" i="0" u="none" strike="noStrike" kern="1200" cap="none" normalizeH="0" baseline="0" smtClean="0">
            <a:ln/>
            <a:effectLst/>
            <a:cs typeface="Arial" charset="0"/>
          </a:endParaRPr>
        </a:p>
      </dsp:txBody>
      <dsp:txXfrm>
        <a:off x="493300" y="1626840"/>
        <a:ext cx="3430928" cy="3680871"/>
      </dsp:txXfrm>
    </dsp:sp>
    <dsp:sp modelId="{BF04E5B2-B442-44E7-906F-8CDD3E995305}">
      <dsp:nvSpPr>
        <dsp:cNvPr id="0" name=""/>
        <dsp:cNvSpPr/>
      </dsp:nvSpPr>
      <dsp:spPr>
        <a:xfrm>
          <a:off x="4644723" y="1626840"/>
          <a:ext cx="3430928" cy="381503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path path="circle">
            <a:fillToRect r="100000" b="100000"/>
          </a:path>
        </a:gradFill>
        <a:ln>
          <a:noFill/>
        </a:ln>
        <a:effectLst>
          <a:outerShdw blurRad="88900" dist="38100" dir="27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marR="0" lvl="0" indent="0" algn="l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ru-RU" sz="2800" b="1" i="0" u="none" strike="noStrike" kern="1200" cap="none" normalizeH="0" baseline="0" dirty="0" smtClean="0">
            <a:ln/>
            <a:effectLst/>
            <a:cs typeface="Arial" charset="0"/>
          </a:endParaRPr>
        </a:p>
        <a:p>
          <a:pPr marL="0" marR="0" lvl="0" indent="0" algn="l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ru-RU" sz="2800" b="1" i="0" u="none" strike="noStrike" kern="1200" cap="none" normalizeH="0" baseline="0" dirty="0" smtClean="0">
            <a:ln/>
            <a:effectLst/>
            <a:cs typeface="Arial" charset="0"/>
          </a:endParaRPr>
        </a:p>
        <a:p>
          <a:pPr marL="0" marR="0" lvl="0" indent="0" algn="l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800" b="1" i="0" u="none" strike="noStrike" kern="1200" cap="none" normalizeH="0" baseline="0" dirty="0" smtClean="0">
              <a:ln/>
              <a:effectLst/>
              <a:cs typeface="Arial" charset="0"/>
            </a:rPr>
            <a:t>РНК-содержащие</a:t>
          </a:r>
        </a:p>
        <a:p>
          <a:pPr marL="0" marR="0" lvl="0" indent="0" algn="l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Char char="•"/>
            <a:tabLst/>
          </a:pPr>
          <a:r>
            <a:rPr kumimoji="0" lang="ru-RU" sz="2800" b="0" i="0" u="none" strike="noStrike" kern="1200" cap="none" normalizeH="0" baseline="0" dirty="0" smtClean="0">
              <a:ln/>
              <a:effectLst/>
              <a:cs typeface="Arial" charset="0"/>
            </a:rPr>
            <a:t>вирус кори,</a:t>
          </a:r>
        </a:p>
        <a:p>
          <a:pPr marL="0" marR="0" lvl="0" indent="0" algn="l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Char char="•"/>
            <a:tabLst/>
          </a:pPr>
          <a:r>
            <a:rPr kumimoji="0" lang="ru-RU" sz="2800" b="0" i="0" u="none" strike="noStrike" kern="1200" cap="none" normalizeH="0" baseline="0" dirty="0" smtClean="0">
              <a:ln/>
              <a:effectLst/>
              <a:cs typeface="Arial" charset="0"/>
            </a:rPr>
            <a:t> бешенства, </a:t>
          </a:r>
        </a:p>
        <a:p>
          <a:pPr marL="0" marR="0" lvl="0" indent="0" algn="l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Char char="•"/>
            <a:tabLst/>
          </a:pPr>
          <a:r>
            <a:rPr kumimoji="0" lang="ru-RU" sz="2800" b="0" i="0" u="none" strike="noStrike" kern="1200" cap="none" normalizeH="0" baseline="0" dirty="0" smtClean="0">
              <a:ln/>
              <a:effectLst/>
              <a:cs typeface="Arial" charset="0"/>
            </a:rPr>
            <a:t>Гриппа,</a:t>
          </a:r>
        </a:p>
        <a:p>
          <a:pPr marL="0" marR="0" lvl="0" indent="0" algn="l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Char char="•"/>
            <a:tabLst/>
          </a:pPr>
          <a:r>
            <a:rPr kumimoji="0" lang="ru-RU" sz="2800" b="0" i="0" u="none" strike="noStrike" kern="1200" cap="none" normalizeH="0" baseline="0" dirty="0" smtClean="0">
              <a:ln/>
              <a:effectLst/>
              <a:cs typeface="Arial" charset="0"/>
            </a:rPr>
            <a:t> полиомиелита, </a:t>
          </a:r>
        </a:p>
        <a:p>
          <a:pPr marL="0" marR="0" lvl="0" indent="0" algn="l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Char char="•"/>
            <a:tabLst/>
          </a:pPr>
          <a:r>
            <a:rPr kumimoji="0" lang="ru-RU" sz="2800" b="0" i="0" u="none" strike="noStrike" kern="1200" cap="none" normalizeH="0" baseline="0" dirty="0" smtClean="0">
              <a:ln/>
              <a:effectLst/>
              <a:cs typeface="Arial" charset="0"/>
            </a:rPr>
            <a:t>гепатит A, </a:t>
          </a:r>
        </a:p>
        <a:p>
          <a:pPr marL="0" marR="0" lvl="0" indent="0" algn="l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Char char="•"/>
            <a:tabLst/>
          </a:pPr>
          <a:r>
            <a:rPr kumimoji="0" lang="ru-RU" sz="2800" b="0" i="0" u="none" strike="noStrike" kern="1200" cap="none" normalizeH="0" baseline="0" dirty="0" smtClean="0">
              <a:ln/>
              <a:effectLst/>
              <a:cs typeface="Arial" charset="0"/>
            </a:rPr>
            <a:t>ОРЗ,</a:t>
          </a:r>
        </a:p>
        <a:p>
          <a:pPr marL="0" marR="0" lvl="0" indent="0" algn="l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Char char="•"/>
            <a:tabLst/>
          </a:pPr>
          <a:r>
            <a:rPr kumimoji="0" lang="ru-RU" sz="2800" b="0" i="0" u="none" strike="noStrike" kern="1200" cap="none" normalizeH="0" baseline="0" dirty="0" smtClean="0">
              <a:ln/>
              <a:effectLst/>
              <a:cs typeface="Arial" charset="0"/>
            </a:rPr>
            <a:t> </a:t>
          </a:r>
          <a:r>
            <a:rPr kumimoji="0" lang="ru-RU" sz="2800" b="0" i="0" u="none" strike="noStrike" kern="1200" cap="none" normalizeH="0" baseline="0" dirty="0" err="1" smtClean="0">
              <a:ln/>
              <a:effectLst/>
              <a:cs typeface="Arial" charset="0"/>
            </a:rPr>
            <a:t>желтая</a:t>
          </a:r>
          <a:r>
            <a:rPr kumimoji="0" lang="ru-RU" sz="2800" b="0" i="0" u="none" strike="noStrike" kern="1200" cap="none" normalizeH="0" baseline="0" dirty="0" smtClean="0">
              <a:ln/>
              <a:effectLst/>
              <a:cs typeface="Arial" charset="0"/>
            </a:rPr>
            <a:t> лихорадка.</a:t>
          </a:r>
        </a:p>
        <a:p>
          <a:pPr marL="0" marR="0" lvl="0" indent="0" algn="l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ru-RU" sz="2800" b="0" i="0" u="none" strike="noStrike" kern="1200" cap="none" normalizeH="0" baseline="0" dirty="0" smtClean="0">
            <a:ln/>
            <a:effectLst/>
            <a:cs typeface="Arial" charset="0"/>
          </a:endParaRPr>
        </a:p>
        <a:p>
          <a:pPr marL="0" marR="0" lvl="0" indent="0" algn="l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ru-RU" sz="2800" b="1" i="0" u="none" strike="noStrike" kern="1200" cap="none" normalizeH="0" baseline="0" dirty="0" smtClean="0">
            <a:ln/>
            <a:effectLst/>
            <a:cs typeface="Arial" charset="0"/>
          </a:endParaRPr>
        </a:p>
      </dsp:txBody>
      <dsp:txXfrm>
        <a:off x="4644723" y="1626840"/>
        <a:ext cx="3430928" cy="38150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 bwMode="ltGray"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/>
          <p:nvPr/>
        </p:nvSpPr>
        <p:spPr bwMode="ltGray">
          <a:xfrm>
            <a:off x="7223760" y="5410"/>
            <a:ext cx="1926890" cy="5929045"/>
          </a:xfrm>
          <a:custGeom>
            <a:avLst/>
            <a:gdLst>
              <a:gd name="connsiteX0" fmla="*/ 609600 w 1676400"/>
              <a:gd name="connsiteY0" fmla="*/ 0 h 5915025"/>
              <a:gd name="connsiteX1" fmla="*/ 0 w 1676400"/>
              <a:gd name="connsiteY1" fmla="*/ 714375 h 5915025"/>
              <a:gd name="connsiteX2" fmla="*/ 19050 w 1676400"/>
              <a:gd name="connsiteY2" fmla="*/ 1438275 h 5915025"/>
              <a:gd name="connsiteX3" fmla="*/ 971550 w 1676400"/>
              <a:gd name="connsiteY3" fmla="*/ 3086100 h 5915025"/>
              <a:gd name="connsiteX4" fmla="*/ 733425 w 1676400"/>
              <a:gd name="connsiteY4" fmla="*/ 4514850 h 5915025"/>
              <a:gd name="connsiteX5" fmla="*/ 1666875 w 1676400"/>
              <a:gd name="connsiteY5" fmla="*/ 5915025 h 5915025"/>
              <a:gd name="connsiteX6" fmla="*/ 1676400 w 1676400"/>
              <a:gd name="connsiteY6" fmla="*/ 0 h 5915025"/>
              <a:gd name="connsiteX7" fmla="*/ 609600 w 1676400"/>
              <a:gd name="connsiteY7" fmla="*/ 0 h 5915025"/>
              <a:gd name="connsiteX0" fmla="*/ 752475 w 1819275"/>
              <a:gd name="connsiteY0" fmla="*/ 0 h 5915025"/>
              <a:gd name="connsiteX1" fmla="*/ 142875 w 1819275"/>
              <a:gd name="connsiteY1" fmla="*/ 714375 h 5915025"/>
              <a:gd name="connsiteX2" fmla="*/ 161925 w 1819275"/>
              <a:gd name="connsiteY2" fmla="*/ 1438275 h 5915025"/>
              <a:gd name="connsiteX3" fmla="*/ 1114425 w 1819275"/>
              <a:gd name="connsiteY3" fmla="*/ 3086100 h 5915025"/>
              <a:gd name="connsiteX4" fmla="*/ 876300 w 1819275"/>
              <a:gd name="connsiteY4" fmla="*/ 4514850 h 5915025"/>
              <a:gd name="connsiteX5" fmla="*/ 1809750 w 1819275"/>
              <a:gd name="connsiteY5" fmla="*/ 5915025 h 5915025"/>
              <a:gd name="connsiteX6" fmla="*/ 1819275 w 1819275"/>
              <a:gd name="connsiteY6" fmla="*/ 0 h 5915025"/>
              <a:gd name="connsiteX7" fmla="*/ 752475 w 1819275"/>
              <a:gd name="connsiteY7" fmla="*/ 0 h 5915025"/>
              <a:gd name="connsiteX0" fmla="*/ 752475 w 1819275"/>
              <a:gd name="connsiteY0" fmla="*/ 0 h 5915025"/>
              <a:gd name="connsiteX1" fmla="*/ 142875 w 1819275"/>
              <a:gd name="connsiteY1" fmla="*/ 714375 h 5915025"/>
              <a:gd name="connsiteX2" fmla="*/ 161925 w 1819275"/>
              <a:gd name="connsiteY2" fmla="*/ 1438275 h 5915025"/>
              <a:gd name="connsiteX3" fmla="*/ 1114425 w 1819275"/>
              <a:gd name="connsiteY3" fmla="*/ 3086100 h 5915025"/>
              <a:gd name="connsiteX4" fmla="*/ 876300 w 1819275"/>
              <a:gd name="connsiteY4" fmla="*/ 4514850 h 5915025"/>
              <a:gd name="connsiteX5" fmla="*/ 1809750 w 1819275"/>
              <a:gd name="connsiteY5" fmla="*/ 5915025 h 5915025"/>
              <a:gd name="connsiteX6" fmla="*/ 1819275 w 1819275"/>
              <a:gd name="connsiteY6" fmla="*/ 0 h 5915025"/>
              <a:gd name="connsiteX7" fmla="*/ 752475 w 1819275"/>
              <a:gd name="connsiteY7" fmla="*/ 0 h 5915025"/>
              <a:gd name="connsiteX0" fmla="*/ 752475 w 1819275"/>
              <a:gd name="connsiteY0" fmla="*/ 0 h 6667500"/>
              <a:gd name="connsiteX1" fmla="*/ 142875 w 1819275"/>
              <a:gd name="connsiteY1" fmla="*/ 714375 h 6667500"/>
              <a:gd name="connsiteX2" fmla="*/ 161925 w 1819275"/>
              <a:gd name="connsiteY2" fmla="*/ 1438275 h 6667500"/>
              <a:gd name="connsiteX3" fmla="*/ 1114425 w 1819275"/>
              <a:gd name="connsiteY3" fmla="*/ 3086100 h 6667500"/>
              <a:gd name="connsiteX4" fmla="*/ 876300 w 1819275"/>
              <a:gd name="connsiteY4" fmla="*/ 4514850 h 6667500"/>
              <a:gd name="connsiteX5" fmla="*/ 1809750 w 1819275"/>
              <a:gd name="connsiteY5" fmla="*/ 5915025 h 6667500"/>
              <a:gd name="connsiteX6" fmla="*/ 1819275 w 1819275"/>
              <a:gd name="connsiteY6" fmla="*/ 0 h 6667500"/>
              <a:gd name="connsiteX7" fmla="*/ 752475 w 1819275"/>
              <a:gd name="connsiteY7" fmla="*/ 0 h 6667500"/>
              <a:gd name="connsiteX0" fmla="*/ 752475 w 1819275"/>
              <a:gd name="connsiteY0" fmla="*/ 0 h 6648220"/>
              <a:gd name="connsiteX1" fmla="*/ 142875 w 1819275"/>
              <a:gd name="connsiteY1" fmla="*/ 714375 h 6648220"/>
              <a:gd name="connsiteX2" fmla="*/ 161925 w 1819275"/>
              <a:gd name="connsiteY2" fmla="*/ 1438275 h 6648220"/>
              <a:gd name="connsiteX3" fmla="*/ 1114425 w 1819275"/>
              <a:gd name="connsiteY3" fmla="*/ 3086100 h 6648220"/>
              <a:gd name="connsiteX4" fmla="*/ 876300 w 1819275"/>
              <a:gd name="connsiteY4" fmla="*/ 4514850 h 6648220"/>
              <a:gd name="connsiteX5" fmla="*/ 1815258 w 1819275"/>
              <a:gd name="connsiteY5" fmla="*/ 5895745 h 6648220"/>
              <a:gd name="connsiteX6" fmla="*/ 1819275 w 1819275"/>
              <a:gd name="connsiteY6" fmla="*/ 0 h 6648220"/>
              <a:gd name="connsiteX7" fmla="*/ 752475 w 1819275"/>
              <a:gd name="connsiteY7" fmla="*/ 0 h 6648220"/>
              <a:gd name="connsiteX0" fmla="*/ 752475 w 1819275"/>
              <a:gd name="connsiteY0" fmla="*/ 0 h 6705140"/>
              <a:gd name="connsiteX1" fmla="*/ 142875 w 1819275"/>
              <a:gd name="connsiteY1" fmla="*/ 714375 h 6705140"/>
              <a:gd name="connsiteX2" fmla="*/ 161925 w 1819275"/>
              <a:gd name="connsiteY2" fmla="*/ 1438275 h 6705140"/>
              <a:gd name="connsiteX3" fmla="*/ 1114425 w 1819275"/>
              <a:gd name="connsiteY3" fmla="*/ 3086100 h 6705140"/>
              <a:gd name="connsiteX4" fmla="*/ 876300 w 1819275"/>
              <a:gd name="connsiteY4" fmla="*/ 4514850 h 6705140"/>
              <a:gd name="connsiteX5" fmla="*/ 1809750 w 1819275"/>
              <a:gd name="connsiteY5" fmla="*/ 5952665 h 6705140"/>
              <a:gd name="connsiteX6" fmla="*/ 1819275 w 1819275"/>
              <a:gd name="connsiteY6" fmla="*/ 0 h 6705140"/>
              <a:gd name="connsiteX7" fmla="*/ 752475 w 1819275"/>
              <a:gd name="connsiteY7" fmla="*/ 0 h 6705140"/>
              <a:gd name="connsiteX0" fmla="*/ 752475 w 1819275"/>
              <a:gd name="connsiteY0" fmla="*/ 0 h 5952665"/>
              <a:gd name="connsiteX1" fmla="*/ 142875 w 1819275"/>
              <a:gd name="connsiteY1" fmla="*/ 714375 h 5952665"/>
              <a:gd name="connsiteX2" fmla="*/ 161925 w 1819275"/>
              <a:gd name="connsiteY2" fmla="*/ 1438275 h 5952665"/>
              <a:gd name="connsiteX3" fmla="*/ 1114425 w 1819275"/>
              <a:gd name="connsiteY3" fmla="*/ 3086100 h 5952665"/>
              <a:gd name="connsiteX4" fmla="*/ 876300 w 1819275"/>
              <a:gd name="connsiteY4" fmla="*/ 4514850 h 5952665"/>
              <a:gd name="connsiteX5" fmla="*/ 1809750 w 1819275"/>
              <a:gd name="connsiteY5" fmla="*/ 5952665 h 5952665"/>
              <a:gd name="connsiteX6" fmla="*/ 1819275 w 1819275"/>
              <a:gd name="connsiteY6" fmla="*/ 0 h 5952665"/>
              <a:gd name="connsiteX7" fmla="*/ 752475 w 1819275"/>
              <a:gd name="connsiteY7" fmla="*/ 0 h 5952665"/>
              <a:gd name="connsiteX0" fmla="*/ 752475 w 1819275"/>
              <a:gd name="connsiteY0" fmla="*/ 0 h 5922369"/>
              <a:gd name="connsiteX1" fmla="*/ 142875 w 1819275"/>
              <a:gd name="connsiteY1" fmla="*/ 714375 h 5922369"/>
              <a:gd name="connsiteX2" fmla="*/ 161925 w 1819275"/>
              <a:gd name="connsiteY2" fmla="*/ 1438275 h 5922369"/>
              <a:gd name="connsiteX3" fmla="*/ 1114425 w 1819275"/>
              <a:gd name="connsiteY3" fmla="*/ 3086100 h 5922369"/>
              <a:gd name="connsiteX4" fmla="*/ 876300 w 1819275"/>
              <a:gd name="connsiteY4" fmla="*/ 4514850 h 5922369"/>
              <a:gd name="connsiteX5" fmla="*/ 1804242 w 1819275"/>
              <a:gd name="connsiteY5" fmla="*/ 5922369 h 5922369"/>
              <a:gd name="connsiteX6" fmla="*/ 1819275 w 1819275"/>
              <a:gd name="connsiteY6" fmla="*/ 0 h 5922369"/>
              <a:gd name="connsiteX7" fmla="*/ 752475 w 1819275"/>
              <a:gd name="connsiteY7" fmla="*/ 0 h 5922369"/>
              <a:gd name="connsiteX0" fmla="*/ 752934 w 1819734"/>
              <a:gd name="connsiteY0" fmla="*/ 0 h 5922369"/>
              <a:gd name="connsiteX1" fmla="*/ 143334 w 1819734"/>
              <a:gd name="connsiteY1" fmla="*/ 714375 h 5922369"/>
              <a:gd name="connsiteX2" fmla="*/ 162384 w 1819734"/>
              <a:gd name="connsiteY2" fmla="*/ 1438275 h 5922369"/>
              <a:gd name="connsiteX3" fmla="*/ 1117638 w 1819734"/>
              <a:gd name="connsiteY3" fmla="*/ 3392736 h 5922369"/>
              <a:gd name="connsiteX4" fmla="*/ 876759 w 1819734"/>
              <a:gd name="connsiteY4" fmla="*/ 4514850 h 5922369"/>
              <a:gd name="connsiteX5" fmla="*/ 1804701 w 1819734"/>
              <a:gd name="connsiteY5" fmla="*/ 5922369 h 5922369"/>
              <a:gd name="connsiteX6" fmla="*/ 1819734 w 1819734"/>
              <a:gd name="connsiteY6" fmla="*/ 0 h 5922369"/>
              <a:gd name="connsiteX7" fmla="*/ 752934 w 1819734"/>
              <a:gd name="connsiteY7" fmla="*/ 0 h 5922369"/>
              <a:gd name="connsiteX0" fmla="*/ 755688 w 1822488"/>
              <a:gd name="connsiteY0" fmla="*/ 0 h 5922369"/>
              <a:gd name="connsiteX1" fmla="*/ 146088 w 1822488"/>
              <a:gd name="connsiteY1" fmla="*/ 714375 h 5922369"/>
              <a:gd name="connsiteX2" fmla="*/ 165138 w 1822488"/>
              <a:gd name="connsiteY2" fmla="*/ 1438275 h 5922369"/>
              <a:gd name="connsiteX3" fmla="*/ 1136917 w 1822488"/>
              <a:gd name="connsiteY3" fmla="*/ 3389982 h 5922369"/>
              <a:gd name="connsiteX4" fmla="*/ 879513 w 1822488"/>
              <a:gd name="connsiteY4" fmla="*/ 4514850 h 5922369"/>
              <a:gd name="connsiteX5" fmla="*/ 1807455 w 1822488"/>
              <a:gd name="connsiteY5" fmla="*/ 5922369 h 5922369"/>
              <a:gd name="connsiteX6" fmla="*/ 1822488 w 1822488"/>
              <a:gd name="connsiteY6" fmla="*/ 0 h 5922369"/>
              <a:gd name="connsiteX7" fmla="*/ 755688 w 1822488"/>
              <a:gd name="connsiteY7" fmla="*/ 0 h 5922369"/>
              <a:gd name="connsiteX0" fmla="*/ 755688 w 1822488"/>
              <a:gd name="connsiteY0" fmla="*/ 0 h 5922369"/>
              <a:gd name="connsiteX1" fmla="*/ 146088 w 1822488"/>
              <a:gd name="connsiteY1" fmla="*/ 714375 h 5922369"/>
              <a:gd name="connsiteX2" fmla="*/ 165138 w 1822488"/>
              <a:gd name="connsiteY2" fmla="*/ 1438275 h 5922369"/>
              <a:gd name="connsiteX3" fmla="*/ 1136917 w 1822488"/>
              <a:gd name="connsiteY3" fmla="*/ 3389982 h 5922369"/>
              <a:gd name="connsiteX4" fmla="*/ 879513 w 1822488"/>
              <a:gd name="connsiteY4" fmla="*/ 4514850 h 5922369"/>
              <a:gd name="connsiteX5" fmla="*/ 1807455 w 1822488"/>
              <a:gd name="connsiteY5" fmla="*/ 5922369 h 5922369"/>
              <a:gd name="connsiteX6" fmla="*/ 1822488 w 1822488"/>
              <a:gd name="connsiteY6" fmla="*/ 0 h 5922369"/>
              <a:gd name="connsiteX7" fmla="*/ 755688 w 1822488"/>
              <a:gd name="connsiteY7" fmla="*/ 0 h 5922369"/>
              <a:gd name="connsiteX0" fmla="*/ 755688 w 1822488"/>
              <a:gd name="connsiteY0" fmla="*/ 0 h 5922369"/>
              <a:gd name="connsiteX1" fmla="*/ 146088 w 1822488"/>
              <a:gd name="connsiteY1" fmla="*/ 714375 h 5922369"/>
              <a:gd name="connsiteX2" fmla="*/ 165138 w 1822488"/>
              <a:gd name="connsiteY2" fmla="*/ 1438275 h 5922369"/>
              <a:gd name="connsiteX3" fmla="*/ 1136917 w 1822488"/>
              <a:gd name="connsiteY3" fmla="*/ 3389982 h 5922369"/>
              <a:gd name="connsiteX4" fmla="*/ 879513 w 1822488"/>
              <a:gd name="connsiteY4" fmla="*/ 4514850 h 5922369"/>
              <a:gd name="connsiteX5" fmla="*/ 1807455 w 1822488"/>
              <a:gd name="connsiteY5" fmla="*/ 5922369 h 5922369"/>
              <a:gd name="connsiteX6" fmla="*/ 1822488 w 1822488"/>
              <a:gd name="connsiteY6" fmla="*/ 0 h 5922369"/>
              <a:gd name="connsiteX7" fmla="*/ 755688 w 1822488"/>
              <a:gd name="connsiteY7" fmla="*/ 0 h 5922369"/>
              <a:gd name="connsiteX0" fmla="*/ 755688 w 1822488"/>
              <a:gd name="connsiteY0" fmla="*/ 0 h 5922369"/>
              <a:gd name="connsiteX1" fmla="*/ 146088 w 1822488"/>
              <a:gd name="connsiteY1" fmla="*/ 714375 h 5922369"/>
              <a:gd name="connsiteX2" fmla="*/ 165138 w 1822488"/>
              <a:gd name="connsiteY2" fmla="*/ 1438275 h 5922369"/>
              <a:gd name="connsiteX3" fmla="*/ 1136917 w 1822488"/>
              <a:gd name="connsiteY3" fmla="*/ 3389982 h 5922369"/>
              <a:gd name="connsiteX4" fmla="*/ 879513 w 1822488"/>
              <a:gd name="connsiteY4" fmla="*/ 4514850 h 5922369"/>
              <a:gd name="connsiteX5" fmla="*/ 1807455 w 1822488"/>
              <a:gd name="connsiteY5" fmla="*/ 5922369 h 5922369"/>
              <a:gd name="connsiteX6" fmla="*/ 1822488 w 1822488"/>
              <a:gd name="connsiteY6" fmla="*/ 0 h 5922369"/>
              <a:gd name="connsiteX7" fmla="*/ 755688 w 1822488"/>
              <a:gd name="connsiteY7" fmla="*/ 0 h 5922369"/>
              <a:gd name="connsiteX0" fmla="*/ 896153 w 1962953"/>
              <a:gd name="connsiteY0" fmla="*/ 0 h 5922369"/>
              <a:gd name="connsiteX1" fmla="*/ 286553 w 1962953"/>
              <a:gd name="connsiteY1" fmla="*/ 714375 h 5922369"/>
              <a:gd name="connsiteX2" fmla="*/ 305603 w 1962953"/>
              <a:gd name="connsiteY2" fmla="*/ 1438275 h 5922369"/>
              <a:gd name="connsiteX3" fmla="*/ 1277382 w 1962953"/>
              <a:gd name="connsiteY3" fmla="*/ 3389982 h 5922369"/>
              <a:gd name="connsiteX4" fmla="*/ 1019978 w 1962953"/>
              <a:gd name="connsiteY4" fmla="*/ 4514850 h 5922369"/>
              <a:gd name="connsiteX5" fmla="*/ 1947920 w 1962953"/>
              <a:gd name="connsiteY5" fmla="*/ 5922369 h 5922369"/>
              <a:gd name="connsiteX6" fmla="*/ 1962953 w 1962953"/>
              <a:gd name="connsiteY6" fmla="*/ 0 h 5922369"/>
              <a:gd name="connsiteX7" fmla="*/ 896153 w 1962953"/>
              <a:gd name="connsiteY7" fmla="*/ 0 h 5922369"/>
              <a:gd name="connsiteX0" fmla="*/ 896153 w 1962953"/>
              <a:gd name="connsiteY0" fmla="*/ 0 h 5922369"/>
              <a:gd name="connsiteX1" fmla="*/ 286553 w 1962953"/>
              <a:gd name="connsiteY1" fmla="*/ 714375 h 5922369"/>
              <a:gd name="connsiteX2" fmla="*/ 305603 w 1962953"/>
              <a:gd name="connsiteY2" fmla="*/ 1438275 h 5922369"/>
              <a:gd name="connsiteX3" fmla="*/ 1277382 w 1962953"/>
              <a:gd name="connsiteY3" fmla="*/ 3389982 h 5922369"/>
              <a:gd name="connsiteX4" fmla="*/ 1019978 w 1962953"/>
              <a:gd name="connsiteY4" fmla="*/ 4514850 h 5922369"/>
              <a:gd name="connsiteX5" fmla="*/ 1947920 w 1962953"/>
              <a:gd name="connsiteY5" fmla="*/ 5922369 h 5922369"/>
              <a:gd name="connsiteX6" fmla="*/ 1962953 w 1962953"/>
              <a:gd name="connsiteY6" fmla="*/ 0 h 5922369"/>
              <a:gd name="connsiteX7" fmla="*/ 896153 w 1962953"/>
              <a:gd name="connsiteY7" fmla="*/ 0 h 5922369"/>
              <a:gd name="connsiteX0" fmla="*/ 896153 w 1962953"/>
              <a:gd name="connsiteY0" fmla="*/ 0 h 5922369"/>
              <a:gd name="connsiteX1" fmla="*/ 286553 w 1962953"/>
              <a:gd name="connsiteY1" fmla="*/ 714375 h 5922369"/>
              <a:gd name="connsiteX2" fmla="*/ 305603 w 1962953"/>
              <a:gd name="connsiteY2" fmla="*/ 1438275 h 5922369"/>
              <a:gd name="connsiteX3" fmla="*/ 1277382 w 1962953"/>
              <a:gd name="connsiteY3" fmla="*/ 3389982 h 5922369"/>
              <a:gd name="connsiteX4" fmla="*/ 1019978 w 1962953"/>
              <a:gd name="connsiteY4" fmla="*/ 4514850 h 5922369"/>
              <a:gd name="connsiteX5" fmla="*/ 1947920 w 1962953"/>
              <a:gd name="connsiteY5" fmla="*/ 5922369 h 5922369"/>
              <a:gd name="connsiteX6" fmla="*/ 1962953 w 1962953"/>
              <a:gd name="connsiteY6" fmla="*/ 0 h 5922369"/>
              <a:gd name="connsiteX7" fmla="*/ 896153 w 1962953"/>
              <a:gd name="connsiteY7" fmla="*/ 0 h 5922369"/>
              <a:gd name="connsiteX0" fmla="*/ 896153 w 1962953"/>
              <a:gd name="connsiteY0" fmla="*/ 0 h 5922369"/>
              <a:gd name="connsiteX1" fmla="*/ 286553 w 1962953"/>
              <a:gd name="connsiteY1" fmla="*/ 714375 h 5922369"/>
              <a:gd name="connsiteX2" fmla="*/ 305603 w 1962953"/>
              <a:gd name="connsiteY2" fmla="*/ 1438275 h 5922369"/>
              <a:gd name="connsiteX3" fmla="*/ 1277382 w 1962953"/>
              <a:gd name="connsiteY3" fmla="*/ 3389982 h 5922369"/>
              <a:gd name="connsiteX4" fmla="*/ 1019978 w 1962953"/>
              <a:gd name="connsiteY4" fmla="*/ 4514850 h 5922369"/>
              <a:gd name="connsiteX5" fmla="*/ 1947920 w 1962953"/>
              <a:gd name="connsiteY5" fmla="*/ 5922369 h 5922369"/>
              <a:gd name="connsiteX6" fmla="*/ 1962953 w 1962953"/>
              <a:gd name="connsiteY6" fmla="*/ 0 h 5922369"/>
              <a:gd name="connsiteX7" fmla="*/ 896153 w 1962953"/>
              <a:gd name="connsiteY7" fmla="*/ 0 h 5922369"/>
              <a:gd name="connsiteX0" fmla="*/ 772290 w 1839090"/>
              <a:gd name="connsiteY0" fmla="*/ 0 h 5922369"/>
              <a:gd name="connsiteX1" fmla="*/ 128721 w 1839090"/>
              <a:gd name="connsiteY1" fmla="*/ 747426 h 5922369"/>
              <a:gd name="connsiteX2" fmla="*/ 181740 w 1839090"/>
              <a:gd name="connsiteY2" fmla="*/ 1438275 h 5922369"/>
              <a:gd name="connsiteX3" fmla="*/ 1153519 w 1839090"/>
              <a:gd name="connsiteY3" fmla="*/ 3389982 h 5922369"/>
              <a:gd name="connsiteX4" fmla="*/ 896115 w 1839090"/>
              <a:gd name="connsiteY4" fmla="*/ 4514850 h 5922369"/>
              <a:gd name="connsiteX5" fmla="*/ 1824057 w 1839090"/>
              <a:gd name="connsiteY5" fmla="*/ 5922369 h 5922369"/>
              <a:gd name="connsiteX6" fmla="*/ 1839090 w 1839090"/>
              <a:gd name="connsiteY6" fmla="*/ 0 h 5922369"/>
              <a:gd name="connsiteX7" fmla="*/ 772290 w 1839090"/>
              <a:gd name="connsiteY7" fmla="*/ 0 h 5922369"/>
              <a:gd name="connsiteX0" fmla="*/ 775044 w 1841844"/>
              <a:gd name="connsiteY0" fmla="*/ 0 h 5922369"/>
              <a:gd name="connsiteX1" fmla="*/ 131475 w 1841844"/>
              <a:gd name="connsiteY1" fmla="*/ 747426 h 5922369"/>
              <a:gd name="connsiteX2" fmla="*/ 184494 w 1841844"/>
              <a:gd name="connsiteY2" fmla="*/ 1438275 h 5922369"/>
              <a:gd name="connsiteX3" fmla="*/ 1156273 w 1841844"/>
              <a:gd name="connsiteY3" fmla="*/ 3389982 h 5922369"/>
              <a:gd name="connsiteX4" fmla="*/ 898869 w 1841844"/>
              <a:gd name="connsiteY4" fmla="*/ 4514850 h 5922369"/>
              <a:gd name="connsiteX5" fmla="*/ 1826811 w 1841844"/>
              <a:gd name="connsiteY5" fmla="*/ 5922369 h 5922369"/>
              <a:gd name="connsiteX6" fmla="*/ 1841844 w 1841844"/>
              <a:gd name="connsiteY6" fmla="*/ 0 h 5922369"/>
              <a:gd name="connsiteX7" fmla="*/ 775044 w 1841844"/>
              <a:gd name="connsiteY7" fmla="*/ 0 h 5922369"/>
              <a:gd name="connsiteX0" fmla="*/ 830205 w 1897005"/>
              <a:gd name="connsiteY0" fmla="*/ 0 h 5922369"/>
              <a:gd name="connsiteX1" fmla="*/ 186636 w 1897005"/>
              <a:gd name="connsiteY1" fmla="*/ 747426 h 5922369"/>
              <a:gd name="connsiteX2" fmla="*/ 239655 w 1897005"/>
              <a:gd name="connsiteY2" fmla="*/ 1438275 h 5922369"/>
              <a:gd name="connsiteX3" fmla="*/ 1211434 w 1897005"/>
              <a:gd name="connsiteY3" fmla="*/ 3389982 h 5922369"/>
              <a:gd name="connsiteX4" fmla="*/ 954030 w 1897005"/>
              <a:gd name="connsiteY4" fmla="*/ 4514850 h 5922369"/>
              <a:gd name="connsiteX5" fmla="*/ 1881972 w 1897005"/>
              <a:gd name="connsiteY5" fmla="*/ 5922369 h 5922369"/>
              <a:gd name="connsiteX6" fmla="*/ 1897005 w 1897005"/>
              <a:gd name="connsiteY6" fmla="*/ 0 h 5922369"/>
              <a:gd name="connsiteX7" fmla="*/ 830205 w 1897005"/>
              <a:gd name="connsiteY7" fmla="*/ 0 h 5922369"/>
              <a:gd name="connsiteX0" fmla="*/ 719654 w 1786454"/>
              <a:gd name="connsiteY0" fmla="*/ 0 h 5922369"/>
              <a:gd name="connsiteX1" fmla="*/ 76085 w 1786454"/>
              <a:gd name="connsiteY1" fmla="*/ 747426 h 5922369"/>
              <a:gd name="connsiteX2" fmla="*/ 263143 w 1786454"/>
              <a:gd name="connsiteY2" fmla="*/ 1560379 h 5922369"/>
              <a:gd name="connsiteX3" fmla="*/ 1100883 w 1786454"/>
              <a:gd name="connsiteY3" fmla="*/ 3389982 h 5922369"/>
              <a:gd name="connsiteX4" fmla="*/ 843479 w 1786454"/>
              <a:gd name="connsiteY4" fmla="*/ 4514850 h 5922369"/>
              <a:gd name="connsiteX5" fmla="*/ 1771421 w 1786454"/>
              <a:gd name="connsiteY5" fmla="*/ 5922369 h 5922369"/>
              <a:gd name="connsiteX6" fmla="*/ 1786454 w 1786454"/>
              <a:gd name="connsiteY6" fmla="*/ 0 h 5922369"/>
              <a:gd name="connsiteX7" fmla="*/ 719654 w 1786454"/>
              <a:gd name="connsiteY7" fmla="*/ 0 h 5922369"/>
              <a:gd name="connsiteX0" fmla="*/ 857747 w 1924547"/>
              <a:gd name="connsiteY0" fmla="*/ 0 h 5922369"/>
              <a:gd name="connsiteX1" fmla="*/ 214178 w 1924547"/>
              <a:gd name="connsiteY1" fmla="*/ 747426 h 5922369"/>
              <a:gd name="connsiteX2" fmla="*/ 401236 w 1924547"/>
              <a:gd name="connsiteY2" fmla="*/ 1560379 h 5922369"/>
              <a:gd name="connsiteX3" fmla="*/ 1238976 w 1924547"/>
              <a:gd name="connsiteY3" fmla="*/ 3389982 h 5922369"/>
              <a:gd name="connsiteX4" fmla="*/ 981572 w 1924547"/>
              <a:gd name="connsiteY4" fmla="*/ 4514850 h 5922369"/>
              <a:gd name="connsiteX5" fmla="*/ 1909514 w 1924547"/>
              <a:gd name="connsiteY5" fmla="*/ 5922369 h 5922369"/>
              <a:gd name="connsiteX6" fmla="*/ 1924547 w 1924547"/>
              <a:gd name="connsiteY6" fmla="*/ 0 h 5922369"/>
              <a:gd name="connsiteX7" fmla="*/ 857747 w 1924547"/>
              <a:gd name="connsiteY7" fmla="*/ 0 h 5922369"/>
              <a:gd name="connsiteX0" fmla="*/ 857747 w 1924547"/>
              <a:gd name="connsiteY0" fmla="*/ 0 h 5922369"/>
              <a:gd name="connsiteX1" fmla="*/ 214178 w 1924547"/>
              <a:gd name="connsiteY1" fmla="*/ 747426 h 5922369"/>
              <a:gd name="connsiteX2" fmla="*/ 401236 w 1924547"/>
              <a:gd name="connsiteY2" fmla="*/ 1560379 h 5922369"/>
              <a:gd name="connsiteX3" fmla="*/ 1238976 w 1924547"/>
              <a:gd name="connsiteY3" fmla="*/ 3389982 h 5922369"/>
              <a:gd name="connsiteX4" fmla="*/ 981572 w 1924547"/>
              <a:gd name="connsiteY4" fmla="*/ 4514850 h 5922369"/>
              <a:gd name="connsiteX5" fmla="*/ 1909514 w 1924547"/>
              <a:gd name="connsiteY5" fmla="*/ 5922369 h 5922369"/>
              <a:gd name="connsiteX6" fmla="*/ 1924547 w 1924547"/>
              <a:gd name="connsiteY6" fmla="*/ 0 h 5922369"/>
              <a:gd name="connsiteX7" fmla="*/ 857747 w 1924547"/>
              <a:gd name="connsiteY7" fmla="*/ 0 h 5922369"/>
              <a:gd name="connsiteX0" fmla="*/ 857747 w 1924547"/>
              <a:gd name="connsiteY0" fmla="*/ 0 h 5922369"/>
              <a:gd name="connsiteX1" fmla="*/ 214178 w 1924547"/>
              <a:gd name="connsiteY1" fmla="*/ 747426 h 5922369"/>
              <a:gd name="connsiteX2" fmla="*/ 401236 w 1924547"/>
              <a:gd name="connsiteY2" fmla="*/ 1560379 h 5922369"/>
              <a:gd name="connsiteX3" fmla="*/ 1238976 w 1924547"/>
              <a:gd name="connsiteY3" fmla="*/ 3389982 h 5922369"/>
              <a:gd name="connsiteX4" fmla="*/ 981572 w 1924547"/>
              <a:gd name="connsiteY4" fmla="*/ 4514850 h 5922369"/>
              <a:gd name="connsiteX5" fmla="*/ 1909514 w 1924547"/>
              <a:gd name="connsiteY5" fmla="*/ 5922369 h 5922369"/>
              <a:gd name="connsiteX6" fmla="*/ 1924547 w 1924547"/>
              <a:gd name="connsiteY6" fmla="*/ 0 h 5922369"/>
              <a:gd name="connsiteX7" fmla="*/ 857747 w 1924547"/>
              <a:gd name="connsiteY7" fmla="*/ 0 h 5922369"/>
              <a:gd name="connsiteX0" fmla="*/ 802663 w 1869463"/>
              <a:gd name="connsiteY0" fmla="*/ 0 h 5922369"/>
              <a:gd name="connsiteX1" fmla="*/ 159094 w 1869463"/>
              <a:gd name="connsiteY1" fmla="*/ 747426 h 5922369"/>
              <a:gd name="connsiteX2" fmla="*/ 346152 w 1869463"/>
              <a:gd name="connsiteY2" fmla="*/ 1560379 h 5922369"/>
              <a:gd name="connsiteX3" fmla="*/ 1183892 w 1869463"/>
              <a:gd name="connsiteY3" fmla="*/ 3389982 h 5922369"/>
              <a:gd name="connsiteX4" fmla="*/ 926488 w 1869463"/>
              <a:gd name="connsiteY4" fmla="*/ 4514850 h 5922369"/>
              <a:gd name="connsiteX5" fmla="*/ 1854430 w 1869463"/>
              <a:gd name="connsiteY5" fmla="*/ 5922369 h 5922369"/>
              <a:gd name="connsiteX6" fmla="*/ 1869463 w 1869463"/>
              <a:gd name="connsiteY6" fmla="*/ 0 h 5922369"/>
              <a:gd name="connsiteX7" fmla="*/ 802663 w 1869463"/>
              <a:gd name="connsiteY7" fmla="*/ 0 h 5922369"/>
              <a:gd name="connsiteX0" fmla="*/ 836000 w 1902800"/>
              <a:gd name="connsiteY0" fmla="*/ 0 h 5922369"/>
              <a:gd name="connsiteX1" fmla="*/ 192431 w 1902800"/>
              <a:gd name="connsiteY1" fmla="*/ 747426 h 5922369"/>
              <a:gd name="connsiteX2" fmla="*/ 346152 w 1902800"/>
              <a:gd name="connsiteY2" fmla="*/ 1543710 h 5922369"/>
              <a:gd name="connsiteX3" fmla="*/ 1217229 w 1902800"/>
              <a:gd name="connsiteY3" fmla="*/ 3389982 h 5922369"/>
              <a:gd name="connsiteX4" fmla="*/ 959825 w 1902800"/>
              <a:gd name="connsiteY4" fmla="*/ 4514850 h 5922369"/>
              <a:gd name="connsiteX5" fmla="*/ 1887767 w 1902800"/>
              <a:gd name="connsiteY5" fmla="*/ 5922369 h 5922369"/>
              <a:gd name="connsiteX6" fmla="*/ 1902800 w 1902800"/>
              <a:gd name="connsiteY6" fmla="*/ 0 h 5922369"/>
              <a:gd name="connsiteX7" fmla="*/ 836000 w 1902800"/>
              <a:gd name="connsiteY7" fmla="*/ 0 h 5922369"/>
              <a:gd name="connsiteX0" fmla="*/ 836000 w 1902800"/>
              <a:gd name="connsiteY0" fmla="*/ 0 h 5922369"/>
              <a:gd name="connsiteX1" fmla="*/ 192431 w 1902800"/>
              <a:gd name="connsiteY1" fmla="*/ 747426 h 5922369"/>
              <a:gd name="connsiteX2" fmla="*/ 346152 w 1902800"/>
              <a:gd name="connsiteY2" fmla="*/ 1543710 h 5922369"/>
              <a:gd name="connsiteX3" fmla="*/ 1217229 w 1902800"/>
              <a:gd name="connsiteY3" fmla="*/ 3389982 h 5922369"/>
              <a:gd name="connsiteX4" fmla="*/ 959825 w 1902800"/>
              <a:gd name="connsiteY4" fmla="*/ 4514850 h 5922369"/>
              <a:gd name="connsiteX5" fmla="*/ 1887767 w 1902800"/>
              <a:gd name="connsiteY5" fmla="*/ 5922369 h 5922369"/>
              <a:gd name="connsiteX6" fmla="*/ 1902800 w 1902800"/>
              <a:gd name="connsiteY6" fmla="*/ 0 h 5922369"/>
              <a:gd name="connsiteX7" fmla="*/ 836000 w 1902800"/>
              <a:gd name="connsiteY7" fmla="*/ 0 h 5922369"/>
              <a:gd name="connsiteX0" fmla="*/ 864575 w 1931375"/>
              <a:gd name="connsiteY0" fmla="*/ 0 h 5922369"/>
              <a:gd name="connsiteX1" fmla="*/ 221006 w 1931375"/>
              <a:gd name="connsiteY1" fmla="*/ 747426 h 5922369"/>
              <a:gd name="connsiteX2" fmla="*/ 346152 w 1931375"/>
              <a:gd name="connsiteY2" fmla="*/ 1505610 h 5922369"/>
              <a:gd name="connsiteX3" fmla="*/ 1245804 w 1931375"/>
              <a:gd name="connsiteY3" fmla="*/ 3389982 h 5922369"/>
              <a:gd name="connsiteX4" fmla="*/ 988400 w 1931375"/>
              <a:gd name="connsiteY4" fmla="*/ 4514850 h 5922369"/>
              <a:gd name="connsiteX5" fmla="*/ 1916342 w 1931375"/>
              <a:gd name="connsiteY5" fmla="*/ 5922369 h 5922369"/>
              <a:gd name="connsiteX6" fmla="*/ 1931375 w 1931375"/>
              <a:gd name="connsiteY6" fmla="*/ 0 h 5922369"/>
              <a:gd name="connsiteX7" fmla="*/ 864575 w 1931375"/>
              <a:gd name="connsiteY7" fmla="*/ 0 h 5922369"/>
              <a:gd name="connsiteX0" fmla="*/ 864575 w 1931375"/>
              <a:gd name="connsiteY0" fmla="*/ 0 h 5922369"/>
              <a:gd name="connsiteX1" fmla="*/ 221006 w 1931375"/>
              <a:gd name="connsiteY1" fmla="*/ 747426 h 5922369"/>
              <a:gd name="connsiteX2" fmla="*/ 346152 w 1931375"/>
              <a:gd name="connsiteY2" fmla="*/ 1505610 h 5922369"/>
              <a:gd name="connsiteX3" fmla="*/ 1245804 w 1931375"/>
              <a:gd name="connsiteY3" fmla="*/ 3389982 h 5922369"/>
              <a:gd name="connsiteX4" fmla="*/ 988400 w 1931375"/>
              <a:gd name="connsiteY4" fmla="*/ 4514850 h 5922369"/>
              <a:gd name="connsiteX5" fmla="*/ 1916342 w 1931375"/>
              <a:gd name="connsiteY5" fmla="*/ 5922369 h 5922369"/>
              <a:gd name="connsiteX6" fmla="*/ 1931375 w 1931375"/>
              <a:gd name="connsiteY6" fmla="*/ 0 h 5922369"/>
              <a:gd name="connsiteX7" fmla="*/ 864575 w 1931375"/>
              <a:gd name="connsiteY7" fmla="*/ 0 h 5922369"/>
              <a:gd name="connsiteX0" fmla="*/ 864575 w 1931375"/>
              <a:gd name="connsiteY0" fmla="*/ 0 h 5922369"/>
              <a:gd name="connsiteX1" fmla="*/ 221006 w 1931375"/>
              <a:gd name="connsiteY1" fmla="*/ 747426 h 5922369"/>
              <a:gd name="connsiteX2" fmla="*/ 346152 w 1931375"/>
              <a:gd name="connsiteY2" fmla="*/ 1505610 h 5922369"/>
              <a:gd name="connsiteX3" fmla="*/ 1245804 w 1931375"/>
              <a:gd name="connsiteY3" fmla="*/ 3389982 h 5922369"/>
              <a:gd name="connsiteX4" fmla="*/ 988400 w 1931375"/>
              <a:gd name="connsiteY4" fmla="*/ 4514850 h 5922369"/>
              <a:gd name="connsiteX5" fmla="*/ 1916342 w 1931375"/>
              <a:gd name="connsiteY5" fmla="*/ 5922369 h 5922369"/>
              <a:gd name="connsiteX6" fmla="*/ 1931375 w 1931375"/>
              <a:gd name="connsiteY6" fmla="*/ 0 h 5922369"/>
              <a:gd name="connsiteX7" fmla="*/ 864575 w 1931375"/>
              <a:gd name="connsiteY7" fmla="*/ 0 h 5922369"/>
              <a:gd name="connsiteX0" fmla="*/ 864575 w 1931375"/>
              <a:gd name="connsiteY0" fmla="*/ 0 h 5922369"/>
              <a:gd name="connsiteX1" fmla="*/ 221006 w 1931375"/>
              <a:gd name="connsiteY1" fmla="*/ 747426 h 5922369"/>
              <a:gd name="connsiteX2" fmla="*/ 346152 w 1931375"/>
              <a:gd name="connsiteY2" fmla="*/ 1505610 h 5922369"/>
              <a:gd name="connsiteX3" fmla="*/ 1245804 w 1931375"/>
              <a:gd name="connsiteY3" fmla="*/ 3389982 h 5922369"/>
              <a:gd name="connsiteX4" fmla="*/ 988400 w 1931375"/>
              <a:gd name="connsiteY4" fmla="*/ 4514850 h 5922369"/>
              <a:gd name="connsiteX5" fmla="*/ 1916342 w 1931375"/>
              <a:gd name="connsiteY5" fmla="*/ 5922369 h 5922369"/>
              <a:gd name="connsiteX6" fmla="*/ 1931375 w 1931375"/>
              <a:gd name="connsiteY6" fmla="*/ 0 h 5922369"/>
              <a:gd name="connsiteX7" fmla="*/ 864575 w 1931375"/>
              <a:gd name="connsiteY7" fmla="*/ 0 h 5922369"/>
              <a:gd name="connsiteX0" fmla="*/ 864575 w 1931375"/>
              <a:gd name="connsiteY0" fmla="*/ 0 h 5922369"/>
              <a:gd name="connsiteX1" fmla="*/ 221006 w 1931375"/>
              <a:gd name="connsiteY1" fmla="*/ 747426 h 5922369"/>
              <a:gd name="connsiteX2" fmla="*/ 346152 w 1931375"/>
              <a:gd name="connsiteY2" fmla="*/ 1505610 h 5922369"/>
              <a:gd name="connsiteX3" fmla="*/ 1245804 w 1931375"/>
              <a:gd name="connsiteY3" fmla="*/ 3389982 h 5922369"/>
              <a:gd name="connsiteX4" fmla="*/ 988400 w 1931375"/>
              <a:gd name="connsiteY4" fmla="*/ 4514850 h 5922369"/>
              <a:gd name="connsiteX5" fmla="*/ 1916342 w 1931375"/>
              <a:gd name="connsiteY5" fmla="*/ 5922369 h 5922369"/>
              <a:gd name="connsiteX6" fmla="*/ 1931375 w 1931375"/>
              <a:gd name="connsiteY6" fmla="*/ 0 h 5922369"/>
              <a:gd name="connsiteX7" fmla="*/ 864575 w 1931375"/>
              <a:gd name="connsiteY7" fmla="*/ 0 h 5922369"/>
              <a:gd name="connsiteX0" fmla="*/ 864575 w 1931375"/>
              <a:gd name="connsiteY0" fmla="*/ 0 h 5922369"/>
              <a:gd name="connsiteX1" fmla="*/ 221006 w 1931375"/>
              <a:gd name="connsiteY1" fmla="*/ 747426 h 5922369"/>
              <a:gd name="connsiteX2" fmla="*/ 346152 w 1931375"/>
              <a:gd name="connsiteY2" fmla="*/ 1505610 h 5922369"/>
              <a:gd name="connsiteX3" fmla="*/ 1245804 w 1931375"/>
              <a:gd name="connsiteY3" fmla="*/ 3389982 h 5922369"/>
              <a:gd name="connsiteX4" fmla="*/ 988400 w 1931375"/>
              <a:gd name="connsiteY4" fmla="*/ 4514850 h 5922369"/>
              <a:gd name="connsiteX5" fmla="*/ 1916342 w 1931375"/>
              <a:gd name="connsiteY5" fmla="*/ 5922369 h 5922369"/>
              <a:gd name="connsiteX6" fmla="*/ 1931375 w 1931375"/>
              <a:gd name="connsiteY6" fmla="*/ 0 h 5922369"/>
              <a:gd name="connsiteX7" fmla="*/ 864575 w 1931375"/>
              <a:gd name="connsiteY7" fmla="*/ 0 h 5922369"/>
              <a:gd name="connsiteX0" fmla="*/ 864575 w 1931375"/>
              <a:gd name="connsiteY0" fmla="*/ 0 h 5922369"/>
              <a:gd name="connsiteX1" fmla="*/ 221006 w 1931375"/>
              <a:gd name="connsiteY1" fmla="*/ 747426 h 5922369"/>
              <a:gd name="connsiteX2" fmla="*/ 346152 w 1931375"/>
              <a:gd name="connsiteY2" fmla="*/ 1505610 h 5922369"/>
              <a:gd name="connsiteX3" fmla="*/ 1245804 w 1931375"/>
              <a:gd name="connsiteY3" fmla="*/ 3389982 h 5922369"/>
              <a:gd name="connsiteX4" fmla="*/ 988400 w 1931375"/>
              <a:gd name="connsiteY4" fmla="*/ 4514850 h 5922369"/>
              <a:gd name="connsiteX5" fmla="*/ 1916342 w 1931375"/>
              <a:gd name="connsiteY5" fmla="*/ 5922369 h 5922369"/>
              <a:gd name="connsiteX6" fmla="*/ 1931375 w 1931375"/>
              <a:gd name="connsiteY6" fmla="*/ 0 h 5922369"/>
              <a:gd name="connsiteX7" fmla="*/ 864575 w 1931375"/>
              <a:gd name="connsiteY7" fmla="*/ 0 h 5922369"/>
              <a:gd name="connsiteX0" fmla="*/ 864575 w 1931375"/>
              <a:gd name="connsiteY0" fmla="*/ 0 h 5922369"/>
              <a:gd name="connsiteX1" fmla="*/ 221006 w 1931375"/>
              <a:gd name="connsiteY1" fmla="*/ 747426 h 5922369"/>
              <a:gd name="connsiteX2" fmla="*/ 346152 w 1931375"/>
              <a:gd name="connsiteY2" fmla="*/ 1505610 h 5922369"/>
              <a:gd name="connsiteX3" fmla="*/ 1245804 w 1931375"/>
              <a:gd name="connsiteY3" fmla="*/ 3389982 h 5922369"/>
              <a:gd name="connsiteX4" fmla="*/ 988400 w 1931375"/>
              <a:gd name="connsiteY4" fmla="*/ 4514850 h 5922369"/>
              <a:gd name="connsiteX5" fmla="*/ 1916342 w 1931375"/>
              <a:gd name="connsiteY5" fmla="*/ 5922369 h 5922369"/>
              <a:gd name="connsiteX6" fmla="*/ 1931375 w 1931375"/>
              <a:gd name="connsiteY6" fmla="*/ 0 h 5922369"/>
              <a:gd name="connsiteX7" fmla="*/ 864575 w 1931375"/>
              <a:gd name="connsiteY7" fmla="*/ 0 h 5922369"/>
              <a:gd name="connsiteX0" fmla="*/ 864575 w 1931375"/>
              <a:gd name="connsiteY0" fmla="*/ 0 h 5922369"/>
              <a:gd name="connsiteX1" fmla="*/ 221006 w 1931375"/>
              <a:gd name="connsiteY1" fmla="*/ 747426 h 5922369"/>
              <a:gd name="connsiteX2" fmla="*/ 346152 w 1931375"/>
              <a:gd name="connsiteY2" fmla="*/ 1505610 h 5922369"/>
              <a:gd name="connsiteX3" fmla="*/ 1245804 w 1931375"/>
              <a:gd name="connsiteY3" fmla="*/ 3389982 h 5922369"/>
              <a:gd name="connsiteX4" fmla="*/ 988400 w 1931375"/>
              <a:gd name="connsiteY4" fmla="*/ 4514850 h 5922369"/>
              <a:gd name="connsiteX5" fmla="*/ 1916342 w 1931375"/>
              <a:gd name="connsiteY5" fmla="*/ 5922369 h 5922369"/>
              <a:gd name="connsiteX6" fmla="*/ 1931375 w 1931375"/>
              <a:gd name="connsiteY6" fmla="*/ 0 h 5922369"/>
              <a:gd name="connsiteX7" fmla="*/ 864575 w 1931375"/>
              <a:gd name="connsiteY7" fmla="*/ 0 h 5922369"/>
              <a:gd name="connsiteX0" fmla="*/ 864575 w 1931375"/>
              <a:gd name="connsiteY0" fmla="*/ 0 h 5922369"/>
              <a:gd name="connsiteX1" fmla="*/ 221006 w 1931375"/>
              <a:gd name="connsiteY1" fmla="*/ 747426 h 5922369"/>
              <a:gd name="connsiteX2" fmla="*/ 346152 w 1931375"/>
              <a:gd name="connsiteY2" fmla="*/ 1505610 h 5922369"/>
              <a:gd name="connsiteX3" fmla="*/ 1245804 w 1931375"/>
              <a:gd name="connsiteY3" fmla="*/ 3389982 h 5922369"/>
              <a:gd name="connsiteX4" fmla="*/ 988400 w 1931375"/>
              <a:gd name="connsiteY4" fmla="*/ 4514850 h 5922369"/>
              <a:gd name="connsiteX5" fmla="*/ 1916342 w 1931375"/>
              <a:gd name="connsiteY5" fmla="*/ 5922369 h 5922369"/>
              <a:gd name="connsiteX6" fmla="*/ 1931375 w 1931375"/>
              <a:gd name="connsiteY6" fmla="*/ 0 h 5922369"/>
              <a:gd name="connsiteX7" fmla="*/ 864575 w 1931375"/>
              <a:gd name="connsiteY7" fmla="*/ 0 h 5922369"/>
              <a:gd name="connsiteX0" fmla="*/ 864575 w 1931375"/>
              <a:gd name="connsiteY0" fmla="*/ 0 h 5924750"/>
              <a:gd name="connsiteX1" fmla="*/ 221006 w 1931375"/>
              <a:gd name="connsiteY1" fmla="*/ 747426 h 5924750"/>
              <a:gd name="connsiteX2" fmla="*/ 346152 w 1931375"/>
              <a:gd name="connsiteY2" fmla="*/ 1505610 h 5924750"/>
              <a:gd name="connsiteX3" fmla="*/ 1245804 w 1931375"/>
              <a:gd name="connsiteY3" fmla="*/ 3389982 h 5924750"/>
              <a:gd name="connsiteX4" fmla="*/ 988400 w 1931375"/>
              <a:gd name="connsiteY4" fmla="*/ 4514850 h 5924750"/>
              <a:gd name="connsiteX5" fmla="*/ 1930630 w 1931375"/>
              <a:gd name="connsiteY5" fmla="*/ 5924750 h 5924750"/>
              <a:gd name="connsiteX6" fmla="*/ 1931375 w 1931375"/>
              <a:gd name="connsiteY6" fmla="*/ 0 h 5924750"/>
              <a:gd name="connsiteX7" fmla="*/ 864575 w 1931375"/>
              <a:gd name="connsiteY7" fmla="*/ 0 h 5924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31375" h="5924750">
                <a:moveTo>
                  <a:pt x="864575" y="0"/>
                </a:moveTo>
                <a:cubicBezTo>
                  <a:pt x="711869" y="153950"/>
                  <a:pt x="355035" y="586979"/>
                  <a:pt x="221006" y="747426"/>
                </a:cubicBezTo>
                <a:cubicBezTo>
                  <a:pt x="86977" y="907873"/>
                  <a:pt x="0" y="1201976"/>
                  <a:pt x="346152" y="1505610"/>
                </a:cubicBezTo>
                <a:cubicBezTo>
                  <a:pt x="759156" y="1853434"/>
                  <a:pt x="1259322" y="2702395"/>
                  <a:pt x="1245804" y="3389982"/>
                </a:cubicBezTo>
                <a:cubicBezTo>
                  <a:pt x="1200843" y="4035078"/>
                  <a:pt x="1155254" y="4073497"/>
                  <a:pt x="988400" y="4514850"/>
                </a:cubicBezTo>
                <a:cubicBezTo>
                  <a:pt x="618440" y="5176871"/>
                  <a:pt x="1341974" y="5568194"/>
                  <a:pt x="1930630" y="5924750"/>
                </a:cubicBezTo>
                <a:cubicBezTo>
                  <a:pt x="1930878" y="3949833"/>
                  <a:pt x="1931127" y="1974917"/>
                  <a:pt x="1931375" y="0"/>
                </a:cubicBezTo>
                <a:lnTo>
                  <a:pt x="864575" y="0"/>
                </a:ln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50000">
                <a:schemeClr val="bg2">
                  <a:shade val="67500"/>
                  <a:satMod val="115000"/>
                </a:schemeClr>
              </a:gs>
              <a:gs pos="100000">
                <a:schemeClr val="bg2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81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>
              <a:rot lat="0" lon="0" rev="21000000"/>
            </a:lightRig>
          </a:scene3d>
          <a:sp3d extrusionH="76200">
            <a:bevelT w="101600" h="127000"/>
            <a:extrusionClr>
              <a:schemeClr val="bg2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Freeform 12"/>
          <p:cNvSpPr/>
          <p:nvPr/>
        </p:nvSpPr>
        <p:spPr bwMode="ltGray">
          <a:xfrm>
            <a:off x="742950" y="5362237"/>
            <a:ext cx="8401050" cy="1505288"/>
          </a:xfrm>
          <a:custGeom>
            <a:avLst/>
            <a:gdLst>
              <a:gd name="connsiteX0" fmla="*/ 0 w 8420100"/>
              <a:gd name="connsiteY0" fmla="*/ 1343025 h 1352550"/>
              <a:gd name="connsiteX1" fmla="*/ 1533525 w 8420100"/>
              <a:gd name="connsiteY1" fmla="*/ 428625 h 1352550"/>
              <a:gd name="connsiteX2" fmla="*/ 3810000 w 8420100"/>
              <a:gd name="connsiteY2" fmla="*/ 914400 h 1352550"/>
              <a:gd name="connsiteX3" fmla="*/ 6657975 w 8420100"/>
              <a:gd name="connsiteY3" fmla="*/ 85725 h 1352550"/>
              <a:gd name="connsiteX4" fmla="*/ 7286625 w 8420100"/>
              <a:gd name="connsiteY4" fmla="*/ 0 h 1352550"/>
              <a:gd name="connsiteX5" fmla="*/ 8420100 w 8420100"/>
              <a:gd name="connsiteY5" fmla="*/ 885825 h 1352550"/>
              <a:gd name="connsiteX6" fmla="*/ 8410575 w 8420100"/>
              <a:gd name="connsiteY6" fmla="*/ 1352550 h 1352550"/>
              <a:gd name="connsiteX7" fmla="*/ 0 w 8420100"/>
              <a:gd name="connsiteY7" fmla="*/ 1343025 h 1352550"/>
              <a:gd name="connsiteX0" fmla="*/ 0 w 8420100"/>
              <a:gd name="connsiteY0" fmla="*/ 1343025 h 1352550"/>
              <a:gd name="connsiteX1" fmla="*/ 1533525 w 8420100"/>
              <a:gd name="connsiteY1" fmla="*/ 428625 h 1352550"/>
              <a:gd name="connsiteX2" fmla="*/ 3810000 w 8420100"/>
              <a:gd name="connsiteY2" fmla="*/ 914400 h 1352550"/>
              <a:gd name="connsiteX3" fmla="*/ 6257925 w 8420100"/>
              <a:gd name="connsiteY3" fmla="*/ 333375 h 1352550"/>
              <a:gd name="connsiteX4" fmla="*/ 7286625 w 8420100"/>
              <a:gd name="connsiteY4" fmla="*/ 0 h 1352550"/>
              <a:gd name="connsiteX5" fmla="*/ 8420100 w 8420100"/>
              <a:gd name="connsiteY5" fmla="*/ 885825 h 1352550"/>
              <a:gd name="connsiteX6" fmla="*/ 8410575 w 8420100"/>
              <a:gd name="connsiteY6" fmla="*/ 1352550 h 1352550"/>
              <a:gd name="connsiteX7" fmla="*/ 0 w 8420100"/>
              <a:gd name="connsiteY7" fmla="*/ 1343025 h 1352550"/>
              <a:gd name="connsiteX0" fmla="*/ 1146175 w 9566275"/>
              <a:gd name="connsiteY0" fmla="*/ 1343025 h 1352550"/>
              <a:gd name="connsiteX1" fmla="*/ 2679700 w 9566275"/>
              <a:gd name="connsiteY1" fmla="*/ 428625 h 1352550"/>
              <a:gd name="connsiteX2" fmla="*/ 4956175 w 9566275"/>
              <a:gd name="connsiteY2" fmla="*/ 914400 h 1352550"/>
              <a:gd name="connsiteX3" fmla="*/ 7404100 w 9566275"/>
              <a:gd name="connsiteY3" fmla="*/ 333375 h 1352550"/>
              <a:gd name="connsiteX4" fmla="*/ 8432800 w 9566275"/>
              <a:gd name="connsiteY4" fmla="*/ 0 h 1352550"/>
              <a:gd name="connsiteX5" fmla="*/ 9566275 w 9566275"/>
              <a:gd name="connsiteY5" fmla="*/ 885825 h 1352550"/>
              <a:gd name="connsiteX6" fmla="*/ 9556750 w 9566275"/>
              <a:gd name="connsiteY6" fmla="*/ 1352550 h 1352550"/>
              <a:gd name="connsiteX7" fmla="*/ 1146175 w 9566275"/>
              <a:gd name="connsiteY7" fmla="*/ 1343025 h 1352550"/>
              <a:gd name="connsiteX0" fmla="*/ 1146175 w 9566275"/>
              <a:gd name="connsiteY0" fmla="*/ 1343025 h 1352550"/>
              <a:gd name="connsiteX1" fmla="*/ 2679700 w 9566275"/>
              <a:gd name="connsiteY1" fmla="*/ 428625 h 1352550"/>
              <a:gd name="connsiteX2" fmla="*/ 4956175 w 9566275"/>
              <a:gd name="connsiteY2" fmla="*/ 914400 h 1352550"/>
              <a:gd name="connsiteX3" fmla="*/ 7404100 w 9566275"/>
              <a:gd name="connsiteY3" fmla="*/ 333375 h 1352550"/>
              <a:gd name="connsiteX4" fmla="*/ 8432800 w 9566275"/>
              <a:gd name="connsiteY4" fmla="*/ 0 h 1352550"/>
              <a:gd name="connsiteX5" fmla="*/ 9566275 w 9566275"/>
              <a:gd name="connsiteY5" fmla="*/ 885825 h 1352550"/>
              <a:gd name="connsiteX6" fmla="*/ 9556750 w 9566275"/>
              <a:gd name="connsiteY6" fmla="*/ 1352550 h 1352550"/>
              <a:gd name="connsiteX7" fmla="*/ 1146175 w 9566275"/>
              <a:gd name="connsiteY7" fmla="*/ 1343025 h 1352550"/>
              <a:gd name="connsiteX0" fmla="*/ 1146175 w 9566275"/>
              <a:gd name="connsiteY0" fmla="*/ 1435100 h 1444625"/>
              <a:gd name="connsiteX1" fmla="*/ 2679700 w 9566275"/>
              <a:gd name="connsiteY1" fmla="*/ 520700 h 1444625"/>
              <a:gd name="connsiteX2" fmla="*/ 4956175 w 9566275"/>
              <a:gd name="connsiteY2" fmla="*/ 1006475 h 1444625"/>
              <a:gd name="connsiteX3" fmla="*/ 7404100 w 9566275"/>
              <a:gd name="connsiteY3" fmla="*/ 425450 h 1444625"/>
              <a:gd name="connsiteX4" fmla="*/ 8432800 w 9566275"/>
              <a:gd name="connsiteY4" fmla="*/ 92075 h 1444625"/>
              <a:gd name="connsiteX5" fmla="*/ 9566275 w 9566275"/>
              <a:gd name="connsiteY5" fmla="*/ 977900 h 1444625"/>
              <a:gd name="connsiteX6" fmla="*/ 9556750 w 9566275"/>
              <a:gd name="connsiteY6" fmla="*/ 1444625 h 1444625"/>
              <a:gd name="connsiteX7" fmla="*/ 1146175 w 9566275"/>
              <a:gd name="connsiteY7" fmla="*/ 1435100 h 1444625"/>
              <a:gd name="connsiteX0" fmla="*/ 1146175 w 9566275"/>
              <a:gd name="connsiteY0" fmla="*/ 1435100 h 1444625"/>
              <a:gd name="connsiteX1" fmla="*/ 2679700 w 9566275"/>
              <a:gd name="connsiteY1" fmla="*/ 520700 h 1444625"/>
              <a:gd name="connsiteX2" fmla="*/ 4956175 w 9566275"/>
              <a:gd name="connsiteY2" fmla="*/ 1006475 h 1444625"/>
              <a:gd name="connsiteX3" fmla="*/ 7404100 w 9566275"/>
              <a:gd name="connsiteY3" fmla="*/ 425450 h 1444625"/>
              <a:gd name="connsiteX4" fmla="*/ 8432800 w 9566275"/>
              <a:gd name="connsiteY4" fmla="*/ 92075 h 1444625"/>
              <a:gd name="connsiteX5" fmla="*/ 9566275 w 9566275"/>
              <a:gd name="connsiteY5" fmla="*/ 977900 h 1444625"/>
              <a:gd name="connsiteX6" fmla="*/ 9556750 w 9566275"/>
              <a:gd name="connsiteY6" fmla="*/ 1444625 h 1444625"/>
              <a:gd name="connsiteX7" fmla="*/ 1146175 w 9566275"/>
              <a:gd name="connsiteY7" fmla="*/ 1435100 h 1444625"/>
              <a:gd name="connsiteX0" fmla="*/ 1146175 w 9566275"/>
              <a:gd name="connsiteY0" fmla="*/ 1441758 h 1451283"/>
              <a:gd name="connsiteX1" fmla="*/ 2679700 w 9566275"/>
              <a:gd name="connsiteY1" fmla="*/ 527358 h 1451283"/>
              <a:gd name="connsiteX2" fmla="*/ 4956175 w 9566275"/>
              <a:gd name="connsiteY2" fmla="*/ 1013133 h 1451283"/>
              <a:gd name="connsiteX3" fmla="*/ 7404100 w 9566275"/>
              <a:gd name="connsiteY3" fmla="*/ 432108 h 1451283"/>
              <a:gd name="connsiteX4" fmla="*/ 8432800 w 9566275"/>
              <a:gd name="connsiteY4" fmla="*/ 98733 h 1451283"/>
              <a:gd name="connsiteX5" fmla="*/ 9566275 w 9566275"/>
              <a:gd name="connsiteY5" fmla="*/ 984558 h 1451283"/>
              <a:gd name="connsiteX6" fmla="*/ 9556750 w 9566275"/>
              <a:gd name="connsiteY6" fmla="*/ 1451283 h 1451283"/>
              <a:gd name="connsiteX7" fmla="*/ 1146175 w 9566275"/>
              <a:gd name="connsiteY7" fmla="*/ 1441758 h 1451283"/>
              <a:gd name="connsiteX0" fmla="*/ 1146175 w 9566275"/>
              <a:gd name="connsiteY0" fmla="*/ 1441758 h 1451283"/>
              <a:gd name="connsiteX1" fmla="*/ 2679700 w 9566275"/>
              <a:gd name="connsiteY1" fmla="*/ 527358 h 1451283"/>
              <a:gd name="connsiteX2" fmla="*/ 4932501 w 9566275"/>
              <a:gd name="connsiteY2" fmla="*/ 1001296 h 1451283"/>
              <a:gd name="connsiteX3" fmla="*/ 7404100 w 9566275"/>
              <a:gd name="connsiteY3" fmla="*/ 432108 h 1451283"/>
              <a:gd name="connsiteX4" fmla="*/ 8432800 w 9566275"/>
              <a:gd name="connsiteY4" fmla="*/ 98733 h 1451283"/>
              <a:gd name="connsiteX5" fmla="*/ 9566275 w 9566275"/>
              <a:gd name="connsiteY5" fmla="*/ 984558 h 1451283"/>
              <a:gd name="connsiteX6" fmla="*/ 9556750 w 9566275"/>
              <a:gd name="connsiteY6" fmla="*/ 1451283 h 1451283"/>
              <a:gd name="connsiteX7" fmla="*/ 1146175 w 9566275"/>
              <a:gd name="connsiteY7" fmla="*/ 1441758 h 1451283"/>
              <a:gd name="connsiteX0" fmla="*/ 1146175 w 9566275"/>
              <a:gd name="connsiteY0" fmla="*/ 1441758 h 1451283"/>
              <a:gd name="connsiteX1" fmla="*/ 2679700 w 9566275"/>
              <a:gd name="connsiteY1" fmla="*/ 527358 h 1451283"/>
              <a:gd name="connsiteX2" fmla="*/ 4932501 w 9566275"/>
              <a:gd name="connsiteY2" fmla="*/ 1001296 h 1451283"/>
              <a:gd name="connsiteX3" fmla="*/ 7404100 w 9566275"/>
              <a:gd name="connsiteY3" fmla="*/ 432108 h 1451283"/>
              <a:gd name="connsiteX4" fmla="*/ 8432800 w 9566275"/>
              <a:gd name="connsiteY4" fmla="*/ 98733 h 1451283"/>
              <a:gd name="connsiteX5" fmla="*/ 9566275 w 9566275"/>
              <a:gd name="connsiteY5" fmla="*/ 984558 h 1451283"/>
              <a:gd name="connsiteX6" fmla="*/ 9556750 w 9566275"/>
              <a:gd name="connsiteY6" fmla="*/ 1451283 h 1451283"/>
              <a:gd name="connsiteX7" fmla="*/ 1146175 w 9566275"/>
              <a:gd name="connsiteY7" fmla="*/ 1441758 h 1451283"/>
              <a:gd name="connsiteX0" fmla="*/ 1146175 w 9566275"/>
              <a:gd name="connsiteY0" fmla="*/ 1441758 h 1451283"/>
              <a:gd name="connsiteX1" fmla="*/ 2679700 w 9566275"/>
              <a:gd name="connsiteY1" fmla="*/ 527358 h 1451283"/>
              <a:gd name="connsiteX2" fmla="*/ 4932501 w 9566275"/>
              <a:gd name="connsiteY2" fmla="*/ 1001296 h 1451283"/>
              <a:gd name="connsiteX3" fmla="*/ 7404100 w 9566275"/>
              <a:gd name="connsiteY3" fmla="*/ 432108 h 1451283"/>
              <a:gd name="connsiteX4" fmla="*/ 8432800 w 9566275"/>
              <a:gd name="connsiteY4" fmla="*/ 98733 h 1451283"/>
              <a:gd name="connsiteX5" fmla="*/ 9566275 w 9566275"/>
              <a:gd name="connsiteY5" fmla="*/ 984558 h 1451283"/>
              <a:gd name="connsiteX6" fmla="*/ 9556750 w 9566275"/>
              <a:gd name="connsiteY6" fmla="*/ 1451283 h 1451283"/>
              <a:gd name="connsiteX7" fmla="*/ 1146175 w 9566275"/>
              <a:gd name="connsiteY7" fmla="*/ 1441758 h 1451283"/>
              <a:gd name="connsiteX0" fmla="*/ 1146175 w 9566275"/>
              <a:gd name="connsiteY0" fmla="*/ 1428441 h 1437966"/>
              <a:gd name="connsiteX1" fmla="*/ 2679700 w 9566275"/>
              <a:gd name="connsiteY1" fmla="*/ 514041 h 1437966"/>
              <a:gd name="connsiteX2" fmla="*/ 4932501 w 9566275"/>
              <a:gd name="connsiteY2" fmla="*/ 987979 h 1437966"/>
              <a:gd name="connsiteX3" fmla="*/ 7404100 w 9566275"/>
              <a:gd name="connsiteY3" fmla="*/ 418791 h 1437966"/>
              <a:gd name="connsiteX4" fmla="*/ 8432800 w 9566275"/>
              <a:gd name="connsiteY4" fmla="*/ 85416 h 1437966"/>
              <a:gd name="connsiteX5" fmla="*/ 9566275 w 9566275"/>
              <a:gd name="connsiteY5" fmla="*/ 971241 h 1437966"/>
              <a:gd name="connsiteX6" fmla="*/ 9556750 w 9566275"/>
              <a:gd name="connsiteY6" fmla="*/ 1437966 h 1437966"/>
              <a:gd name="connsiteX7" fmla="*/ 1146175 w 9566275"/>
              <a:gd name="connsiteY7" fmla="*/ 1428441 h 1437966"/>
              <a:gd name="connsiteX0" fmla="*/ 1146175 w 9566275"/>
              <a:gd name="connsiteY0" fmla="*/ 1428441 h 1437966"/>
              <a:gd name="connsiteX1" fmla="*/ 2679700 w 9566275"/>
              <a:gd name="connsiteY1" fmla="*/ 514041 h 1437966"/>
              <a:gd name="connsiteX2" fmla="*/ 4932501 w 9566275"/>
              <a:gd name="connsiteY2" fmla="*/ 987979 h 1437966"/>
              <a:gd name="connsiteX3" fmla="*/ 7404100 w 9566275"/>
              <a:gd name="connsiteY3" fmla="*/ 418791 h 1437966"/>
              <a:gd name="connsiteX4" fmla="*/ 8432800 w 9566275"/>
              <a:gd name="connsiteY4" fmla="*/ 85416 h 1437966"/>
              <a:gd name="connsiteX5" fmla="*/ 9566275 w 9566275"/>
              <a:gd name="connsiteY5" fmla="*/ 971241 h 1437966"/>
              <a:gd name="connsiteX6" fmla="*/ 9556750 w 9566275"/>
              <a:gd name="connsiteY6" fmla="*/ 1437966 h 1437966"/>
              <a:gd name="connsiteX7" fmla="*/ 1146175 w 9566275"/>
              <a:gd name="connsiteY7" fmla="*/ 1428441 h 1437966"/>
              <a:gd name="connsiteX0" fmla="*/ 1146175 w 9566275"/>
              <a:gd name="connsiteY0" fmla="*/ 1497243 h 1506768"/>
              <a:gd name="connsiteX1" fmla="*/ 2679700 w 9566275"/>
              <a:gd name="connsiteY1" fmla="*/ 582843 h 1506768"/>
              <a:gd name="connsiteX2" fmla="*/ 4932501 w 9566275"/>
              <a:gd name="connsiteY2" fmla="*/ 1056781 h 1506768"/>
              <a:gd name="connsiteX3" fmla="*/ 7404100 w 9566275"/>
              <a:gd name="connsiteY3" fmla="*/ 487593 h 1506768"/>
              <a:gd name="connsiteX4" fmla="*/ 8432800 w 9566275"/>
              <a:gd name="connsiteY4" fmla="*/ 154218 h 1506768"/>
              <a:gd name="connsiteX5" fmla="*/ 9566275 w 9566275"/>
              <a:gd name="connsiteY5" fmla="*/ 1040043 h 1506768"/>
              <a:gd name="connsiteX6" fmla="*/ 9556750 w 9566275"/>
              <a:gd name="connsiteY6" fmla="*/ 1506768 h 1506768"/>
              <a:gd name="connsiteX7" fmla="*/ 1146175 w 9566275"/>
              <a:gd name="connsiteY7" fmla="*/ 1497243 h 1506768"/>
              <a:gd name="connsiteX0" fmla="*/ 1146175 w 9566275"/>
              <a:gd name="connsiteY0" fmla="*/ 1497243 h 1506768"/>
              <a:gd name="connsiteX1" fmla="*/ 2679700 w 9566275"/>
              <a:gd name="connsiteY1" fmla="*/ 582843 h 1506768"/>
              <a:gd name="connsiteX2" fmla="*/ 4932501 w 9566275"/>
              <a:gd name="connsiteY2" fmla="*/ 1056781 h 1506768"/>
              <a:gd name="connsiteX3" fmla="*/ 7377467 w 9566275"/>
              <a:gd name="connsiteY3" fmla="*/ 455781 h 1506768"/>
              <a:gd name="connsiteX4" fmla="*/ 8432800 w 9566275"/>
              <a:gd name="connsiteY4" fmla="*/ 154218 h 1506768"/>
              <a:gd name="connsiteX5" fmla="*/ 9566275 w 9566275"/>
              <a:gd name="connsiteY5" fmla="*/ 1040043 h 1506768"/>
              <a:gd name="connsiteX6" fmla="*/ 9556750 w 9566275"/>
              <a:gd name="connsiteY6" fmla="*/ 1506768 h 1506768"/>
              <a:gd name="connsiteX7" fmla="*/ 1146175 w 9566275"/>
              <a:gd name="connsiteY7" fmla="*/ 1497243 h 1506768"/>
              <a:gd name="connsiteX0" fmla="*/ 1146175 w 9566275"/>
              <a:gd name="connsiteY0" fmla="*/ 1497243 h 1506768"/>
              <a:gd name="connsiteX1" fmla="*/ 2679700 w 9566275"/>
              <a:gd name="connsiteY1" fmla="*/ 582843 h 1506768"/>
              <a:gd name="connsiteX2" fmla="*/ 4932501 w 9566275"/>
              <a:gd name="connsiteY2" fmla="*/ 1056781 h 1506768"/>
              <a:gd name="connsiteX3" fmla="*/ 7377467 w 9566275"/>
              <a:gd name="connsiteY3" fmla="*/ 455781 h 1506768"/>
              <a:gd name="connsiteX4" fmla="*/ 8432800 w 9566275"/>
              <a:gd name="connsiteY4" fmla="*/ 154218 h 1506768"/>
              <a:gd name="connsiteX5" fmla="*/ 9566275 w 9566275"/>
              <a:gd name="connsiteY5" fmla="*/ 1040043 h 1506768"/>
              <a:gd name="connsiteX6" fmla="*/ 9556750 w 9566275"/>
              <a:gd name="connsiteY6" fmla="*/ 1506768 h 1506768"/>
              <a:gd name="connsiteX7" fmla="*/ 1146175 w 9566275"/>
              <a:gd name="connsiteY7" fmla="*/ 1497243 h 1506768"/>
              <a:gd name="connsiteX0" fmla="*/ 1146175 w 9566275"/>
              <a:gd name="connsiteY0" fmla="*/ 1495763 h 1505288"/>
              <a:gd name="connsiteX1" fmla="*/ 2679700 w 9566275"/>
              <a:gd name="connsiteY1" fmla="*/ 581363 h 1505288"/>
              <a:gd name="connsiteX2" fmla="*/ 4932501 w 9566275"/>
              <a:gd name="connsiteY2" fmla="*/ 1055301 h 1505288"/>
              <a:gd name="connsiteX3" fmla="*/ 7377467 w 9566275"/>
              <a:gd name="connsiteY3" fmla="*/ 454301 h 1505288"/>
              <a:gd name="connsiteX4" fmla="*/ 8432800 w 9566275"/>
              <a:gd name="connsiteY4" fmla="*/ 152738 h 1505288"/>
              <a:gd name="connsiteX5" fmla="*/ 9566275 w 9566275"/>
              <a:gd name="connsiteY5" fmla="*/ 1038563 h 1505288"/>
              <a:gd name="connsiteX6" fmla="*/ 9556750 w 9566275"/>
              <a:gd name="connsiteY6" fmla="*/ 1505288 h 1505288"/>
              <a:gd name="connsiteX7" fmla="*/ 1146175 w 9566275"/>
              <a:gd name="connsiteY7" fmla="*/ 1495763 h 1505288"/>
              <a:gd name="connsiteX0" fmla="*/ 1146175 w 9566275"/>
              <a:gd name="connsiteY0" fmla="*/ 1495763 h 1505288"/>
              <a:gd name="connsiteX1" fmla="*/ 2679700 w 9566275"/>
              <a:gd name="connsiteY1" fmla="*/ 581363 h 1505288"/>
              <a:gd name="connsiteX2" fmla="*/ 4932501 w 9566275"/>
              <a:gd name="connsiteY2" fmla="*/ 1055301 h 1505288"/>
              <a:gd name="connsiteX3" fmla="*/ 7336038 w 9566275"/>
              <a:gd name="connsiteY3" fmla="*/ 480934 h 1505288"/>
              <a:gd name="connsiteX4" fmla="*/ 8432800 w 9566275"/>
              <a:gd name="connsiteY4" fmla="*/ 152738 h 1505288"/>
              <a:gd name="connsiteX5" fmla="*/ 9566275 w 9566275"/>
              <a:gd name="connsiteY5" fmla="*/ 1038563 h 1505288"/>
              <a:gd name="connsiteX6" fmla="*/ 9556750 w 9566275"/>
              <a:gd name="connsiteY6" fmla="*/ 1505288 h 1505288"/>
              <a:gd name="connsiteX7" fmla="*/ 1146175 w 9566275"/>
              <a:gd name="connsiteY7" fmla="*/ 1495763 h 1505288"/>
              <a:gd name="connsiteX0" fmla="*/ 1146175 w 9566275"/>
              <a:gd name="connsiteY0" fmla="*/ 1495763 h 1505288"/>
              <a:gd name="connsiteX1" fmla="*/ 2679700 w 9566275"/>
              <a:gd name="connsiteY1" fmla="*/ 581363 h 1505288"/>
              <a:gd name="connsiteX2" fmla="*/ 4932501 w 9566275"/>
              <a:gd name="connsiteY2" fmla="*/ 1055301 h 1505288"/>
              <a:gd name="connsiteX3" fmla="*/ 7336038 w 9566275"/>
              <a:gd name="connsiteY3" fmla="*/ 480934 h 1505288"/>
              <a:gd name="connsiteX4" fmla="*/ 8432800 w 9566275"/>
              <a:gd name="connsiteY4" fmla="*/ 152738 h 1505288"/>
              <a:gd name="connsiteX5" fmla="*/ 9566275 w 9566275"/>
              <a:gd name="connsiteY5" fmla="*/ 1038563 h 1505288"/>
              <a:gd name="connsiteX6" fmla="*/ 9556750 w 9566275"/>
              <a:gd name="connsiteY6" fmla="*/ 1505288 h 1505288"/>
              <a:gd name="connsiteX7" fmla="*/ 1146175 w 9566275"/>
              <a:gd name="connsiteY7" fmla="*/ 1495763 h 1505288"/>
              <a:gd name="connsiteX0" fmla="*/ 1146175 w 9566275"/>
              <a:gd name="connsiteY0" fmla="*/ 1495763 h 1505288"/>
              <a:gd name="connsiteX1" fmla="*/ 2679700 w 9566275"/>
              <a:gd name="connsiteY1" fmla="*/ 581363 h 1505288"/>
              <a:gd name="connsiteX2" fmla="*/ 4932501 w 9566275"/>
              <a:gd name="connsiteY2" fmla="*/ 1055301 h 1505288"/>
              <a:gd name="connsiteX3" fmla="*/ 7336038 w 9566275"/>
              <a:gd name="connsiteY3" fmla="*/ 480934 h 1505288"/>
              <a:gd name="connsiteX4" fmla="*/ 8432800 w 9566275"/>
              <a:gd name="connsiteY4" fmla="*/ 152738 h 1505288"/>
              <a:gd name="connsiteX5" fmla="*/ 9566275 w 9566275"/>
              <a:gd name="connsiteY5" fmla="*/ 1038563 h 1505288"/>
              <a:gd name="connsiteX6" fmla="*/ 9556750 w 9566275"/>
              <a:gd name="connsiteY6" fmla="*/ 1505288 h 1505288"/>
              <a:gd name="connsiteX7" fmla="*/ 1146175 w 9566275"/>
              <a:gd name="connsiteY7" fmla="*/ 1495763 h 1505288"/>
              <a:gd name="connsiteX0" fmla="*/ 1146175 w 9566275"/>
              <a:gd name="connsiteY0" fmla="*/ 1495763 h 1505288"/>
              <a:gd name="connsiteX1" fmla="*/ 2679700 w 9566275"/>
              <a:gd name="connsiteY1" fmla="*/ 581363 h 1505288"/>
              <a:gd name="connsiteX2" fmla="*/ 4932501 w 9566275"/>
              <a:gd name="connsiteY2" fmla="*/ 1055301 h 1505288"/>
              <a:gd name="connsiteX3" fmla="*/ 7336038 w 9566275"/>
              <a:gd name="connsiteY3" fmla="*/ 480934 h 1505288"/>
              <a:gd name="connsiteX4" fmla="*/ 8432800 w 9566275"/>
              <a:gd name="connsiteY4" fmla="*/ 152738 h 1505288"/>
              <a:gd name="connsiteX5" fmla="*/ 9566275 w 9566275"/>
              <a:gd name="connsiteY5" fmla="*/ 1038563 h 1505288"/>
              <a:gd name="connsiteX6" fmla="*/ 9556750 w 9566275"/>
              <a:gd name="connsiteY6" fmla="*/ 1505288 h 1505288"/>
              <a:gd name="connsiteX7" fmla="*/ 1146175 w 9566275"/>
              <a:gd name="connsiteY7" fmla="*/ 1495763 h 1505288"/>
              <a:gd name="connsiteX0" fmla="*/ 1146175 w 9566275"/>
              <a:gd name="connsiteY0" fmla="*/ 1495763 h 1505288"/>
              <a:gd name="connsiteX1" fmla="*/ 2679700 w 9566275"/>
              <a:gd name="connsiteY1" fmla="*/ 581363 h 1505288"/>
              <a:gd name="connsiteX2" fmla="*/ 4932501 w 9566275"/>
              <a:gd name="connsiteY2" fmla="*/ 1055301 h 1505288"/>
              <a:gd name="connsiteX3" fmla="*/ 7336038 w 9566275"/>
              <a:gd name="connsiteY3" fmla="*/ 480934 h 1505288"/>
              <a:gd name="connsiteX4" fmla="*/ 8432800 w 9566275"/>
              <a:gd name="connsiteY4" fmla="*/ 152738 h 1505288"/>
              <a:gd name="connsiteX5" fmla="*/ 9566275 w 9566275"/>
              <a:gd name="connsiteY5" fmla="*/ 1038563 h 1505288"/>
              <a:gd name="connsiteX6" fmla="*/ 9556750 w 9566275"/>
              <a:gd name="connsiteY6" fmla="*/ 1505288 h 1505288"/>
              <a:gd name="connsiteX7" fmla="*/ 1146175 w 9566275"/>
              <a:gd name="connsiteY7" fmla="*/ 1495763 h 1505288"/>
              <a:gd name="connsiteX0" fmla="*/ 1146175 w 9566275"/>
              <a:gd name="connsiteY0" fmla="*/ 1495763 h 1505288"/>
              <a:gd name="connsiteX1" fmla="*/ 2679700 w 9566275"/>
              <a:gd name="connsiteY1" fmla="*/ 581363 h 1505288"/>
              <a:gd name="connsiteX2" fmla="*/ 4932501 w 9566275"/>
              <a:gd name="connsiteY2" fmla="*/ 1055301 h 1505288"/>
              <a:gd name="connsiteX3" fmla="*/ 7336038 w 9566275"/>
              <a:gd name="connsiteY3" fmla="*/ 480934 h 1505288"/>
              <a:gd name="connsiteX4" fmla="*/ 8432800 w 9566275"/>
              <a:gd name="connsiteY4" fmla="*/ 152738 h 1505288"/>
              <a:gd name="connsiteX5" fmla="*/ 9566275 w 9566275"/>
              <a:gd name="connsiteY5" fmla="*/ 1038563 h 1505288"/>
              <a:gd name="connsiteX6" fmla="*/ 9556750 w 9566275"/>
              <a:gd name="connsiteY6" fmla="*/ 1505288 h 1505288"/>
              <a:gd name="connsiteX7" fmla="*/ 1146175 w 9566275"/>
              <a:gd name="connsiteY7" fmla="*/ 1495763 h 1505288"/>
              <a:gd name="connsiteX0" fmla="*/ 1146175 w 9566275"/>
              <a:gd name="connsiteY0" fmla="*/ 1495763 h 1505288"/>
              <a:gd name="connsiteX1" fmla="*/ 2679700 w 9566275"/>
              <a:gd name="connsiteY1" fmla="*/ 581363 h 1505288"/>
              <a:gd name="connsiteX2" fmla="*/ 4932501 w 9566275"/>
              <a:gd name="connsiteY2" fmla="*/ 1055301 h 1505288"/>
              <a:gd name="connsiteX3" fmla="*/ 7336038 w 9566275"/>
              <a:gd name="connsiteY3" fmla="*/ 480934 h 1505288"/>
              <a:gd name="connsiteX4" fmla="*/ 8432800 w 9566275"/>
              <a:gd name="connsiteY4" fmla="*/ 152738 h 1505288"/>
              <a:gd name="connsiteX5" fmla="*/ 9566275 w 9566275"/>
              <a:gd name="connsiteY5" fmla="*/ 1038563 h 1505288"/>
              <a:gd name="connsiteX6" fmla="*/ 9556750 w 9566275"/>
              <a:gd name="connsiteY6" fmla="*/ 1505288 h 1505288"/>
              <a:gd name="connsiteX7" fmla="*/ 1146175 w 9566275"/>
              <a:gd name="connsiteY7" fmla="*/ 1495763 h 1505288"/>
              <a:gd name="connsiteX0" fmla="*/ 1146175 w 9566275"/>
              <a:gd name="connsiteY0" fmla="*/ 1495763 h 1505288"/>
              <a:gd name="connsiteX1" fmla="*/ 2679700 w 9566275"/>
              <a:gd name="connsiteY1" fmla="*/ 581363 h 1505288"/>
              <a:gd name="connsiteX2" fmla="*/ 4932501 w 9566275"/>
              <a:gd name="connsiteY2" fmla="*/ 1055301 h 1505288"/>
              <a:gd name="connsiteX3" fmla="*/ 7336038 w 9566275"/>
              <a:gd name="connsiteY3" fmla="*/ 480934 h 1505288"/>
              <a:gd name="connsiteX4" fmla="*/ 8432800 w 9566275"/>
              <a:gd name="connsiteY4" fmla="*/ 152738 h 1505288"/>
              <a:gd name="connsiteX5" fmla="*/ 9566275 w 9566275"/>
              <a:gd name="connsiteY5" fmla="*/ 1038563 h 1505288"/>
              <a:gd name="connsiteX6" fmla="*/ 9556750 w 9566275"/>
              <a:gd name="connsiteY6" fmla="*/ 1505288 h 1505288"/>
              <a:gd name="connsiteX7" fmla="*/ 1146175 w 9566275"/>
              <a:gd name="connsiteY7" fmla="*/ 1495763 h 1505288"/>
              <a:gd name="connsiteX0" fmla="*/ 1146175 w 9566275"/>
              <a:gd name="connsiteY0" fmla="*/ 1495763 h 1505288"/>
              <a:gd name="connsiteX1" fmla="*/ 2679700 w 9566275"/>
              <a:gd name="connsiteY1" fmla="*/ 581363 h 1505288"/>
              <a:gd name="connsiteX2" fmla="*/ 4932501 w 9566275"/>
              <a:gd name="connsiteY2" fmla="*/ 1055301 h 1505288"/>
              <a:gd name="connsiteX3" fmla="*/ 7336038 w 9566275"/>
              <a:gd name="connsiteY3" fmla="*/ 480934 h 1505288"/>
              <a:gd name="connsiteX4" fmla="*/ 8432800 w 9566275"/>
              <a:gd name="connsiteY4" fmla="*/ 152738 h 1505288"/>
              <a:gd name="connsiteX5" fmla="*/ 9566275 w 9566275"/>
              <a:gd name="connsiteY5" fmla="*/ 1038563 h 1505288"/>
              <a:gd name="connsiteX6" fmla="*/ 9556750 w 9566275"/>
              <a:gd name="connsiteY6" fmla="*/ 1505288 h 1505288"/>
              <a:gd name="connsiteX7" fmla="*/ 1146175 w 9566275"/>
              <a:gd name="connsiteY7" fmla="*/ 1495763 h 1505288"/>
              <a:gd name="connsiteX0" fmla="*/ 1146175 w 9566275"/>
              <a:gd name="connsiteY0" fmla="*/ 1495763 h 1505288"/>
              <a:gd name="connsiteX1" fmla="*/ 2679700 w 9566275"/>
              <a:gd name="connsiteY1" fmla="*/ 581363 h 1505288"/>
              <a:gd name="connsiteX2" fmla="*/ 4932501 w 9566275"/>
              <a:gd name="connsiteY2" fmla="*/ 1055301 h 1505288"/>
              <a:gd name="connsiteX3" fmla="*/ 7336038 w 9566275"/>
              <a:gd name="connsiteY3" fmla="*/ 480934 h 1505288"/>
              <a:gd name="connsiteX4" fmla="*/ 8432800 w 9566275"/>
              <a:gd name="connsiteY4" fmla="*/ 152738 h 1505288"/>
              <a:gd name="connsiteX5" fmla="*/ 9566275 w 9566275"/>
              <a:gd name="connsiteY5" fmla="*/ 1038563 h 1505288"/>
              <a:gd name="connsiteX6" fmla="*/ 9556750 w 9566275"/>
              <a:gd name="connsiteY6" fmla="*/ 1505288 h 1505288"/>
              <a:gd name="connsiteX7" fmla="*/ 1146175 w 9566275"/>
              <a:gd name="connsiteY7" fmla="*/ 1495763 h 1505288"/>
              <a:gd name="connsiteX0" fmla="*/ 1146175 w 9566275"/>
              <a:gd name="connsiteY0" fmla="*/ 1495763 h 1505288"/>
              <a:gd name="connsiteX1" fmla="*/ 2690057 w 9566275"/>
              <a:gd name="connsiteY1" fmla="*/ 582843 h 1505288"/>
              <a:gd name="connsiteX2" fmla="*/ 4932501 w 9566275"/>
              <a:gd name="connsiteY2" fmla="*/ 1055301 h 1505288"/>
              <a:gd name="connsiteX3" fmla="*/ 7336038 w 9566275"/>
              <a:gd name="connsiteY3" fmla="*/ 480934 h 1505288"/>
              <a:gd name="connsiteX4" fmla="*/ 8432800 w 9566275"/>
              <a:gd name="connsiteY4" fmla="*/ 152738 h 1505288"/>
              <a:gd name="connsiteX5" fmla="*/ 9566275 w 9566275"/>
              <a:gd name="connsiteY5" fmla="*/ 1038563 h 1505288"/>
              <a:gd name="connsiteX6" fmla="*/ 9556750 w 9566275"/>
              <a:gd name="connsiteY6" fmla="*/ 1505288 h 1505288"/>
              <a:gd name="connsiteX7" fmla="*/ 1146175 w 9566275"/>
              <a:gd name="connsiteY7" fmla="*/ 1495763 h 1505288"/>
              <a:gd name="connsiteX0" fmla="*/ 1146175 w 9566275"/>
              <a:gd name="connsiteY0" fmla="*/ 1495763 h 1505288"/>
              <a:gd name="connsiteX1" fmla="*/ 2690057 w 9566275"/>
              <a:gd name="connsiteY1" fmla="*/ 582843 h 1505288"/>
              <a:gd name="connsiteX2" fmla="*/ 4932501 w 9566275"/>
              <a:gd name="connsiteY2" fmla="*/ 1055301 h 1505288"/>
              <a:gd name="connsiteX3" fmla="*/ 7336038 w 9566275"/>
              <a:gd name="connsiteY3" fmla="*/ 480934 h 1505288"/>
              <a:gd name="connsiteX4" fmla="*/ 8432800 w 9566275"/>
              <a:gd name="connsiteY4" fmla="*/ 152738 h 1505288"/>
              <a:gd name="connsiteX5" fmla="*/ 9566275 w 9566275"/>
              <a:gd name="connsiteY5" fmla="*/ 1038563 h 1505288"/>
              <a:gd name="connsiteX6" fmla="*/ 9556750 w 9566275"/>
              <a:gd name="connsiteY6" fmla="*/ 1505288 h 1505288"/>
              <a:gd name="connsiteX7" fmla="*/ 1146175 w 9566275"/>
              <a:gd name="connsiteY7" fmla="*/ 1495763 h 1505288"/>
              <a:gd name="connsiteX0" fmla="*/ 0 w 8420100"/>
              <a:gd name="connsiteY0" fmla="*/ 1495763 h 1505288"/>
              <a:gd name="connsiteX1" fmla="*/ 1543882 w 8420100"/>
              <a:gd name="connsiteY1" fmla="*/ 582843 h 1505288"/>
              <a:gd name="connsiteX2" fmla="*/ 3786326 w 8420100"/>
              <a:gd name="connsiteY2" fmla="*/ 1055301 h 1505288"/>
              <a:gd name="connsiteX3" fmla="*/ 6189863 w 8420100"/>
              <a:gd name="connsiteY3" fmla="*/ 480934 h 1505288"/>
              <a:gd name="connsiteX4" fmla="*/ 7286625 w 8420100"/>
              <a:gd name="connsiteY4" fmla="*/ 152738 h 1505288"/>
              <a:gd name="connsiteX5" fmla="*/ 8420100 w 8420100"/>
              <a:gd name="connsiteY5" fmla="*/ 1038563 h 1505288"/>
              <a:gd name="connsiteX6" fmla="*/ 8410575 w 8420100"/>
              <a:gd name="connsiteY6" fmla="*/ 1505288 h 1505288"/>
              <a:gd name="connsiteX7" fmla="*/ 0 w 8420100"/>
              <a:gd name="connsiteY7" fmla="*/ 1495763 h 1505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420100" h="1505288">
                <a:moveTo>
                  <a:pt x="0" y="1495763"/>
                </a:moveTo>
                <a:cubicBezTo>
                  <a:pt x="697865" y="716936"/>
                  <a:pt x="976451" y="306325"/>
                  <a:pt x="1543882" y="582843"/>
                </a:cubicBezTo>
                <a:cubicBezTo>
                  <a:pt x="2111313" y="859361"/>
                  <a:pt x="3010270" y="1072039"/>
                  <a:pt x="3786326" y="1055301"/>
                </a:cubicBezTo>
                <a:cubicBezTo>
                  <a:pt x="5170502" y="1056318"/>
                  <a:pt x="5860233" y="655035"/>
                  <a:pt x="6189863" y="480934"/>
                </a:cubicBezTo>
                <a:cubicBezTo>
                  <a:pt x="6499519" y="354920"/>
                  <a:pt x="6830089" y="0"/>
                  <a:pt x="7286625" y="152738"/>
                </a:cubicBezTo>
                <a:cubicBezTo>
                  <a:pt x="7626412" y="253910"/>
                  <a:pt x="8232035" y="841250"/>
                  <a:pt x="8420100" y="1038563"/>
                </a:cubicBezTo>
                <a:lnTo>
                  <a:pt x="8410575" y="1505288"/>
                </a:lnTo>
                <a:lnTo>
                  <a:pt x="0" y="1495763"/>
                </a:lnTo>
                <a:close/>
              </a:path>
            </a:pathLst>
          </a:custGeom>
          <a:gradFill flip="none" rotWithShape="1">
            <a:gsLst>
              <a:gs pos="0">
                <a:schemeClr val="bg2">
                  <a:lumMod val="60000"/>
                  <a:lumOff val="40000"/>
                </a:schemeClr>
              </a:gs>
              <a:gs pos="50000">
                <a:schemeClr val="bg2">
                  <a:shade val="67500"/>
                  <a:satMod val="115000"/>
                </a:schemeClr>
              </a:gs>
              <a:gs pos="100000">
                <a:schemeClr val="bg2">
                  <a:lumMod val="75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>
              <a:rot lat="0" lon="0" rev="7800000"/>
            </a:lightRig>
          </a:scene3d>
          <a:sp3d>
            <a:bevelT w="101600" h="127000"/>
            <a:extrusionClr>
              <a:schemeClr val="bg2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Freeform 11"/>
          <p:cNvSpPr/>
          <p:nvPr/>
        </p:nvSpPr>
        <p:spPr bwMode="ltGray">
          <a:xfrm>
            <a:off x="0" y="649224"/>
            <a:ext cx="1839834" cy="6200775"/>
          </a:xfrm>
          <a:custGeom>
            <a:avLst/>
            <a:gdLst>
              <a:gd name="connsiteX0" fmla="*/ 9525 w 1304925"/>
              <a:gd name="connsiteY0" fmla="*/ 0 h 6200775"/>
              <a:gd name="connsiteX1" fmla="*/ 990600 w 1304925"/>
              <a:gd name="connsiteY1" fmla="*/ 1381125 h 6200775"/>
              <a:gd name="connsiteX2" fmla="*/ 533400 w 1304925"/>
              <a:gd name="connsiteY2" fmla="*/ 2781300 h 6200775"/>
              <a:gd name="connsiteX3" fmla="*/ 1304925 w 1304925"/>
              <a:gd name="connsiteY3" fmla="*/ 4705350 h 6200775"/>
              <a:gd name="connsiteX4" fmla="*/ 428625 w 1304925"/>
              <a:gd name="connsiteY4" fmla="*/ 6200775 h 6200775"/>
              <a:gd name="connsiteX5" fmla="*/ 0 w 1304925"/>
              <a:gd name="connsiteY5" fmla="*/ 6200775 h 6200775"/>
              <a:gd name="connsiteX6" fmla="*/ 9525 w 1304925"/>
              <a:gd name="connsiteY6" fmla="*/ 0 h 6200775"/>
              <a:gd name="connsiteX0" fmla="*/ 9525 w 1304925"/>
              <a:gd name="connsiteY0" fmla="*/ 0 h 6200775"/>
              <a:gd name="connsiteX1" fmla="*/ 990600 w 1304925"/>
              <a:gd name="connsiteY1" fmla="*/ 1381125 h 6200775"/>
              <a:gd name="connsiteX2" fmla="*/ 533400 w 1304925"/>
              <a:gd name="connsiteY2" fmla="*/ 2781300 h 6200775"/>
              <a:gd name="connsiteX3" fmla="*/ 1304925 w 1304925"/>
              <a:gd name="connsiteY3" fmla="*/ 4705350 h 6200775"/>
              <a:gd name="connsiteX4" fmla="*/ 428625 w 1304925"/>
              <a:gd name="connsiteY4" fmla="*/ 6200775 h 6200775"/>
              <a:gd name="connsiteX5" fmla="*/ 0 w 1304925"/>
              <a:gd name="connsiteY5" fmla="*/ 6200775 h 6200775"/>
              <a:gd name="connsiteX6" fmla="*/ 9525 w 1304925"/>
              <a:gd name="connsiteY6" fmla="*/ 0 h 6200775"/>
              <a:gd name="connsiteX0" fmla="*/ 9525 w 1304925"/>
              <a:gd name="connsiteY0" fmla="*/ 803275 h 7004050"/>
              <a:gd name="connsiteX1" fmla="*/ 990600 w 1304925"/>
              <a:gd name="connsiteY1" fmla="*/ 2184400 h 7004050"/>
              <a:gd name="connsiteX2" fmla="*/ 533400 w 1304925"/>
              <a:gd name="connsiteY2" fmla="*/ 3584575 h 7004050"/>
              <a:gd name="connsiteX3" fmla="*/ 1304925 w 1304925"/>
              <a:gd name="connsiteY3" fmla="*/ 5508625 h 7004050"/>
              <a:gd name="connsiteX4" fmla="*/ 428625 w 1304925"/>
              <a:gd name="connsiteY4" fmla="*/ 7004050 h 7004050"/>
              <a:gd name="connsiteX5" fmla="*/ 0 w 1304925"/>
              <a:gd name="connsiteY5" fmla="*/ 7004050 h 7004050"/>
              <a:gd name="connsiteX6" fmla="*/ 9525 w 1304925"/>
              <a:gd name="connsiteY6" fmla="*/ 803275 h 7004050"/>
              <a:gd name="connsiteX0" fmla="*/ 9525 w 1322387"/>
              <a:gd name="connsiteY0" fmla="*/ 803275 h 7004050"/>
              <a:gd name="connsiteX1" fmla="*/ 990600 w 1322387"/>
              <a:gd name="connsiteY1" fmla="*/ 2184400 h 7004050"/>
              <a:gd name="connsiteX2" fmla="*/ 533400 w 1322387"/>
              <a:gd name="connsiteY2" fmla="*/ 3584575 h 7004050"/>
              <a:gd name="connsiteX3" fmla="*/ 1304925 w 1322387"/>
              <a:gd name="connsiteY3" fmla="*/ 5508625 h 7004050"/>
              <a:gd name="connsiteX4" fmla="*/ 428625 w 1322387"/>
              <a:gd name="connsiteY4" fmla="*/ 7004050 h 7004050"/>
              <a:gd name="connsiteX5" fmla="*/ 0 w 1322387"/>
              <a:gd name="connsiteY5" fmla="*/ 7004050 h 7004050"/>
              <a:gd name="connsiteX6" fmla="*/ 9525 w 1322387"/>
              <a:gd name="connsiteY6" fmla="*/ 803275 h 7004050"/>
              <a:gd name="connsiteX0" fmla="*/ 9525 w 1322387"/>
              <a:gd name="connsiteY0" fmla="*/ 803275 h 7004050"/>
              <a:gd name="connsiteX1" fmla="*/ 990600 w 1322387"/>
              <a:gd name="connsiteY1" fmla="*/ 2184400 h 7004050"/>
              <a:gd name="connsiteX2" fmla="*/ 533400 w 1322387"/>
              <a:gd name="connsiteY2" fmla="*/ 3584575 h 7004050"/>
              <a:gd name="connsiteX3" fmla="*/ 1304925 w 1322387"/>
              <a:gd name="connsiteY3" fmla="*/ 5508625 h 7004050"/>
              <a:gd name="connsiteX4" fmla="*/ 428625 w 1322387"/>
              <a:gd name="connsiteY4" fmla="*/ 7004050 h 7004050"/>
              <a:gd name="connsiteX5" fmla="*/ 0 w 1322387"/>
              <a:gd name="connsiteY5" fmla="*/ 7004050 h 7004050"/>
              <a:gd name="connsiteX6" fmla="*/ 9525 w 1322387"/>
              <a:gd name="connsiteY6" fmla="*/ 803275 h 7004050"/>
              <a:gd name="connsiteX0" fmla="*/ 9525 w 1322387"/>
              <a:gd name="connsiteY0" fmla="*/ 803275 h 7004050"/>
              <a:gd name="connsiteX1" fmla="*/ 990600 w 1322387"/>
              <a:gd name="connsiteY1" fmla="*/ 2184400 h 7004050"/>
              <a:gd name="connsiteX2" fmla="*/ 533400 w 1322387"/>
              <a:gd name="connsiteY2" fmla="*/ 3584575 h 7004050"/>
              <a:gd name="connsiteX3" fmla="*/ 1304925 w 1322387"/>
              <a:gd name="connsiteY3" fmla="*/ 5432425 h 7004050"/>
              <a:gd name="connsiteX4" fmla="*/ 428625 w 1322387"/>
              <a:gd name="connsiteY4" fmla="*/ 7004050 h 7004050"/>
              <a:gd name="connsiteX5" fmla="*/ 0 w 1322387"/>
              <a:gd name="connsiteY5" fmla="*/ 7004050 h 7004050"/>
              <a:gd name="connsiteX6" fmla="*/ 9525 w 1322387"/>
              <a:gd name="connsiteY6" fmla="*/ 803275 h 7004050"/>
              <a:gd name="connsiteX0" fmla="*/ 9525 w 1773273"/>
              <a:gd name="connsiteY0" fmla="*/ 803275 h 7004050"/>
              <a:gd name="connsiteX1" fmla="*/ 990600 w 1773273"/>
              <a:gd name="connsiteY1" fmla="*/ 2184400 h 7004050"/>
              <a:gd name="connsiteX2" fmla="*/ 533400 w 1773273"/>
              <a:gd name="connsiteY2" fmla="*/ 3584575 h 7004050"/>
              <a:gd name="connsiteX3" fmla="*/ 1304925 w 1773273"/>
              <a:gd name="connsiteY3" fmla="*/ 5432425 h 7004050"/>
              <a:gd name="connsiteX4" fmla="*/ 428625 w 1773273"/>
              <a:gd name="connsiteY4" fmla="*/ 7004050 h 7004050"/>
              <a:gd name="connsiteX5" fmla="*/ 0 w 1773273"/>
              <a:gd name="connsiteY5" fmla="*/ 7004050 h 7004050"/>
              <a:gd name="connsiteX6" fmla="*/ 9525 w 1773273"/>
              <a:gd name="connsiteY6" fmla="*/ 803275 h 7004050"/>
              <a:gd name="connsiteX0" fmla="*/ 9525 w 1742396"/>
              <a:gd name="connsiteY0" fmla="*/ 803275 h 7004050"/>
              <a:gd name="connsiteX1" fmla="*/ 990600 w 1742396"/>
              <a:gd name="connsiteY1" fmla="*/ 2184400 h 7004050"/>
              <a:gd name="connsiteX2" fmla="*/ 533400 w 1742396"/>
              <a:gd name="connsiteY2" fmla="*/ 3584575 h 7004050"/>
              <a:gd name="connsiteX3" fmla="*/ 1274048 w 1742396"/>
              <a:gd name="connsiteY3" fmla="*/ 5446872 h 7004050"/>
              <a:gd name="connsiteX4" fmla="*/ 428625 w 1742396"/>
              <a:gd name="connsiteY4" fmla="*/ 7004050 h 7004050"/>
              <a:gd name="connsiteX5" fmla="*/ 0 w 1742396"/>
              <a:gd name="connsiteY5" fmla="*/ 7004050 h 7004050"/>
              <a:gd name="connsiteX6" fmla="*/ 9525 w 1742396"/>
              <a:gd name="connsiteY6" fmla="*/ 803275 h 7004050"/>
              <a:gd name="connsiteX0" fmla="*/ 9525 w 1825395"/>
              <a:gd name="connsiteY0" fmla="*/ 803275 h 7004050"/>
              <a:gd name="connsiteX1" fmla="*/ 990600 w 1825395"/>
              <a:gd name="connsiteY1" fmla="*/ 2184400 h 7004050"/>
              <a:gd name="connsiteX2" fmla="*/ 533400 w 1825395"/>
              <a:gd name="connsiteY2" fmla="*/ 3584575 h 7004050"/>
              <a:gd name="connsiteX3" fmla="*/ 1274048 w 1825395"/>
              <a:gd name="connsiteY3" fmla="*/ 5446872 h 7004050"/>
              <a:gd name="connsiteX4" fmla="*/ 428625 w 1825395"/>
              <a:gd name="connsiteY4" fmla="*/ 7004050 h 7004050"/>
              <a:gd name="connsiteX5" fmla="*/ 0 w 1825395"/>
              <a:gd name="connsiteY5" fmla="*/ 7004050 h 7004050"/>
              <a:gd name="connsiteX6" fmla="*/ 9525 w 1825395"/>
              <a:gd name="connsiteY6" fmla="*/ 803275 h 7004050"/>
              <a:gd name="connsiteX0" fmla="*/ 9525 w 1825395"/>
              <a:gd name="connsiteY0" fmla="*/ 803275 h 7004050"/>
              <a:gd name="connsiteX1" fmla="*/ 990600 w 1825395"/>
              <a:gd name="connsiteY1" fmla="*/ 2184400 h 7004050"/>
              <a:gd name="connsiteX2" fmla="*/ 533400 w 1825395"/>
              <a:gd name="connsiteY2" fmla="*/ 3584575 h 7004050"/>
              <a:gd name="connsiteX3" fmla="*/ 1274048 w 1825395"/>
              <a:gd name="connsiteY3" fmla="*/ 5446872 h 7004050"/>
              <a:gd name="connsiteX4" fmla="*/ 428625 w 1825395"/>
              <a:gd name="connsiteY4" fmla="*/ 7004050 h 7004050"/>
              <a:gd name="connsiteX5" fmla="*/ 0 w 1825395"/>
              <a:gd name="connsiteY5" fmla="*/ 7004050 h 7004050"/>
              <a:gd name="connsiteX6" fmla="*/ 9525 w 1825395"/>
              <a:gd name="connsiteY6" fmla="*/ 803275 h 7004050"/>
              <a:gd name="connsiteX0" fmla="*/ 9525 w 1825395"/>
              <a:gd name="connsiteY0" fmla="*/ 803275 h 7004050"/>
              <a:gd name="connsiteX1" fmla="*/ 990600 w 1825395"/>
              <a:gd name="connsiteY1" fmla="*/ 2184400 h 7004050"/>
              <a:gd name="connsiteX2" fmla="*/ 533400 w 1825395"/>
              <a:gd name="connsiteY2" fmla="*/ 3584575 h 7004050"/>
              <a:gd name="connsiteX3" fmla="*/ 1274048 w 1825395"/>
              <a:gd name="connsiteY3" fmla="*/ 5446872 h 7004050"/>
              <a:gd name="connsiteX4" fmla="*/ 428625 w 1825395"/>
              <a:gd name="connsiteY4" fmla="*/ 7004050 h 7004050"/>
              <a:gd name="connsiteX5" fmla="*/ 0 w 1825395"/>
              <a:gd name="connsiteY5" fmla="*/ 7004050 h 7004050"/>
              <a:gd name="connsiteX6" fmla="*/ 9525 w 1825395"/>
              <a:gd name="connsiteY6" fmla="*/ 803275 h 7004050"/>
              <a:gd name="connsiteX0" fmla="*/ 9525 w 1825395"/>
              <a:gd name="connsiteY0" fmla="*/ 803275 h 7004050"/>
              <a:gd name="connsiteX1" fmla="*/ 990600 w 1825395"/>
              <a:gd name="connsiteY1" fmla="*/ 2184400 h 7004050"/>
              <a:gd name="connsiteX2" fmla="*/ 533400 w 1825395"/>
              <a:gd name="connsiteY2" fmla="*/ 3584575 h 7004050"/>
              <a:gd name="connsiteX3" fmla="*/ 1274048 w 1825395"/>
              <a:gd name="connsiteY3" fmla="*/ 5446872 h 7004050"/>
              <a:gd name="connsiteX4" fmla="*/ 428625 w 1825395"/>
              <a:gd name="connsiteY4" fmla="*/ 7004050 h 7004050"/>
              <a:gd name="connsiteX5" fmla="*/ 0 w 1825395"/>
              <a:gd name="connsiteY5" fmla="*/ 7004050 h 7004050"/>
              <a:gd name="connsiteX6" fmla="*/ 9525 w 1825395"/>
              <a:gd name="connsiteY6" fmla="*/ 803275 h 7004050"/>
              <a:gd name="connsiteX0" fmla="*/ 9525 w 1825395"/>
              <a:gd name="connsiteY0" fmla="*/ 803275 h 7004050"/>
              <a:gd name="connsiteX1" fmla="*/ 990600 w 1825395"/>
              <a:gd name="connsiteY1" fmla="*/ 2184400 h 7004050"/>
              <a:gd name="connsiteX2" fmla="*/ 533400 w 1825395"/>
              <a:gd name="connsiteY2" fmla="*/ 3584575 h 7004050"/>
              <a:gd name="connsiteX3" fmla="*/ 1274048 w 1825395"/>
              <a:gd name="connsiteY3" fmla="*/ 5446872 h 7004050"/>
              <a:gd name="connsiteX4" fmla="*/ 428625 w 1825395"/>
              <a:gd name="connsiteY4" fmla="*/ 7004050 h 7004050"/>
              <a:gd name="connsiteX5" fmla="*/ 0 w 1825395"/>
              <a:gd name="connsiteY5" fmla="*/ 7004050 h 7004050"/>
              <a:gd name="connsiteX6" fmla="*/ 9525 w 1825395"/>
              <a:gd name="connsiteY6" fmla="*/ 803275 h 7004050"/>
              <a:gd name="connsiteX0" fmla="*/ 9525 w 1825395"/>
              <a:gd name="connsiteY0" fmla="*/ 803275 h 7004050"/>
              <a:gd name="connsiteX1" fmla="*/ 985784 w 1825395"/>
              <a:gd name="connsiteY1" fmla="*/ 2225049 h 7004050"/>
              <a:gd name="connsiteX2" fmla="*/ 533400 w 1825395"/>
              <a:gd name="connsiteY2" fmla="*/ 3584575 h 7004050"/>
              <a:gd name="connsiteX3" fmla="*/ 1274048 w 1825395"/>
              <a:gd name="connsiteY3" fmla="*/ 5446872 h 7004050"/>
              <a:gd name="connsiteX4" fmla="*/ 428625 w 1825395"/>
              <a:gd name="connsiteY4" fmla="*/ 7004050 h 7004050"/>
              <a:gd name="connsiteX5" fmla="*/ 0 w 1825395"/>
              <a:gd name="connsiteY5" fmla="*/ 7004050 h 7004050"/>
              <a:gd name="connsiteX6" fmla="*/ 9525 w 1825395"/>
              <a:gd name="connsiteY6" fmla="*/ 803275 h 7004050"/>
              <a:gd name="connsiteX0" fmla="*/ 9525 w 1825395"/>
              <a:gd name="connsiteY0" fmla="*/ 803275 h 7004050"/>
              <a:gd name="connsiteX1" fmla="*/ 985784 w 1825395"/>
              <a:gd name="connsiteY1" fmla="*/ 2225049 h 7004050"/>
              <a:gd name="connsiteX2" fmla="*/ 533400 w 1825395"/>
              <a:gd name="connsiteY2" fmla="*/ 3584575 h 7004050"/>
              <a:gd name="connsiteX3" fmla="*/ 1274048 w 1825395"/>
              <a:gd name="connsiteY3" fmla="*/ 5446872 h 7004050"/>
              <a:gd name="connsiteX4" fmla="*/ 428625 w 1825395"/>
              <a:gd name="connsiteY4" fmla="*/ 7004050 h 7004050"/>
              <a:gd name="connsiteX5" fmla="*/ 0 w 1825395"/>
              <a:gd name="connsiteY5" fmla="*/ 7004050 h 7004050"/>
              <a:gd name="connsiteX6" fmla="*/ 9525 w 1825395"/>
              <a:gd name="connsiteY6" fmla="*/ 803275 h 7004050"/>
              <a:gd name="connsiteX0" fmla="*/ 9525 w 1825395"/>
              <a:gd name="connsiteY0" fmla="*/ 803275 h 7004050"/>
              <a:gd name="connsiteX1" fmla="*/ 985784 w 1825395"/>
              <a:gd name="connsiteY1" fmla="*/ 2225049 h 7004050"/>
              <a:gd name="connsiteX2" fmla="*/ 533400 w 1825395"/>
              <a:gd name="connsiteY2" fmla="*/ 3584575 h 7004050"/>
              <a:gd name="connsiteX3" fmla="*/ 1274048 w 1825395"/>
              <a:gd name="connsiteY3" fmla="*/ 5446872 h 7004050"/>
              <a:gd name="connsiteX4" fmla="*/ 428625 w 1825395"/>
              <a:gd name="connsiteY4" fmla="*/ 7004050 h 7004050"/>
              <a:gd name="connsiteX5" fmla="*/ 0 w 1825395"/>
              <a:gd name="connsiteY5" fmla="*/ 7004050 h 7004050"/>
              <a:gd name="connsiteX6" fmla="*/ 9525 w 1825395"/>
              <a:gd name="connsiteY6" fmla="*/ 803275 h 7004050"/>
              <a:gd name="connsiteX0" fmla="*/ 9525 w 1825395"/>
              <a:gd name="connsiteY0" fmla="*/ 803275 h 7004050"/>
              <a:gd name="connsiteX1" fmla="*/ 985784 w 1825395"/>
              <a:gd name="connsiteY1" fmla="*/ 2225049 h 7004050"/>
              <a:gd name="connsiteX2" fmla="*/ 533683 w 1825395"/>
              <a:gd name="connsiteY2" fmla="*/ 3626216 h 7004050"/>
              <a:gd name="connsiteX3" fmla="*/ 1274048 w 1825395"/>
              <a:gd name="connsiteY3" fmla="*/ 5446872 h 7004050"/>
              <a:gd name="connsiteX4" fmla="*/ 428625 w 1825395"/>
              <a:gd name="connsiteY4" fmla="*/ 7004050 h 7004050"/>
              <a:gd name="connsiteX5" fmla="*/ 0 w 1825395"/>
              <a:gd name="connsiteY5" fmla="*/ 7004050 h 7004050"/>
              <a:gd name="connsiteX6" fmla="*/ 9525 w 1825395"/>
              <a:gd name="connsiteY6" fmla="*/ 803275 h 7004050"/>
              <a:gd name="connsiteX0" fmla="*/ 9525 w 1825395"/>
              <a:gd name="connsiteY0" fmla="*/ 803275 h 7004050"/>
              <a:gd name="connsiteX1" fmla="*/ 985784 w 1825395"/>
              <a:gd name="connsiteY1" fmla="*/ 2225049 h 7004050"/>
              <a:gd name="connsiteX2" fmla="*/ 544164 w 1825395"/>
              <a:gd name="connsiteY2" fmla="*/ 3622958 h 7004050"/>
              <a:gd name="connsiteX3" fmla="*/ 1274048 w 1825395"/>
              <a:gd name="connsiteY3" fmla="*/ 5446872 h 7004050"/>
              <a:gd name="connsiteX4" fmla="*/ 428625 w 1825395"/>
              <a:gd name="connsiteY4" fmla="*/ 7004050 h 7004050"/>
              <a:gd name="connsiteX5" fmla="*/ 0 w 1825395"/>
              <a:gd name="connsiteY5" fmla="*/ 7004050 h 7004050"/>
              <a:gd name="connsiteX6" fmla="*/ 9525 w 1825395"/>
              <a:gd name="connsiteY6" fmla="*/ 803275 h 7004050"/>
              <a:gd name="connsiteX0" fmla="*/ 9525 w 1825395"/>
              <a:gd name="connsiteY0" fmla="*/ 803275 h 7004050"/>
              <a:gd name="connsiteX1" fmla="*/ 985784 w 1825395"/>
              <a:gd name="connsiteY1" fmla="*/ 2225049 h 7004050"/>
              <a:gd name="connsiteX2" fmla="*/ 537649 w 1825395"/>
              <a:gd name="connsiteY2" fmla="*/ 3660491 h 7004050"/>
              <a:gd name="connsiteX3" fmla="*/ 1274048 w 1825395"/>
              <a:gd name="connsiteY3" fmla="*/ 5446872 h 7004050"/>
              <a:gd name="connsiteX4" fmla="*/ 428625 w 1825395"/>
              <a:gd name="connsiteY4" fmla="*/ 7004050 h 7004050"/>
              <a:gd name="connsiteX5" fmla="*/ 0 w 1825395"/>
              <a:gd name="connsiteY5" fmla="*/ 7004050 h 7004050"/>
              <a:gd name="connsiteX6" fmla="*/ 9525 w 1825395"/>
              <a:gd name="connsiteY6" fmla="*/ 803275 h 7004050"/>
              <a:gd name="connsiteX0" fmla="*/ 9525 w 1825395"/>
              <a:gd name="connsiteY0" fmla="*/ 803275 h 7004050"/>
              <a:gd name="connsiteX1" fmla="*/ 985784 w 1825395"/>
              <a:gd name="connsiteY1" fmla="*/ 2225049 h 7004050"/>
              <a:gd name="connsiteX2" fmla="*/ 537649 w 1825395"/>
              <a:gd name="connsiteY2" fmla="*/ 3660491 h 7004050"/>
              <a:gd name="connsiteX3" fmla="*/ 1274048 w 1825395"/>
              <a:gd name="connsiteY3" fmla="*/ 5446872 h 7004050"/>
              <a:gd name="connsiteX4" fmla="*/ 428625 w 1825395"/>
              <a:gd name="connsiteY4" fmla="*/ 7004050 h 7004050"/>
              <a:gd name="connsiteX5" fmla="*/ 0 w 1825395"/>
              <a:gd name="connsiteY5" fmla="*/ 7004050 h 7004050"/>
              <a:gd name="connsiteX6" fmla="*/ 9525 w 1825395"/>
              <a:gd name="connsiteY6" fmla="*/ 803275 h 7004050"/>
              <a:gd name="connsiteX0" fmla="*/ 9525 w 1825395"/>
              <a:gd name="connsiteY0" fmla="*/ 0 h 6200775"/>
              <a:gd name="connsiteX1" fmla="*/ 985784 w 1825395"/>
              <a:gd name="connsiteY1" fmla="*/ 1421774 h 6200775"/>
              <a:gd name="connsiteX2" fmla="*/ 537649 w 1825395"/>
              <a:gd name="connsiteY2" fmla="*/ 2857216 h 6200775"/>
              <a:gd name="connsiteX3" fmla="*/ 1274048 w 1825395"/>
              <a:gd name="connsiteY3" fmla="*/ 4643597 h 6200775"/>
              <a:gd name="connsiteX4" fmla="*/ 428625 w 1825395"/>
              <a:gd name="connsiteY4" fmla="*/ 6200775 h 6200775"/>
              <a:gd name="connsiteX5" fmla="*/ 0 w 1825395"/>
              <a:gd name="connsiteY5" fmla="*/ 6200775 h 6200775"/>
              <a:gd name="connsiteX6" fmla="*/ 9525 w 1825395"/>
              <a:gd name="connsiteY6" fmla="*/ 0 h 6200775"/>
              <a:gd name="connsiteX0" fmla="*/ 9525 w 1825395"/>
              <a:gd name="connsiteY0" fmla="*/ 0 h 6200775"/>
              <a:gd name="connsiteX1" fmla="*/ 985784 w 1825395"/>
              <a:gd name="connsiteY1" fmla="*/ 1421774 h 6200775"/>
              <a:gd name="connsiteX2" fmla="*/ 537649 w 1825395"/>
              <a:gd name="connsiteY2" fmla="*/ 2857216 h 6200775"/>
              <a:gd name="connsiteX3" fmla="*/ 1274048 w 1825395"/>
              <a:gd name="connsiteY3" fmla="*/ 4643597 h 6200775"/>
              <a:gd name="connsiteX4" fmla="*/ 428625 w 1825395"/>
              <a:gd name="connsiteY4" fmla="*/ 6200775 h 6200775"/>
              <a:gd name="connsiteX5" fmla="*/ 0 w 1825395"/>
              <a:gd name="connsiteY5" fmla="*/ 6200775 h 6200775"/>
              <a:gd name="connsiteX6" fmla="*/ 9525 w 1825395"/>
              <a:gd name="connsiteY6" fmla="*/ 0 h 6200775"/>
              <a:gd name="connsiteX0" fmla="*/ 9525 w 1825395"/>
              <a:gd name="connsiteY0" fmla="*/ 0 h 6200775"/>
              <a:gd name="connsiteX1" fmla="*/ 985784 w 1825395"/>
              <a:gd name="connsiteY1" fmla="*/ 1421774 h 6200775"/>
              <a:gd name="connsiteX2" fmla="*/ 537649 w 1825395"/>
              <a:gd name="connsiteY2" fmla="*/ 2857216 h 6200775"/>
              <a:gd name="connsiteX3" fmla="*/ 1274048 w 1825395"/>
              <a:gd name="connsiteY3" fmla="*/ 4643597 h 6200775"/>
              <a:gd name="connsiteX4" fmla="*/ 428625 w 1825395"/>
              <a:gd name="connsiteY4" fmla="*/ 6200775 h 6200775"/>
              <a:gd name="connsiteX5" fmla="*/ 0 w 1825395"/>
              <a:gd name="connsiteY5" fmla="*/ 6200775 h 6200775"/>
              <a:gd name="connsiteX6" fmla="*/ 9525 w 1825395"/>
              <a:gd name="connsiteY6" fmla="*/ 0 h 6200775"/>
              <a:gd name="connsiteX0" fmla="*/ 9525 w 1825395"/>
              <a:gd name="connsiteY0" fmla="*/ 0 h 6200775"/>
              <a:gd name="connsiteX1" fmla="*/ 985784 w 1825395"/>
              <a:gd name="connsiteY1" fmla="*/ 1421774 h 6200775"/>
              <a:gd name="connsiteX2" fmla="*/ 537649 w 1825395"/>
              <a:gd name="connsiteY2" fmla="*/ 2857216 h 6200775"/>
              <a:gd name="connsiteX3" fmla="*/ 1274048 w 1825395"/>
              <a:gd name="connsiteY3" fmla="*/ 4643597 h 6200775"/>
              <a:gd name="connsiteX4" fmla="*/ 428625 w 1825395"/>
              <a:gd name="connsiteY4" fmla="*/ 6200775 h 6200775"/>
              <a:gd name="connsiteX5" fmla="*/ 0 w 1825395"/>
              <a:gd name="connsiteY5" fmla="*/ 6200775 h 6200775"/>
              <a:gd name="connsiteX6" fmla="*/ 9525 w 1825395"/>
              <a:gd name="connsiteY6" fmla="*/ 0 h 6200775"/>
              <a:gd name="connsiteX0" fmla="*/ 9525 w 1825395"/>
              <a:gd name="connsiteY0" fmla="*/ 0 h 6200775"/>
              <a:gd name="connsiteX1" fmla="*/ 985784 w 1825395"/>
              <a:gd name="connsiteY1" fmla="*/ 1421774 h 6200775"/>
              <a:gd name="connsiteX2" fmla="*/ 537649 w 1825395"/>
              <a:gd name="connsiteY2" fmla="*/ 2857216 h 6200775"/>
              <a:gd name="connsiteX3" fmla="*/ 1274048 w 1825395"/>
              <a:gd name="connsiteY3" fmla="*/ 4643597 h 6200775"/>
              <a:gd name="connsiteX4" fmla="*/ 428625 w 1825395"/>
              <a:gd name="connsiteY4" fmla="*/ 6200775 h 6200775"/>
              <a:gd name="connsiteX5" fmla="*/ 0 w 1825395"/>
              <a:gd name="connsiteY5" fmla="*/ 6200775 h 6200775"/>
              <a:gd name="connsiteX6" fmla="*/ 9525 w 1825395"/>
              <a:gd name="connsiteY6" fmla="*/ 0 h 6200775"/>
              <a:gd name="connsiteX0" fmla="*/ 9525 w 1825395"/>
              <a:gd name="connsiteY0" fmla="*/ 0 h 6200775"/>
              <a:gd name="connsiteX1" fmla="*/ 985784 w 1825395"/>
              <a:gd name="connsiteY1" fmla="*/ 1421774 h 6200775"/>
              <a:gd name="connsiteX2" fmla="*/ 537649 w 1825395"/>
              <a:gd name="connsiteY2" fmla="*/ 2857216 h 6200775"/>
              <a:gd name="connsiteX3" fmla="*/ 1274048 w 1825395"/>
              <a:gd name="connsiteY3" fmla="*/ 4643597 h 6200775"/>
              <a:gd name="connsiteX4" fmla="*/ 428625 w 1825395"/>
              <a:gd name="connsiteY4" fmla="*/ 6200775 h 6200775"/>
              <a:gd name="connsiteX5" fmla="*/ 0 w 1825395"/>
              <a:gd name="connsiteY5" fmla="*/ 6200775 h 6200775"/>
              <a:gd name="connsiteX6" fmla="*/ 9525 w 1825395"/>
              <a:gd name="connsiteY6" fmla="*/ 0 h 6200775"/>
              <a:gd name="connsiteX0" fmla="*/ 9525 w 1825395"/>
              <a:gd name="connsiteY0" fmla="*/ 0 h 6200775"/>
              <a:gd name="connsiteX1" fmla="*/ 985784 w 1825395"/>
              <a:gd name="connsiteY1" fmla="*/ 1421774 h 6200775"/>
              <a:gd name="connsiteX2" fmla="*/ 537649 w 1825395"/>
              <a:gd name="connsiteY2" fmla="*/ 2857216 h 6200775"/>
              <a:gd name="connsiteX3" fmla="*/ 1274048 w 1825395"/>
              <a:gd name="connsiteY3" fmla="*/ 4643597 h 6200775"/>
              <a:gd name="connsiteX4" fmla="*/ 428625 w 1825395"/>
              <a:gd name="connsiteY4" fmla="*/ 6200775 h 6200775"/>
              <a:gd name="connsiteX5" fmla="*/ 0 w 1825395"/>
              <a:gd name="connsiteY5" fmla="*/ 6200775 h 6200775"/>
              <a:gd name="connsiteX6" fmla="*/ 9525 w 1825395"/>
              <a:gd name="connsiteY6" fmla="*/ 0 h 6200775"/>
              <a:gd name="connsiteX0" fmla="*/ 9525 w 1825395"/>
              <a:gd name="connsiteY0" fmla="*/ 0 h 6200775"/>
              <a:gd name="connsiteX1" fmla="*/ 985784 w 1825395"/>
              <a:gd name="connsiteY1" fmla="*/ 1421774 h 6200775"/>
              <a:gd name="connsiteX2" fmla="*/ 537649 w 1825395"/>
              <a:gd name="connsiteY2" fmla="*/ 2857216 h 6200775"/>
              <a:gd name="connsiteX3" fmla="*/ 1274048 w 1825395"/>
              <a:gd name="connsiteY3" fmla="*/ 4643597 h 6200775"/>
              <a:gd name="connsiteX4" fmla="*/ 428625 w 1825395"/>
              <a:gd name="connsiteY4" fmla="*/ 6200775 h 6200775"/>
              <a:gd name="connsiteX5" fmla="*/ 0 w 1825395"/>
              <a:gd name="connsiteY5" fmla="*/ 6200775 h 6200775"/>
              <a:gd name="connsiteX6" fmla="*/ 9525 w 1825395"/>
              <a:gd name="connsiteY6" fmla="*/ 0 h 6200775"/>
              <a:gd name="connsiteX0" fmla="*/ 9525 w 1825395"/>
              <a:gd name="connsiteY0" fmla="*/ 0 h 6200775"/>
              <a:gd name="connsiteX1" fmla="*/ 985784 w 1825395"/>
              <a:gd name="connsiteY1" fmla="*/ 1421774 h 6200775"/>
              <a:gd name="connsiteX2" fmla="*/ 537649 w 1825395"/>
              <a:gd name="connsiteY2" fmla="*/ 2857216 h 6200775"/>
              <a:gd name="connsiteX3" fmla="*/ 1274048 w 1825395"/>
              <a:gd name="connsiteY3" fmla="*/ 4643597 h 6200775"/>
              <a:gd name="connsiteX4" fmla="*/ 428625 w 1825395"/>
              <a:gd name="connsiteY4" fmla="*/ 6200775 h 6200775"/>
              <a:gd name="connsiteX5" fmla="*/ 0 w 1825395"/>
              <a:gd name="connsiteY5" fmla="*/ 6200775 h 6200775"/>
              <a:gd name="connsiteX6" fmla="*/ 9525 w 1825395"/>
              <a:gd name="connsiteY6" fmla="*/ 0 h 6200775"/>
              <a:gd name="connsiteX0" fmla="*/ 9525 w 1825395"/>
              <a:gd name="connsiteY0" fmla="*/ 0 h 6200775"/>
              <a:gd name="connsiteX1" fmla="*/ 985784 w 1825395"/>
              <a:gd name="connsiteY1" fmla="*/ 1421774 h 6200775"/>
              <a:gd name="connsiteX2" fmla="*/ 537649 w 1825395"/>
              <a:gd name="connsiteY2" fmla="*/ 2857216 h 6200775"/>
              <a:gd name="connsiteX3" fmla="*/ 1274048 w 1825395"/>
              <a:gd name="connsiteY3" fmla="*/ 4643597 h 6200775"/>
              <a:gd name="connsiteX4" fmla="*/ 428625 w 1825395"/>
              <a:gd name="connsiteY4" fmla="*/ 6200775 h 6200775"/>
              <a:gd name="connsiteX5" fmla="*/ 0 w 1825395"/>
              <a:gd name="connsiteY5" fmla="*/ 6200775 h 6200775"/>
              <a:gd name="connsiteX6" fmla="*/ 9525 w 1825395"/>
              <a:gd name="connsiteY6" fmla="*/ 0 h 6200775"/>
              <a:gd name="connsiteX0" fmla="*/ 9525 w 1825395"/>
              <a:gd name="connsiteY0" fmla="*/ 0 h 6200775"/>
              <a:gd name="connsiteX1" fmla="*/ 985784 w 1825395"/>
              <a:gd name="connsiteY1" fmla="*/ 1421774 h 6200775"/>
              <a:gd name="connsiteX2" fmla="*/ 537649 w 1825395"/>
              <a:gd name="connsiteY2" fmla="*/ 2857216 h 6200775"/>
              <a:gd name="connsiteX3" fmla="*/ 1274048 w 1825395"/>
              <a:gd name="connsiteY3" fmla="*/ 4643597 h 6200775"/>
              <a:gd name="connsiteX4" fmla="*/ 428625 w 1825395"/>
              <a:gd name="connsiteY4" fmla="*/ 6200775 h 6200775"/>
              <a:gd name="connsiteX5" fmla="*/ 0 w 1825395"/>
              <a:gd name="connsiteY5" fmla="*/ 6200775 h 6200775"/>
              <a:gd name="connsiteX6" fmla="*/ 9525 w 1825395"/>
              <a:gd name="connsiteY6" fmla="*/ 0 h 6200775"/>
              <a:gd name="connsiteX0" fmla="*/ 9525 w 1815870"/>
              <a:gd name="connsiteY0" fmla="*/ 0 h 6200775"/>
              <a:gd name="connsiteX1" fmla="*/ 985784 w 1815870"/>
              <a:gd name="connsiteY1" fmla="*/ 1421774 h 6200775"/>
              <a:gd name="connsiteX2" fmla="*/ 537649 w 1815870"/>
              <a:gd name="connsiteY2" fmla="*/ 2857216 h 6200775"/>
              <a:gd name="connsiteX3" fmla="*/ 1274048 w 1815870"/>
              <a:gd name="connsiteY3" fmla="*/ 4643597 h 6200775"/>
              <a:gd name="connsiteX4" fmla="*/ 428625 w 1815870"/>
              <a:gd name="connsiteY4" fmla="*/ 6200775 h 6200775"/>
              <a:gd name="connsiteX5" fmla="*/ 0 w 1815870"/>
              <a:gd name="connsiteY5" fmla="*/ 6200775 h 6200775"/>
              <a:gd name="connsiteX6" fmla="*/ 9525 w 1815870"/>
              <a:gd name="connsiteY6" fmla="*/ 0 h 6200775"/>
              <a:gd name="connsiteX0" fmla="*/ 9525 w 1815870"/>
              <a:gd name="connsiteY0" fmla="*/ 0 h 6200775"/>
              <a:gd name="connsiteX1" fmla="*/ 985784 w 1815870"/>
              <a:gd name="connsiteY1" fmla="*/ 1421774 h 6200775"/>
              <a:gd name="connsiteX2" fmla="*/ 537649 w 1815870"/>
              <a:gd name="connsiteY2" fmla="*/ 2857216 h 6200775"/>
              <a:gd name="connsiteX3" fmla="*/ 1274048 w 1815870"/>
              <a:gd name="connsiteY3" fmla="*/ 4643597 h 6200775"/>
              <a:gd name="connsiteX4" fmla="*/ 428625 w 1815870"/>
              <a:gd name="connsiteY4" fmla="*/ 6200775 h 6200775"/>
              <a:gd name="connsiteX5" fmla="*/ 0 w 1815870"/>
              <a:gd name="connsiteY5" fmla="*/ 6200775 h 6200775"/>
              <a:gd name="connsiteX6" fmla="*/ 9525 w 1815870"/>
              <a:gd name="connsiteY6" fmla="*/ 0 h 6200775"/>
              <a:gd name="connsiteX0" fmla="*/ 9525 w 1824216"/>
              <a:gd name="connsiteY0" fmla="*/ 0 h 6200775"/>
              <a:gd name="connsiteX1" fmla="*/ 985784 w 1824216"/>
              <a:gd name="connsiteY1" fmla="*/ 1421774 h 6200775"/>
              <a:gd name="connsiteX2" fmla="*/ 537649 w 1824216"/>
              <a:gd name="connsiteY2" fmla="*/ 2857216 h 6200775"/>
              <a:gd name="connsiteX3" fmla="*/ 1282394 w 1824216"/>
              <a:gd name="connsiteY3" fmla="*/ 4636703 h 6200775"/>
              <a:gd name="connsiteX4" fmla="*/ 428625 w 1824216"/>
              <a:gd name="connsiteY4" fmla="*/ 6200775 h 6200775"/>
              <a:gd name="connsiteX5" fmla="*/ 0 w 1824216"/>
              <a:gd name="connsiteY5" fmla="*/ 6200775 h 6200775"/>
              <a:gd name="connsiteX6" fmla="*/ 9525 w 1824216"/>
              <a:gd name="connsiteY6" fmla="*/ 0 h 6200775"/>
              <a:gd name="connsiteX0" fmla="*/ 9525 w 1795187"/>
              <a:gd name="connsiteY0" fmla="*/ 0 h 6200775"/>
              <a:gd name="connsiteX1" fmla="*/ 985784 w 1795187"/>
              <a:gd name="connsiteY1" fmla="*/ 1421774 h 6200775"/>
              <a:gd name="connsiteX2" fmla="*/ 537649 w 1795187"/>
              <a:gd name="connsiteY2" fmla="*/ 2857216 h 6200775"/>
              <a:gd name="connsiteX3" fmla="*/ 1282394 w 1795187"/>
              <a:gd name="connsiteY3" fmla="*/ 4636703 h 6200775"/>
              <a:gd name="connsiteX4" fmla="*/ 428625 w 1795187"/>
              <a:gd name="connsiteY4" fmla="*/ 6200775 h 6200775"/>
              <a:gd name="connsiteX5" fmla="*/ 0 w 1795187"/>
              <a:gd name="connsiteY5" fmla="*/ 6200775 h 6200775"/>
              <a:gd name="connsiteX6" fmla="*/ 9525 w 1795187"/>
              <a:gd name="connsiteY6" fmla="*/ 0 h 6200775"/>
              <a:gd name="connsiteX0" fmla="*/ 9525 w 1806798"/>
              <a:gd name="connsiteY0" fmla="*/ 0 h 6200775"/>
              <a:gd name="connsiteX1" fmla="*/ 985784 w 1806798"/>
              <a:gd name="connsiteY1" fmla="*/ 1421774 h 6200775"/>
              <a:gd name="connsiteX2" fmla="*/ 537649 w 1806798"/>
              <a:gd name="connsiteY2" fmla="*/ 2857216 h 6200775"/>
              <a:gd name="connsiteX3" fmla="*/ 1282394 w 1806798"/>
              <a:gd name="connsiteY3" fmla="*/ 4636703 h 6200775"/>
              <a:gd name="connsiteX4" fmla="*/ 428625 w 1806798"/>
              <a:gd name="connsiteY4" fmla="*/ 6200775 h 6200775"/>
              <a:gd name="connsiteX5" fmla="*/ 0 w 1806798"/>
              <a:gd name="connsiteY5" fmla="*/ 6200775 h 6200775"/>
              <a:gd name="connsiteX6" fmla="*/ 9525 w 1806798"/>
              <a:gd name="connsiteY6" fmla="*/ 0 h 6200775"/>
              <a:gd name="connsiteX0" fmla="*/ 9525 w 1821675"/>
              <a:gd name="connsiteY0" fmla="*/ 0 h 6200775"/>
              <a:gd name="connsiteX1" fmla="*/ 985784 w 1821675"/>
              <a:gd name="connsiteY1" fmla="*/ 1421774 h 6200775"/>
              <a:gd name="connsiteX2" fmla="*/ 537649 w 1821675"/>
              <a:gd name="connsiteY2" fmla="*/ 2857216 h 6200775"/>
              <a:gd name="connsiteX3" fmla="*/ 1282394 w 1821675"/>
              <a:gd name="connsiteY3" fmla="*/ 4636703 h 6200775"/>
              <a:gd name="connsiteX4" fmla="*/ 428625 w 1821675"/>
              <a:gd name="connsiteY4" fmla="*/ 6200775 h 6200775"/>
              <a:gd name="connsiteX5" fmla="*/ 0 w 1821675"/>
              <a:gd name="connsiteY5" fmla="*/ 6200775 h 6200775"/>
              <a:gd name="connsiteX6" fmla="*/ 9525 w 1821675"/>
              <a:gd name="connsiteY6" fmla="*/ 0 h 6200775"/>
              <a:gd name="connsiteX0" fmla="*/ 9525 w 1821675"/>
              <a:gd name="connsiteY0" fmla="*/ 0 h 6200775"/>
              <a:gd name="connsiteX1" fmla="*/ 985784 w 1821675"/>
              <a:gd name="connsiteY1" fmla="*/ 1421774 h 6200775"/>
              <a:gd name="connsiteX2" fmla="*/ 537649 w 1821675"/>
              <a:gd name="connsiteY2" fmla="*/ 2857216 h 6200775"/>
              <a:gd name="connsiteX3" fmla="*/ 1282394 w 1821675"/>
              <a:gd name="connsiteY3" fmla="*/ 4636703 h 6200775"/>
              <a:gd name="connsiteX4" fmla="*/ 428625 w 1821675"/>
              <a:gd name="connsiteY4" fmla="*/ 6200775 h 6200775"/>
              <a:gd name="connsiteX5" fmla="*/ 0 w 1821675"/>
              <a:gd name="connsiteY5" fmla="*/ 6200775 h 6200775"/>
              <a:gd name="connsiteX6" fmla="*/ 9525 w 1821675"/>
              <a:gd name="connsiteY6" fmla="*/ 0 h 6200775"/>
              <a:gd name="connsiteX0" fmla="*/ 9525 w 1850746"/>
              <a:gd name="connsiteY0" fmla="*/ 0 h 6200775"/>
              <a:gd name="connsiteX1" fmla="*/ 985784 w 1850746"/>
              <a:gd name="connsiteY1" fmla="*/ 1421774 h 6200775"/>
              <a:gd name="connsiteX2" fmla="*/ 537649 w 1850746"/>
              <a:gd name="connsiteY2" fmla="*/ 2857216 h 6200775"/>
              <a:gd name="connsiteX3" fmla="*/ 1282394 w 1850746"/>
              <a:gd name="connsiteY3" fmla="*/ 4636703 h 6200775"/>
              <a:gd name="connsiteX4" fmla="*/ 428625 w 1850746"/>
              <a:gd name="connsiteY4" fmla="*/ 6200775 h 6200775"/>
              <a:gd name="connsiteX5" fmla="*/ 0 w 1850746"/>
              <a:gd name="connsiteY5" fmla="*/ 6200775 h 6200775"/>
              <a:gd name="connsiteX6" fmla="*/ 9525 w 1850746"/>
              <a:gd name="connsiteY6" fmla="*/ 0 h 6200775"/>
              <a:gd name="connsiteX0" fmla="*/ 9525 w 1400916"/>
              <a:gd name="connsiteY0" fmla="*/ 0 h 6200775"/>
              <a:gd name="connsiteX1" fmla="*/ 985784 w 1400916"/>
              <a:gd name="connsiteY1" fmla="*/ 1421774 h 6200775"/>
              <a:gd name="connsiteX2" fmla="*/ 537649 w 1400916"/>
              <a:gd name="connsiteY2" fmla="*/ 2857216 h 6200775"/>
              <a:gd name="connsiteX3" fmla="*/ 1282394 w 1400916"/>
              <a:gd name="connsiteY3" fmla="*/ 4636703 h 6200775"/>
              <a:gd name="connsiteX4" fmla="*/ 428625 w 1400916"/>
              <a:gd name="connsiteY4" fmla="*/ 6200775 h 6200775"/>
              <a:gd name="connsiteX5" fmla="*/ 0 w 1400916"/>
              <a:gd name="connsiteY5" fmla="*/ 6200775 h 6200775"/>
              <a:gd name="connsiteX6" fmla="*/ 9525 w 1400916"/>
              <a:gd name="connsiteY6" fmla="*/ 0 h 6200775"/>
              <a:gd name="connsiteX0" fmla="*/ 9525 w 1400916"/>
              <a:gd name="connsiteY0" fmla="*/ 0 h 6200775"/>
              <a:gd name="connsiteX1" fmla="*/ 985784 w 1400916"/>
              <a:gd name="connsiteY1" fmla="*/ 1421774 h 6200775"/>
              <a:gd name="connsiteX2" fmla="*/ 540732 w 1400916"/>
              <a:gd name="connsiteY2" fmla="*/ 2856335 h 6200775"/>
              <a:gd name="connsiteX3" fmla="*/ 1282394 w 1400916"/>
              <a:gd name="connsiteY3" fmla="*/ 4636703 h 6200775"/>
              <a:gd name="connsiteX4" fmla="*/ 428625 w 1400916"/>
              <a:gd name="connsiteY4" fmla="*/ 6200775 h 6200775"/>
              <a:gd name="connsiteX5" fmla="*/ 0 w 1400916"/>
              <a:gd name="connsiteY5" fmla="*/ 6200775 h 6200775"/>
              <a:gd name="connsiteX6" fmla="*/ 9525 w 1400916"/>
              <a:gd name="connsiteY6" fmla="*/ 0 h 6200775"/>
              <a:gd name="connsiteX0" fmla="*/ 9525 w 1400916"/>
              <a:gd name="connsiteY0" fmla="*/ 0 h 6200775"/>
              <a:gd name="connsiteX1" fmla="*/ 985784 w 1400916"/>
              <a:gd name="connsiteY1" fmla="*/ 1421774 h 6200775"/>
              <a:gd name="connsiteX2" fmla="*/ 540732 w 1400916"/>
              <a:gd name="connsiteY2" fmla="*/ 2856335 h 6200775"/>
              <a:gd name="connsiteX3" fmla="*/ 1282394 w 1400916"/>
              <a:gd name="connsiteY3" fmla="*/ 4636703 h 6200775"/>
              <a:gd name="connsiteX4" fmla="*/ 428625 w 1400916"/>
              <a:gd name="connsiteY4" fmla="*/ 6200775 h 6200775"/>
              <a:gd name="connsiteX5" fmla="*/ 0 w 1400916"/>
              <a:gd name="connsiteY5" fmla="*/ 6200775 h 6200775"/>
              <a:gd name="connsiteX6" fmla="*/ 9525 w 1400916"/>
              <a:gd name="connsiteY6" fmla="*/ 0 h 6200775"/>
              <a:gd name="connsiteX0" fmla="*/ 9525 w 1400916"/>
              <a:gd name="connsiteY0" fmla="*/ 0 h 6200775"/>
              <a:gd name="connsiteX1" fmla="*/ 985784 w 1400916"/>
              <a:gd name="connsiteY1" fmla="*/ 1421774 h 6200775"/>
              <a:gd name="connsiteX2" fmla="*/ 540732 w 1400916"/>
              <a:gd name="connsiteY2" fmla="*/ 2856335 h 6200775"/>
              <a:gd name="connsiteX3" fmla="*/ 1282394 w 1400916"/>
              <a:gd name="connsiteY3" fmla="*/ 4636703 h 6200775"/>
              <a:gd name="connsiteX4" fmla="*/ 428625 w 1400916"/>
              <a:gd name="connsiteY4" fmla="*/ 6200775 h 6200775"/>
              <a:gd name="connsiteX5" fmla="*/ 0 w 1400916"/>
              <a:gd name="connsiteY5" fmla="*/ 6200775 h 6200775"/>
              <a:gd name="connsiteX6" fmla="*/ 9525 w 1400916"/>
              <a:gd name="connsiteY6" fmla="*/ 0 h 6200775"/>
              <a:gd name="connsiteX0" fmla="*/ 9525 w 1400916"/>
              <a:gd name="connsiteY0" fmla="*/ 0 h 6200775"/>
              <a:gd name="connsiteX1" fmla="*/ 985784 w 1400916"/>
              <a:gd name="connsiteY1" fmla="*/ 1421774 h 6200775"/>
              <a:gd name="connsiteX2" fmla="*/ 540732 w 1400916"/>
              <a:gd name="connsiteY2" fmla="*/ 2856335 h 6200775"/>
              <a:gd name="connsiteX3" fmla="*/ 1282394 w 1400916"/>
              <a:gd name="connsiteY3" fmla="*/ 4636703 h 6200775"/>
              <a:gd name="connsiteX4" fmla="*/ 428625 w 1400916"/>
              <a:gd name="connsiteY4" fmla="*/ 6200775 h 6200775"/>
              <a:gd name="connsiteX5" fmla="*/ 0 w 1400916"/>
              <a:gd name="connsiteY5" fmla="*/ 6200775 h 6200775"/>
              <a:gd name="connsiteX6" fmla="*/ 9525 w 1400916"/>
              <a:gd name="connsiteY6" fmla="*/ 0 h 6200775"/>
              <a:gd name="connsiteX0" fmla="*/ 9525 w 1400916"/>
              <a:gd name="connsiteY0" fmla="*/ 0 h 6200775"/>
              <a:gd name="connsiteX1" fmla="*/ 985784 w 1400916"/>
              <a:gd name="connsiteY1" fmla="*/ 1421774 h 6200775"/>
              <a:gd name="connsiteX2" fmla="*/ 540732 w 1400916"/>
              <a:gd name="connsiteY2" fmla="*/ 2856335 h 6200775"/>
              <a:gd name="connsiteX3" fmla="*/ 1282394 w 1400916"/>
              <a:gd name="connsiteY3" fmla="*/ 4636703 h 6200775"/>
              <a:gd name="connsiteX4" fmla="*/ 428625 w 1400916"/>
              <a:gd name="connsiteY4" fmla="*/ 6200775 h 6200775"/>
              <a:gd name="connsiteX5" fmla="*/ 0 w 1400916"/>
              <a:gd name="connsiteY5" fmla="*/ 6200775 h 6200775"/>
              <a:gd name="connsiteX6" fmla="*/ 9525 w 1400916"/>
              <a:gd name="connsiteY6" fmla="*/ 0 h 6200775"/>
              <a:gd name="connsiteX0" fmla="*/ 9525 w 1792705"/>
              <a:gd name="connsiteY0" fmla="*/ 0 h 6200775"/>
              <a:gd name="connsiteX1" fmla="*/ 985784 w 1792705"/>
              <a:gd name="connsiteY1" fmla="*/ 1421774 h 6200775"/>
              <a:gd name="connsiteX2" fmla="*/ 540732 w 1792705"/>
              <a:gd name="connsiteY2" fmla="*/ 2856335 h 6200775"/>
              <a:gd name="connsiteX3" fmla="*/ 1282394 w 1792705"/>
              <a:gd name="connsiteY3" fmla="*/ 4636703 h 6200775"/>
              <a:gd name="connsiteX4" fmla="*/ 428625 w 1792705"/>
              <a:gd name="connsiteY4" fmla="*/ 6200775 h 6200775"/>
              <a:gd name="connsiteX5" fmla="*/ 0 w 1792705"/>
              <a:gd name="connsiteY5" fmla="*/ 6200775 h 6200775"/>
              <a:gd name="connsiteX6" fmla="*/ 9525 w 1792705"/>
              <a:gd name="connsiteY6" fmla="*/ 0 h 6200775"/>
              <a:gd name="connsiteX0" fmla="*/ 9525 w 1792705"/>
              <a:gd name="connsiteY0" fmla="*/ 0 h 6200775"/>
              <a:gd name="connsiteX1" fmla="*/ 985784 w 1792705"/>
              <a:gd name="connsiteY1" fmla="*/ 1421774 h 6200775"/>
              <a:gd name="connsiteX2" fmla="*/ 540732 w 1792705"/>
              <a:gd name="connsiteY2" fmla="*/ 2856335 h 6200775"/>
              <a:gd name="connsiteX3" fmla="*/ 1282394 w 1792705"/>
              <a:gd name="connsiteY3" fmla="*/ 4636703 h 6200775"/>
              <a:gd name="connsiteX4" fmla="*/ 428625 w 1792705"/>
              <a:gd name="connsiteY4" fmla="*/ 6200775 h 6200775"/>
              <a:gd name="connsiteX5" fmla="*/ 0 w 1792705"/>
              <a:gd name="connsiteY5" fmla="*/ 6200775 h 6200775"/>
              <a:gd name="connsiteX6" fmla="*/ 9525 w 1792705"/>
              <a:gd name="connsiteY6" fmla="*/ 0 h 6200775"/>
              <a:gd name="connsiteX0" fmla="*/ 9525 w 1821335"/>
              <a:gd name="connsiteY0" fmla="*/ 0 h 6200775"/>
              <a:gd name="connsiteX1" fmla="*/ 985784 w 1821335"/>
              <a:gd name="connsiteY1" fmla="*/ 1421774 h 6200775"/>
              <a:gd name="connsiteX2" fmla="*/ 540732 w 1821335"/>
              <a:gd name="connsiteY2" fmla="*/ 2856335 h 6200775"/>
              <a:gd name="connsiteX3" fmla="*/ 1282394 w 1821335"/>
              <a:gd name="connsiteY3" fmla="*/ 4636703 h 6200775"/>
              <a:gd name="connsiteX4" fmla="*/ 428625 w 1821335"/>
              <a:gd name="connsiteY4" fmla="*/ 6200775 h 6200775"/>
              <a:gd name="connsiteX5" fmla="*/ 0 w 1821335"/>
              <a:gd name="connsiteY5" fmla="*/ 6200775 h 6200775"/>
              <a:gd name="connsiteX6" fmla="*/ 9525 w 1821335"/>
              <a:gd name="connsiteY6" fmla="*/ 0 h 6200775"/>
              <a:gd name="connsiteX0" fmla="*/ 9525 w 1821335"/>
              <a:gd name="connsiteY0" fmla="*/ 0 h 6200775"/>
              <a:gd name="connsiteX1" fmla="*/ 985784 w 1821335"/>
              <a:gd name="connsiteY1" fmla="*/ 1421774 h 6200775"/>
              <a:gd name="connsiteX2" fmla="*/ 540732 w 1821335"/>
              <a:gd name="connsiteY2" fmla="*/ 2856335 h 6200775"/>
              <a:gd name="connsiteX3" fmla="*/ 1282394 w 1821335"/>
              <a:gd name="connsiteY3" fmla="*/ 4636703 h 6200775"/>
              <a:gd name="connsiteX4" fmla="*/ 428625 w 1821335"/>
              <a:gd name="connsiteY4" fmla="*/ 6200775 h 6200775"/>
              <a:gd name="connsiteX5" fmla="*/ 0 w 1821335"/>
              <a:gd name="connsiteY5" fmla="*/ 6200775 h 6200775"/>
              <a:gd name="connsiteX6" fmla="*/ 9525 w 1821335"/>
              <a:gd name="connsiteY6" fmla="*/ 0 h 6200775"/>
              <a:gd name="connsiteX0" fmla="*/ 9525 w 1839834"/>
              <a:gd name="connsiteY0" fmla="*/ 0 h 6200775"/>
              <a:gd name="connsiteX1" fmla="*/ 985784 w 1839834"/>
              <a:gd name="connsiteY1" fmla="*/ 1421774 h 6200775"/>
              <a:gd name="connsiteX2" fmla="*/ 540732 w 1839834"/>
              <a:gd name="connsiteY2" fmla="*/ 2856335 h 6200775"/>
              <a:gd name="connsiteX3" fmla="*/ 1282394 w 1839834"/>
              <a:gd name="connsiteY3" fmla="*/ 4636703 h 6200775"/>
              <a:gd name="connsiteX4" fmla="*/ 428625 w 1839834"/>
              <a:gd name="connsiteY4" fmla="*/ 6200775 h 6200775"/>
              <a:gd name="connsiteX5" fmla="*/ 0 w 1839834"/>
              <a:gd name="connsiteY5" fmla="*/ 6200775 h 6200775"/>
              <a:gd name="connsiteX6" fmla="*/ 9525 w 1839834"/>
              <a:gd name="connsiteY6" fmla="*/ 0 h 6200775"/>
              <a:gd name="connsiteX0" fmla="*/ 9525 w 1839834"/>
              <a:gd name="connsiteY0" fmla="*/ 0 h 6200775"/>
              <a:gd name="connsiteX1" fmla="*/ 985784 w 1839834"/>
              <a:gd name="connsiteY1" fmla="*/ 1421774 h 6200775"/>
              <a:gd name="connsiteX2" fmla="*/ 540732 w 1839834"/>
              <a:gd name="connsiteY2" fmla="*/ 2856335 h 6200775"/>
              <a:gd name="connsiteX3" fmla="*/ 1282394 w 1839834"/>
              <a:gd name="connsiteY3" fmla="*/ 4636703 h 6200775"/>
              <a:gd name="connsiteX4" fmla="*/ 428625 w 1839834"/>
              <a:gd name="connsiteY4" fmla="*/ 6200775 h 6200775"/>
              <a:gd name="connsiteX5" fmla="*/ 0 w 1839834"/>
              <a:gd name="connsiteY5" fmla="*/ 6200775 h 6200775"/>
              <a:gd name="connsiteX6" fmla="*/ 9525 w 1839834"/>
              <a:gd name="connsiteY6" fmla="*/ 0 h 6200775"/>
              <a:gd name="connsiteX0" fmla="*/ 9525 w 1839834"/>
              <a:gd name="connsiteY0" fmla="*/ 0 h 6200775"/>
              <a:gd name="connsiteX1" fmla="*/ 985784 w 1839834"/>
              <a:gd name="connsiteY1" fmla="*/ 1421774 h 6200775"/>
              <a:gd name="connsiteX2" fmla="*/ 540732 w 1839834"/>
              <a:gd name="connsiteY2" fmla="*/ 2856335 h 6200775"/>
              <a:gd name="connsiteX3" fmla="*/ 1282394 w 1839834"/>
              <a:gd name="connsiteY3" fmla="*/ 4636703 h 6200775"/>
              <a:gd name="connsiteX4" fmla="*/ 428625 w 1839834"/>
              <a:gd name="connsiteY4" fmla="*/ 6200775 h 6200775"/>
              <a:gd name="connsiteX5" fmla="*/ 0 w 1839834"/>
              <a:gd name="connsiteY5" fmla="*/ 6200775 h 6200775"/>
              <a:gd name="connsiteX6" fmla="*/ 9525 w 1839834"/>
              <a:gd name="connsiteY6" fmla="*/ 0 h 6200775"/>
              <a:gd name="connsiteX0" fmla="*/ 9525 w 1839834"/>
              <a:gd name="connsiteY0" fmla="*/ 0 h 6200775"/>
              <a:gd name="connsiteX1" fmla="*/ 980939 w 1839834"/>
              <a:gd name="connsiteY1" fmla="*/ 1433666 h 6200775"/>
              <a:gd name="connsiteX2" fmla="*/ 540732 w 1839834"/>
              <a:gd name="connsiteY2" fmla="*/ 2856335 h 6200775"/>
              <a:gd name="connsiteX3" fmla="*/ 1282394 w 1839834"/>
              <a:gd name="connsiteY3" fmla="*/ 4636703 h 6200775"/>
              <a:gd name="connsiteX4" fmla="*/ 428625 w 1839834"/>
              <a:gd name="connsiteY4" fmla="*/ 6200775 h 6200775"/>
              <a:gd name="connsiteX5" fmla="*/ 0 w 1839834"/>
              <a:gd name="connsiteY5" fmla="*/ 6200775 h 6200775"/>
              <a:gd name="connsiteX6" fmla="*/ 9525 w 1839834"/>
              <a:gd name="connsiteY6" fmla="*/ 0 h 6200775"/>
              <a:gd name="connsiteX0" fmla="*/ 9525 w 1839834"/>
              <a:gd name="connsiteY0" fmla="*/ 0 h 6200775"/>
              <a:gd name="connsiteX1" fmla="*/ 980939 w 1839834"/>
              <a:gd name="connsiteY1" fmla="*/ 1433666 h 6200775"/>
              <a:gd name="connsiteX2" fmla="*/ 540732 w 1839834"/>
              <a:gd name="connsiteY2" fmla="*/ 2856335 h 6200775"/>
              <a:gd name="connsiteX3" fmla="*/ 1282394 w 1839834"/>
              <a:gd name="connsiteY3" fmla="*/ 4636703 h 6200775"/>
              <a:gd name="connsiteX4" fmla="*/ 428625 w 1839834"/>
              <a:gd name="connsiteY4" fmla="*/ 6200775 h 6200775"/>
              <a:gd name="connsiteX5" fmla="*/ 0 w 1839834"/>
              <a:gd name="connsiteY5" fmla="*/ 6200775 h 6200775"/>
              <a:gd name="connsiteX6" fmla="*/ 9525 w 1839834"/>
              <a:gd name="connsiteY6" fmla="*/ 0 h 6200775"/>
              <a:gd name="connsiteX0" fmla="*/ 9525 w 1839834"/>
              <a:gd name="connsiteY0" fmla="*/ 0 h 6200775"/>
              <a:gd name="connsiteX1" fmla="*/ 980939 w 1839834"/>
              <a:gd name="connsiteY1" fmla="*/ 1433666 h 6200775"/>
              <a:gd name="connsiteX2" fmla="*/ 540732 w 1839834"/>
              <a:gd name="connsiteY2" fmla="*/ 2856335 h 6200775"/>
              <a:gd name="connsiteX3" fmla="*/ 1282394 w 1839834"/>
              <a:gd name="connsiteY3" fmla="*/ 4636703 h 6200775"/>
              <a:gd name="connsiteX4" fmla="*/ 428625 w 1839834"/>
              <a:gd name="connsiteY4" fmla="*/ 6200775 h 6200775"/>
              <a:gd name="connsiteX5" fmla="*/ 0 w 1839834"/>
              <a:gd name="connsiteY5" fmla="*/ 6200775 h 6200775"/>
              <a:gd name="connsiteX6" fmla="*/ 9525 w 1839834"/>
              <a:gd name="connsiteY6" fmla="*/ 0 h 6200775"/>
              <a:gd name="connsiteX0" fmla="*/ 9525 w 1839834"/>
              <a:gd name="connsiteY0" fmla="*/ 0 h 6200775"/>
              <a:gd name="connsiteX1" fmla="*/ 980939 w 1839834"/>
              <a:gd name="connsiteY1" fmla="*/ 1433666 h 6200775"/>
              <a:gd name="connsiteX2" fmla="*/ 540732 w 1839834"/>
              <a:gd name="connsiteY2" fmla="*/ 2856335 h 6200775"/>
              <a:gd name="connsiteX3" fmla="*/ 1282394 w 1839834"/>
              <a:gd name="connsiteY3" fmla="*/ 4636703 h 6200775"/>
              <a:gd name="connsiteX4" fmla="*/ 428625 w 1839834"/>
              <a:gd name="connsiteY4" fmla="*/ 6200775 h 6200775"/>
              <a:gd name="connsiteX5" fmla="*/ 0 w 1839834"/>
              <a:gd name="connsiteY5" fmla="*/ 6200775 h 6200775"/>
              <a:gd name="connsiteX6" fmla="*/ 9525 w 1839834"/>
              <a:gd name="connsiteY6" fmla="*/ 0 h 6200775"/>
              <a:gd name="connsiteX0" fmla="*/ 9525 w 1839834"/>
              <a:gd name="connsiteY0" fmla="*/ 0 h 6200775"/>
              <a:gd name="connsiteX1" fmla="*/ 980939 w 1839834"/>
              <a:gd name="connsiteY1" fmla="*/ 1433666 h 6200775"/>
              <a:gd name="connsiteX2" fmla="*/ 540732 w 1839834"/>
              <a:gd name="connsiteY2" fmla="*/ 2856335 h 6200775"/>
              <a:gd name="connsiteX3" fmla="*/ 1282394 w 1839834"/>
              <a:gd name="connsiteY3" fmla="*/ 4636703 h 6200775"/>
              <a:gd name="connsiteX4" fmla="*/ 428625 w 1839834"/>
              <a:gd name="connsiteY4" fmla="*/ 6200775 h 6200775"/>
              <a:gd name="connsiteX5" fmla="*/ 0 w 1839834"/>
              <a:gd name="connsiteY5" fmla="*/ 6200775 h 6200775"/>
              <a:gd name="connsiteX6" fmla="*/ 9525 w 1839834"/>
              <a:gd name="connsiteY6" fmla="*/ 0 h 6200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39834" h="6200775">
                <a:moveTo>
                  <a:pt x="9525" y="0"/>
                </a:moveTo>
                <a:cubicBezTo>
                  <a:pt x="416295" y="284690"/>
                  <a:pt x="1425142" y="897762"/>
                  <a:pt x="980939" y="1433666"/>
                </a:cubicBezTo>
                <a:cubicBezTo>
                  <a:pt x="844467" y="1707707"/>
                  <a:pt x="539821" y="2296069"/>
                  <a:pt x="540732" y="2856335"/>
                </a:cubicBezTo>
                <a:cubicBezTo>
                  <a:pt x="541643" y="3416601"/>
                  <a:pt x="743453" y="3982394"/>
                  <a:pt x="1282394" y="4636703"/>
                </a:cubicBezTo>
                <a:cubicBezTo>
                  <a:pt x="1839834" y="5180015"/>
                  <a:pt x="543317" y="6072427"/>
                  <a:pt x="428625" y="6200775"/>
                </a:cubicBezTo>
                <a:lnTo>
                  <a:pt x="0" y="6200775"/>
                </a:lnTo>
                <a:lnTo>
                  <a:pt x="9525" y="0"/>
                </a:lnTo>
                <a:close/>
              </a:path>
            </a:pathLst>
          </a:custGeom>
          <a:gradFill flip="none" rotWithShape="1">
            <a:gsLst>
              <a:gs pos="0">
                <a:schemeClr val="bg2">
                  <a:lumMod val="60000"/>
                  <a:lumOff val="40000"/>
                  <a:alpha val="63000"/>
                </a:schemeClr>
              </a:gs>
              <a:gs pos="50000">
                <a:schemeClr val="bg2">
                  <a:shade val="67500"/>
                  <a:satMod val="115000"/>
                </a:schemeClr>
              </a:gs>
              <a:gs pos="100000">
                <a:schemeClr val="bg2"/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  <a:scene3d>
            <a:camera prst="orthographicFront"/>
            <a:lightRig rig="balanced" dir="t">
              <a:rot lat="0" lon="0" rev="10800000"/>
            </a:lightRig>
          </a:scene3d>
          <a:sp3d prstMaterial="plastic">
            <a:bevelT w="1016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 bwMode="ltGray">
          <a:xfrm>
            <a:off x="621792" y="594360"/>
            <a:ext cx="7790688" cy="5788152"/>
          </a:xfrm>
          <a:prstGeom prst="ellipse">
            <a:avLst/>
          </a:prstGeom>
          <a:gradFill>
            <a:gsLst>
              <a:gs pos="0">
                <a:schemeClr val="bg2">
                  <a:lumMod val="60000"/>
                  <a:lumOff val="40000"/>
                </a:schemeClr>
              </a:gs>
              <a:gs pos="69000">
                <a:schemeClr val="bg2">
                  <a:shade val="67500"/>
                  <a:satMod val="115000"/>
                </a:schemeClr>
              </a:gs>
              <a:gs pos="100000">
                <a:schemeClr val="bg2">
                  <a:lumMod val="75000"/>
                </a:schemeClr>
              </a:gs>
            </a:gsLst>
            <a:path path="circle">
              <a:fillToRect r="100000" b="100000"/>
            </a:path>
          </a:gradFill>
          <a:ln>
            <a:noFill/>
          </a:ln>
          <a:scene3d>
            <a:camera prst="orthographicFront"/>
            <a:lightRig rig="soft" dir="t">
              <a:rot lat="0" lon="0" rev="16200000"/>
            </a:lightRig>
          </a:scene3d>
          <a:sp3d prstMaterial="plastic">
            <a:bevelT w="101600" h="127000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 bwMode="gray">
          <a:xfrm>
            <a:off x="685800" y="2130425"/>
            <a:ext cx="7772400" cy="1470025"/>
          </a:xfrm>
        </p:spPr>
        <p:txBody>
          <a:bodyPr vert="horz" lIns="91440" tIns="45720" rIns="91440" bIns="45720" rtlCol="0" anchor="b">
            <a:noAutofit/>
            <a:scene3d>
              <a:camera prst="orthographicFront"/>
              <a:lightRig rig="flat" dir="t">
                <a:rot lat="0" lon="0" rev="6600000"/>
              </a:lightRig>
            </a:scene3d>
            <a:sp3d extrusionH="31750">
              <a:bevelT w="38100" h="31750" prst="softRound"/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800" b="1" kern="1200" smtClean="0">
                <a:gradFill flip="none" rotWithShape="1">
                  <a:gsLst>
                    <a:gs pos="0">
                      <a:schemeClr val="tx1"/>
                    </a:gs>
                    <a:gs pos="44000">
                      <a:schemeClr val="tx1">
                        <a:lumMod val="85000"/>
                      </a:schemeClr>
                    </a:gs>
                    <a:gs pos="100000">
                      <a:schemeClr val="tx1">
                        <a:lumMod val="50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50800" dist="38100" dir="2700000" algn="ctr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black">
          <a:xfrm>
            <a:off x="1371600" y="3886200"/>
            <a:ext cx="6400800" cy="1216152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black"/>
        <p:txBody>
          <a:bodyPr/>
          <a:lstStyle/>
          <a:p>
            <a:fld id="{7EAF463A-BC7C-46EE-9F1E-7F377CCA4891}" type="datetimeFigureOut">
              <a:rPr lang="en-US" smtClean="0"/>
              <a:pPr/>
              <a:t>2/20/2014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black"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black"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reeform 8"/>
          <p:cNvSpPr/>
          <p:nvPr/>
        </p:nvSpPr>
        <p:spPr bwMode="ltGray">
          <a:xfrm>
            <a:off x="6954" y="2705"/>
            <a:ext cx="7708296" cy="1619808"/>
          </a:xfrm>
          <a:custGeom>
            <a:avLst/>
            <a:gdLst>
              <a:gd name="connsiteX0" fmla="*/ 0 w 7724775"/>
              <a:gd name="connsiteY0" fmla="*/ 0 h 1304925"/>
              <a:gd name="connsiteX1" fmla="*/ 7724775 w 7724775"/>
              <a:gd name="connsiteY1" fmla="*/ 0 h 1304925"/>
              <a:gd name="connsiteX2" fmla="*/ 7219950 w 7724775"/>
              <a:gd name="connsiteY2" fmla="*/ 685800 h 1304925"/>
              <a:gd name="connsiteX3" fmla="*/ 6600825 w 7724775"/>
              <a:gd name="connsiteY3" fmla="*/ 876300 h 1304925"/>
              <a:gd name="connsiteX4" fmla="*/ 4314825 w 7724775"/>
              <a:gd name="connsiteY4" fmla="*/ 504825 h 1304925"/>
              <a:gd name="connsiteX5" fmla="*/ 1781175 w 7724775"/>
              <a:gd name="connsiteY5" fmla="*/ 1304925 h 1304925"/>
              <a:gd name="connsiteX6" fmla="*/ 9525 w 7724775"/>
              <a:gd name="connsiteY6" fmla="*/ 400050 h 1304925"/>
              <a:gd name="connsiteX7" fmla="*/ 0 w 7724775"/>
              <a:gd name="connsiteY7" fmla="*/ 0 h 1304925"/>
              <a:gd name="connsiteX0" fmla="*/ 0 w 7724775"/>
              <a:gd name="connsiteY0" fmla="*/ 0 h 1322387"/>
              <a:gd name="connsiteX1" fmla="*/ 7724775 w 7724775"/>
              <a:gd name="connsiteY1" fmla="*/ 0 h 1322387"/>
              <a:gd name="connsiteX2" fmla="*/ 7219950 w 7724775"/>
              <a:gd name="connsiteY2" fmla="*/ 685800 h 1322387"/>
              <a:gd name="connsiteX3" fmla="*/ 6600825 w 7724775"/>
              <a:gd name="connsiteY3" fmla="*/ 876300 h 1322387"/>
              <a:gd name="connsiteX4" fmla="*/ 4314825 w 7724775"/>
              <a:gd name="connsiteY4" fmla="*/ 504825 h 1322387"/>
              <a:gd name="connsiteX5" fmla="*/ 1781175 w 7724775"/>
              <a:gd name="connsiteY5" fmla="*/ 1304925 h 1322387"/>
              <a:gd name="connsiteX6" fmla="*/ 9525 w 7724775"/>
              <a:gd name="connsiteY6" fmla="*/ 400050 h 1322387"/>
              <a:gd name="connsiteX7" fmla="*/ 0 w 7724775"/>
              <a:gd name="connsiteY7" fmla="*/ 0 h 1322387"/>
              <a:gd name="connsiteX0" fmla="*/ 0 w 7724775"/>
              <a:gd name="connsiteY0" fmla="*/ 0 h 1322387"/>
              <a:gd name="connsiteX1" fmla="*/ 7724775 w 7724775"/>
              <a:gd name="connsiteY1" fmla="*/ 0 h 1322387"/>
              <a:gd name="connsiteX2" fmla="*/ 7219950 w 7724775"/>
              <a:gd name="connsiteY2" fmla="*/ 685800 h 1322387"/>
              <a:gd name="connsiteX3" fmla="*/ 6600825 w 7724775"/>
              <a:gd name="connsiteY3" fmla="*/ 876300 h 1322387"/>
              <a:gd name="connsiteX4" fmla="*/ 4314825 w 7724775"/>
              <a:gd name="connsiteY4" fmla="*/ 504825 h 1322387"/>
              <a:gd name="connsiteX5" fmla="*/ 1781175 w 7724775"/>
              <a:gd name="connsiteY5" fmla="*/ 1304925 h 1322387"/>
              <a:gd name="connsiteX6" fmla="*/ 9525 w 7724775"/>
              <a:gd name="connsiteY6" fmla="*/ 400050 h 1322387"/>
              <a:gd name="connsiteX7" fmla="*/ 0 w 7724775"/>
              <a:gd name="connsiteY7" fmla="*/ 0 h 1322387"/>
              <a:gd name="connsiteX0" fmla="*/ 0 w 7724775"/>
              <a:gd name="connsiteY0" fmla="*/ 0 h 1322387"/>
              <a:gd name="connsiteX1" fmla="*/ 7724775 w 7724775"/>
              <a:gd name="connsiteY1" fmla="*/ 0 h 1322387"/>
              <a:gd name="connsiteX2" fmla="*/ 7219950 w 7724775"/>
              <a:gd name="connsiteY2" fmla="*/ 685800 h 1322387"/>
              <a:gd name="connsiteX3" fmla="*/ 6600825 w 7724775"/>
              <a:gd name="connsiteY3" fmla="*/ 876300 h 1322387"/>
              <a:gd name="connsiteX4" fmla="*/ 4314825 w 7724775"/>
              <a:gd name="connsiteY4" fmla="*/ 504825 h 1322387"/>
              <a:gd name="connsiteX5" fmla="*/ 1781175 w 7724775"/>
              <a:gd name="connsiteY5" fmla="*/ 1304925 h 1322387"/>
              <a:gd name="connsiteX6" fmla="*/ 9525 w 7724775"/>
              <a:gd name="connsiteY6" fmla="*/ 400050 h 1322387"/>
              <a:gd name="connsiteX7" fmla="*/ 0 w 7724775"/>
              <a:gd name="connsiteY7" fmla="*/ 0 h 1322387"/>
              <a:gd name="connsiteX0" fmla="*/ 0 w 7724775"/>
              <a:gd name="connsiteY0" fmla="*/ 0 h 1541463"/>
              <a:gd name="connsiteX1" fmla="*/ 7724775 w 7724775"/>
              <a:gd name="connsiteY1" fmla="*/ 0 h 1541463"/>
              <a:gd name="connsiteX2" fmla="*/ 7219950 w 7724775"/>
              <a:gd name="connsiteY2" fmla="*/ 685800 h 1541463"/>
              <a:gd name="connsiteX3" fmla="*/ 6600825 w 7724775"/>
              <a:gd name="connsiteY3" fmla="*/ 876300 h 1541463"/>
              <a:gd name="connsiteX4" fmla="*/ 4314825 w 7724775"/>
              <a:gd name="connsiteY4" fmla="*/ 504825 h 1541463"/>
              <a:gd name="connsiteX5" fmla="*/ 1781175 w 7724775"/>
              <a:gd name="connsiteY5" fmla="*/ 1304925 h 1541463"/>
              <a:gd name="connsiteX6" fmla="*/ 9525 w 7724775"/>
              <a:gd name="connsiteY6" fmla="*/ 400050 h 1541463"/>
              <a:gd name="connsiteX7" fmla="*/ 0 w 7724775"/>
              <a:gd name="connsiteY7" fmla="*/ 0 h 1541463"/>
              <a:gd name="connsiteX0" fmla="*/ 0 w 7724775"/>
              <a:gd name="connsiteY0" fmla="*/ 0 h 1600206"/>
              <a:gd name="connsiteX1" fmla="*/ 7724775 w 7724775"/>
              <a:gd name="connsiteY1" fmla="*/ 0 h 1600206"/>
              <a:gd name="connsiteX2" fmla="*/ 7219950 w 7724775"/>
              <a:gd name="connsiteY2" fmla="*/ 685800 h 1600206"/>
              <a:gd name="connsiteX3" fmla="*/ 6600825 w 7724775"/>
              <a:gd name="connsiteY3" fmla="*/ 876300 h 1600206"/>
              <a:gd name="connsiteX4" fmla="*/ 4314825 w 7724775"/>
              <a:gd name="connsiteY4" fmla="*/ 504825 h 1600206"/>
              <a:gd name="connsiteX5" fmla="*/ 1781175 w 7724775"/>
              <a:gd name="connsiteY5" fmla="*/ 1304925 h 1600206"/>
              <a:gd name="connsiteX6" fmla="*/ 9525 w 7724775"/>
              <a:gd name="connsiteY6" fmla="*/ 400050 h 1600206"/>
              <a:gd name="connsiteX7" fmla="*/ 0 w 7724775"/>
              <a:gd name="connsiteY7" fmla="*/ 0 h 1600206"/>
              <a:gd name="connsiteX0" fmla="*/ 0 w 7724775"/>
              <a:gd name="connsiteY0" fmla="*/ 0 h 1600206"/>
              <a:gd name="connsiteX1" fmla="*/ 7724775 w 7724775"/>
              <a:gd name="connsiteY1" fmla="*/ 0 h 1600206"/>
              <a:gd name="connsiteX2" fmla="*/ 7219950 w 7724775"/>
              <a:gd name="connsiteY2" fmla="*/ 685800 h 1600206"/>
              <a:gd name="connsiteX3" fmla="*/ 6600825 w 7724775"/>
              <a:gd name="connsiteY3" fmla="*/ 876300 h 1600206"/>
              <a:gd name="connsiteX4" fmla="*/ 4314825 w 7724775"/>
              <a:gd name="connsiteY4" fmla="*/ 504825 h 1600206"/>
              <a:gd name="connsiteX5" fmla="*/ 1781175 w 7724775"/>
              <a:gd name="connsiteY5" fmla="*/ 1304925 h 1600206"/>
              <a:gd name="connsiteX6" fmla="*/ 9525 w 7724775"/>
              <a:gd name="connsiteY6" fmla="*/ 400050 h 1600206"/>
              <a:gd name="connsiteX7" fmla="*/ 0 w 7724775"/>
              <a:gd name="connsiteY7" fmla="*/ 0 h 1600206"/>
              <a:gd name="connsiteX0" fmla="*/ 0 w 7724775"/>
              <a:gd name="connsiteY0" fmla="*/ 0 h 1600206"/>
              <a:gd name="connsiteX1" fmla="*/ 7724775 w 7724775"/>
              <a:gd name="connsiteY1" fmla="*/ 0 h 1600206"/>
              <a:gd name="connsiteX2" fmla="*/ 7219950 w 7724775"/>
              <a:gd name="connsiteY2" fmla="*/ 685800 h 1600206"/>
              <a:gd name="connsiteX3" fmla="*/ 6600825 w 7724775"/>
              <a:gd name="connsiteY3" fmla="*/ 876300 h 1600206"/>
              <a:gd name="connsiteX4" fmla="*/ 4314825 w 7724775"/>
              <a:gd name="connsiteY4" fmla="*/ 504825 h 1600206"/>
              <a:gd name="connsiteX5" fmla="*/ 1781175 w 7724775"/>
              <a:gd name="connsiteY5" fmla="*/ 1304925 h 1600206"/>
              <a:gd name="connsiteX6" fmla="*/ 9525 w 7724775"/>
              <a:gd name="connsiteY6" fmla="*/ 400050 h 1600206"/>
              <a:gd name="connsiteX7" fmla="*/ 0 w 7724775"/>
              <a:gd name="connsiteY7" fmla="*/ 0 h 1600206"/>
              <a:gd name="connsiteX0" fmla="*/ 0 w 7724775"/>
              <a:gd name="connsiteY0" fmla="*/ 0 h 1600206"/>
              <a:gd name="connsiteX1" fmla="*/ 7724775 w 7724775"/>
              <a:gd name="connsiteY1" fmla="*/ 0 h 1600206"/>
              <a:gd name="connsiteX2" fmla="*/ 7219950 w 7724775"/>
              <a:gd name="connsiteY2" fmla="*/ 685800 h 1600206"/>
              <a:gd name="connsiteX3" fmla="*/ 6600825 w 7724775"/>
              <a:gd name="connsiteY3" fmla="*/ 876300 h 1600206"/>
              <a:gd name="connsiteX4" fmla="*/ 4314825 w 7724775"/>
              <a:gd name="connsiteY4" fmla="*/ 504825 h 1600206"/>
              <a:gd name="connsiteX5" fmla="*/ 1781175 w 7724775"/>
              <a:gd name="connsiteY5" fmla="*/ 1304925 h 1600206"/>
              <a:gd name="connsiteX6" fmla="*/ 2875 w 7724775"/>
              <a:gd name="connsiteY6" fmla="*/ 379961 h 1600206"/>
              <a:gd name="connsiteX7" fmla="*/ 0 w 7724775"/>
              <a:gd name="connsiteY7" fmla="*/ 0 h 1600206"/>
              <a:gd name="connsiteX0" fmla="*/ 0 w 7724775"/>
              <a:gd name="connsiteY0" fmla="*/ 0 h 1602700"/>
              <a:gd name="connsiteX1" fmla="*/ 7724775 w 7724775"/>
              <a:gd name="connsiteY1" fmla="*/ 0 h 1602700"/>
              <a:gd name="connsiteX2" fmla="*/ 7219950 w 7724775"/>
              <a:gd name="connsiteY2" fmla="*/ 685800 h 1602700"/>
              <a:gd name="connsiteX3" fmla="*/ 6600825 w 7724775"/>
              <a:gd name="connsiteY3" fmla="*/ 876300 h 1602700"/>
              <a:gd name="connsiteX4" fmla="*/ 4314825 w 7724775"/>
              <a:gd name="connsiteY4" fmla="*/ 504825 h 1602700"/>
              <a:gd name="connsiteX5" fmla="*/ 1781175 w 7724775"/>
              <a:gd name="connsiteY5" fmla="*/ 1304925 h 1602700"/>
              <a:gd name="connsiteX6" fmla="*/ 2875 w 7724775"/>
              <a:gd name="connsiteY6" fmla="*/ 379961 h 1602700"/>
              <a:gd name="connsiteX7" fmla="*/ 0 w 7724775"/>
              <a:gd name="connsiteY7" fmla="*/ 0 h 1602700"/>
              <a:gd name="connsiteX0" fmla="*/ 0 w 7724775"/>
              <a:gd name="connsiteY0" fmla="*/ 0 h 1545342"/>
              <a:gd name="connsiteX1" fmla="*/ 7724775 w 7724775"/>
              <a:gd name="connsiteY1" fmla="*/ 0 h 1545342"/>
              <a:gd name="connsiteX2" fmla="*/ 7219950 w 7724775"/>
              <a:gd name="connsiteY2" fmla="*/ 685800 h 1545342"/>
              <a:gd name="connsiteX3" fmla="*/ 6600825 w 7724775"/>
              <a:gd name="connsiteY3" fmla="*/ 876300 h 1545342"/>
              <a:gd name="connsiteX4" fmla="*/ 4314825 w 7724775"/>
              <a:gd name="connsiteY4" fmla="*/ 504825 h 1545342"/>
              <a:gd name="connsiteX5" fmla="*/ 1781175 w 7724775"/>
              <a:gd name="connsiteY5" fmla="*/ 1304925 h 1545342"/>
              <a:gd name="connsiteX6" fmla="*/ 2875 w 7724775"/>
              <a:gd name="connsiteY6" fmla="*/ 379961 h 1545342"/>
              <a:gd name="connsiteX7" fmla="*/ 0 w 7724775"/>
              <a:gd name="connsiteY7" fmla="*/ 0 h 1545342"/>
              <a:gd name="connsiteX0" fmla="*/ 0 w 7724775"/>
              <a:gd name="connsiteY0" fmla="*/ 0 h 1622512"/>
              <a:gd name="connsiteX1" fmla="*/ 7724775 w 7724775"/>
              <a:gd name="connsiteY1" fmla="*/ 0 h 1622512"/>
              <a:gd name="connsiteX2" fmla="*/ 7219950 w 7724775"/>
              <a:gd name="connsiteY2" fmla="*/ 685800 h 1622512"/>
              <a:gd name="connsiteX3" fmla="*/ 6600825 w 7724775"/>
              <a:gd name="connsiteY3" fmla="*/ 876300 h 1622512"/>
              <a:gd name="connsiteX4" fmla="*/ 4314825 w 7724775"/>
              <a:gd name="connsiteY4" fmla="*/ 504825 h 1622512"/>
              <a:gd name="connsiteX5" fmla="*/ 1781175 w 7724775"/>
              <a:gd name="connsiteY5" fmla="*/ 1304925 h 1622512"/>
              <a:gd name="connsiteX6" fmla="*/ 2875 w 7724775"/>
              <a:gd name="connsiteY6" fmla="*/ 379961 h 1622512"/>
              <a:gd name="connsiteX7" fmla="*/ 0 w 7724775"/>
              <a:gd name="connsiteY7" fmla="*/ 0 h 1622512"/>
              <a:gd name="connsiteX0" fmla="*/ 0 w 7724775"/>
              <a:gd name="connsiteY0" fmla="*/ 0 h 1622512"/>
              <a:gd name="connsiteX1" fmla="*/ 7724775 w 7724775"/>
              <a:gd name="connsiteY1" fmla="*/ 0 h 1622512"/>
              <a:gd name="connsiteX2" fmla="*/ 7219950 w 7724775"/>
              <a:gd name="connsiteY2" fmla="*/ 685800 h 1622512"/>
              <a:gd name="connsiteX3" fmla="*/ 6600825 w 7724775"/>
              <a:gd name="connsiteY3" fmla="*/ 876300 h 1622512"/>
              <a:gd name="connsiteX4" fmla="*/ 4314825 w 7724775"/>
              <a:gd name="connsiteY4" fmla="*/ 504825 h 1622512"/>
              <a:gd name="connsiteX5" fmla="*/ 1781175 w 7724775"/>
              <a:gd name="connsiteY5" fmla="*/ 1304925 h 1622512"/>
              <a:gd name="connsiteX6" fmla="*/ 2875 w 7724775"/>
              <a:gd name="connsiteY6" fmla="*/ 379961 h 1622512"/>
              <a:gd name="connsiteX7" fmla="*/ 0 w 7724775"/>
              <a:gd name="connsiteY7" fmla="*/ 0 h 1622512"/>
              <a:gd name="connsiteX0" fmla="*/ 0 w 7724775"/>
              <a:gd name="connsiteY0" fmla="*/ 0 h 1622512"/>
              <a:gd name="connsiteX1" fmla="*/ 7724775 w 7724775"/>
              <a:gd name="connsiteY1" fmla="*/ 0 h 1622512"/>
              <a:gd name="connsiteX2" fmla="*/ 7219950 w 7724775"/>
              <a:gd name="connsiteY2" fmla="*/ 685800 h 1622512"/>
              <a:gd name="connsiteX3" fmla="*/ 6600825 w 7724775"/>
              <a:gd name="connsiteY3" fmla="*/ 876300 h 1622512"/>
              <a:gd name="connsiteX4" fmla="*/ 4314825 w 7724775"/>
              <a:gd name="connsiteY4" fmla="*/ 504825 h 1622512"/>
              <a:gd name="connsiteX5" fmla="*/ 1781175 w 7724775"/>
              <a:gd name="connsiteY5" fmla="*/ 1304925 h 1622512"/>
              <a:gd name="connsiteX6" fmla="*/ 2875 w 7724775"/>
              <a:gd name="connsiteY6" fmla="*/ 379961 h 1622512"/>
              <a:gd name="connsiteX7" fmla="*/ 0 w 7724775"/>
              <a:gd name="connsiteY7" fmla="*/ 0 h 1622512"/>
              <a:gd name="connsiteX0" fmla="*/ 0 w 7724775"/>
              <a:gd name="connsiteY0" fmla="*/ 0 h 1622512"/>
              <a:gd name="connsiteX1" fmla="*/ 7724775 w 7724775"/>
              <a:gd name="connsiteY1" fmla="*/ 0 h 1622512"/>
              <a:gd name="connsiteX2" fmla="*/ 7219950 w 7724775"/>
              <a:gd name="connsiteY2" fmla="*/ 685800 h 1622512"/>
              <a:gd name="connsiteX3" fmla="*/ 6613156 w 7724775"/>
              <a:gd name="connsiteY3" fmla="*/ 881149 h 1622512"/>
              <a:gd name="connsiteX4" fmla="*/ 4314825 w 7724775"/>
              <a:gd name="connsiteY4" fmla="*/ 504825 h 1622512"/>
              <a:gd name="connsiteX5" fmla="*/ 1781175 w 7724775"/>
              <a:gd name="connsiteY5" fmla="*/ 1304925 h 1622512"/>
              <a:gd name="connsiteX6" fmla="*/ 2875 w 7724775"/>
              <a:gd name="connsiteY6" fmla="*/ 379961 h 1622512"/>
              <a:gd name="connsiteX7" fmla="*/ 0 w 7724775"/>
              <a:gd name="connsiteY7" fmla="*/ 0 h 1622512"/>
              <a:gd name="connsiteX0" fmla="*/ 0 w 7724775"/>
              <a:gd name="connsiteY0" fmla="*/ 0 h 1622512"/>
              <a:gd name="connsiteX1" fmla="*/ 7724775 w 7724775"/>
              <a:gd name="connsiteY1" fmla="*/ 0 h 1622512"/>
              <a:gd name="connsiteX2" fmla="*/ 7219950 w 7724775"/>
              <a:gd name="connsiteY2" fmla="*/ 685800 h 1622512"/>
              <a:gd name="connsiteX3" fmla="*/ 6613156 w 7724775"/>
              <a:gd name="connsiteY3" fmla="*/ 881149 h 1622512"/>
              <a:gd name="connsiteX4" fmla="*/ 4314825 w 7724775"/>
              <a:gd name="connsiteY4" fmla="*/ 504825 h 1622512"/>
              <a:gd name="connsiteX5" fmla="*/ 1781175 w 7724775"/>
              <a:gd name="connsiteY5" fmla="*/ 1304925 h 1622512"/>
              <a:gd name="connsiteX6" fmla="*/ 2875 w 7724775"/>
              <a:gd name="connsiteY6" fmla="*/ 379961 h 1622512"/>
              <a:gd name="connsiteX7" fmla="*/ 0 w 7724775"/>
              <a:gd name="connsiteY7" fmla="*/ 0 h 1622512"/>
              <a:gd name="connsiteX0" fmla="*/ 0 w 7724775"/>
              <a:gd name="connsiteY0" fmla="*/ 0 h 1622512"/>
              <a:gd name="connsiteX1" fmla="*/ 7724775 w 7724775"/>
              <a:gd name="connsiteY1" fmla="*/ 0 h 1622512"/>
              <a:gd name="connsiteX2" fmla="*/ 7219950 w 7724775"/>
              <a:gd name="connsiteY2" fmla="*/ 685800 h 1622512"/>
              <a:gd name="connsiteX3" fmla="*/ 6613156 w 7724775"/>
              <a:gd name="connsiteY3" fmla="*/ 881149 h 1622512"/>
              <a:gd name="connsiteX4" fmla="*/ 4314825 w 7724775"/>
              <a:gd name="connsiteY4" fmla="*/ 504825 h 1622512"/>
              <a:gd name="connsiteX5" fmla="*/ 1781175 w 7724775"/>
              <a:gd name="connsiteY5" fmla="*/ 1304925 h 1622512"/>
              <a:gd name="connsiteX6" fmla="*/ 2875 w 7724775"/>
              <a:gd name="connsiteY6" fmla="*/ 379961 h 1622512"/>
              <a:gd name="connsiteX7" fmla="*/ 0 w 7724775"/>
              <a:gd name="connsiteY7" fmla="*/ 0 h 1622512"/>
              <a:gd name="connsiteX0" fmla="*/ 0 w 7724775"/>
              <a:gd name="connsiteY0" fmla="*/ 0 h 1622512"/>
              <a:gd name="connsiteX1" fmla="*/ 7724775 w 7724775"/>
              <a:gd name="connsiteY1" fmla="*/ 0 h 1622512"/>
              <a:gd name="connsiteX2" fmla="*/ 7219950 w 7724775"/>
              <a:gd name="connsiteY2" fmla="*/ 685800 h 1622512"/>
              <a:gd name="connsiteX3" fmla="*/ 6613156 w 7724775"/>
              <a:gd name="connsiteY3" fmla="*/ 881149 h 1622512"/>
              <a:gd name="connsiteX4" fmla="*/ 4314825 w 7724775"/>
              <a:gd name="connsiteY4" fmla="*/ 504825 h 1622512"/>
              <a:gd name="connsiteX5" fmla="*/ 1781175 w 7724775"/>
              <a:gd name="connsiteY5" fmla="*/ 1304925 h 1622512"/>
              <a:gd name="connsiteX6" fmla="*/ 2875 w 7724775"/>
              <a:gd name="connsiteY6" fmla="*/ 379961 h 1622512"/>
              <a:gd name="connsiteX7" fmla="*/ 0 w 7724775"/>
              <a:gd name="connsiteY7" fmla="*/ 0 h 1622512"/>
              <a:gd name="connsiteX0" fmla="*/ 0 w 7724775"/>
              <a:gd name="connsiteY0" fmla="*/ 0 h 1622512"/>
              <a:gd name="connsiteX1" fmla="*/ 7724775 w 7724775"/>
              <a:gd name="connsiteY1" fmla="*/ 0 h 1622512"/>
              <a:gd name="connsiteX2" fmla="*/ 7219950 w 7724775"/>
              <a:gd name="connsiteY2" fmla="*/ 685800 h 1622512"/>
              <a:gd name="connsiteX3" fmla="*/ 6613156 w 7724775"/>
              <a:gd name="connsiteY3" fmla="*/ 881149 h 1622512"/>
              <a:gd name="connsiteX4" fmla="*/ 4314825 w 7724775"/>
              <a:gd name="connsiteY4" fmla="*/ 504825 h 1622512"/>
              <a:gd name="connsiteX5" fmla="*/ 1781175 w 7724775"/>
              <a:gd name="connsiteY5" fmla="*/ 1304925 h 1622512"/>
              <a:gd name="connsiteX6" fmla="*/ 2875 w 7724775"/>
              <a:gd name="connsiteY6" fmla="*/ 379961 h 1622512"/>
              <a:gd name="connsiteX7" fmla="*/ 0 w 7724775"/>
              <a:gd name="connsiteY7" fmla="*/ 0 h 1622512"/>
              <a:gd name="connsiteX0" fmla="*/ 0 w 7724775"/>
              <a:gd name="connsiteY0" fmla="*/ 0 h 1622512"/>
              <a:gd name="connsiteX1" fmla="*/ 7724775 w 7724775"/>
              <a:gd name="connsiteY1" fmla="*/ 0 h 1622512"/>
              <a:gd name="connsiteX2" fmla="*/ 7219950 w 7724775"/>
              <a:gd name="connsiteY2" fmla="*/ 685800 h 1622512"/>
              <a:gd name="connsiteX3" fmla="*/ 6613156 w 7724775"/>
              <a:gd name="connsiteY3" fmla="*/ 881149 h 1622512"/>
              <a:gd name="connsiteX4" fmla="*/ 4314825 w 7724775"/>
              <a:gd name="connsiteY4" fmla="*/ 504825 h 1622512"/>
              <a:gd name="connsiteX5" fmla="*/ 1781175 w 7724775"/>
              <a:gd name="connsiteY5" fmla="*/ 1304925 h 1622512"/>
              <a:gd name="connsiteX6" fmla="*/ 2875 w 7724775"/>
              <a:gd name="connsiteY6" fmla="*/ 379961 h 1622512"/>
              <a:gd name="connsiteX7" fmla="*/ 0 w 7724775"/>
              <a:gd name="connsiteY7" fmla="*/ 0 h 1622512"/>
              <a:gd name="connsiteX0" fmla="*/ 0 w 7724775"/>
              <a:gd name="connsiteY0" fmla="*/ 0 h 1622512"/>
              <a:gd name="connsiteX1" fmla="*/ 7724775 w 7724775"/>
              <a:gd name="connsiteY1" fmla="*/ 0 h 1622512"/>
              <a:gd name="connsiteX2" fmla="*/ 7219950 w 7724775"/>
              <a:gd name="connsiteY2" fmla="*/ 685800 h 1622512"/>
              <a:gd name="connsiteX3" fmla="*/ 6613156 w 7724775"/>
              <a:gd name="connsiteY3" fmla="*/ 881149 h 1622512"/>
              <a:gd name="connsiteX4" fmla="*/ 4314825 w 7724775"/>
              <a:gd name="connsiteY4" fmla="*/ 504825 h 1622512"/>
              <a:gd name="connsiteX5" fmla="*/ 1781175 w 7724775"/>
              <a:gd name="connsiteY5" fmla="*/ 1304925 h 1622512"/>
              <a:gd name="connsiteX6" fmla="*/ 2875 w 7724775"/>
              <a:gd name="connsiteY6" fmla="*/ 379961 h 1622512"/>
              <a:gd name="connsiteX7" fmla="*/ 0 w 7724775"/>
              <a:gd name="connsiteY7" fmla="*/ 0 h 1622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724775" h="1622512">
                <a:moveTo>
                  <a:pt x="0" y="0"/>
                </a:moveTo>
                <a:lnTo>
                  <a:pt x="7724775" y="0"/>
                </a:lnTo>
                <a:cubicBezTo>
                  <a:pt x="7556500" y="228600"/>
                  <a:pt x="7398477" y="462188"/>
                  <a:pt x="7219950" y="685800"/>
                </a:cubicBezTo>
                <a:cubicBezTo>
                  <a:pt x="7117969" y="811622"/>
                  <a:pt x="7010059" y="974488"/>
                  <a:pt x="6613156" y="881149"/>
                </a:cubicBezTo>
                <a:cubicBezTo>
                  <a:pt x="6073551" y="698725"/>
                  <a:pt x="5118770" y="460658"/>
                  <a:pt x="4314825" y="504825"/>
                </a:cubicBezTo>
                <a:cubicBezTo>
                  <a:pt x="3510880" y="548992"/>
                  <a:pt x="2429591" y="850086"/>
                  <a:pt x="1781175" y="1304925"/>
                </a:cubicBezTo>
                <a:cubicBezTo>
                  <a:pt x="1239128" y="1622512"/>
                  <a:pt x="218826" y="516953"/>
                  <a:pt x="2875" y="379961"/>
                </a:cubicBezTo>
                <a:cubicBezTo>
                  <a:pt x="1917" y="253307"/>
                  <a:pt x="958" y="126654"/>
                  <a:pt x="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2">
                  <a:lumMod val="60000"/>
                  <a:lumOff val="40000"/>
                </a:schemeClr>
              </a:gs>
              <a:gs pos="50000">
                <a:schemeClr val="bg2">
                  <a:shade val="67500"/>
                  <a:satMod val="115000"/>
                </a:schemeClr>
              </a:gs>
              <a:gs pos="100000">
                <a:schemeClr val="bg2"/>
              </a:gs>
            </a:gsLst>
            <a:lin ang="0" scaled="0"/>
            <a:tileRect/>
          </a:gradFill>
          <a:ln>
            <a:noFill/>
          </a:ln>
          <a:effectLst>
            <a:outerShdw blurRad="50800" dist="38100" dir="5400000" algn="ctr" rotWithShape="0">
              <a:srgbClr val="000000">
                <a:alpha val="40000"/>
              </a:srgbClr>
            </a:outerShdw>
          </a:effectLst>
          <a:scene3d>
            <a:camera prst="orthographicFront"/>
            <a:lightRig rig="balanced" dir="t"/>
          </a:scene3d>
          <a:sp3d extrusionH="76200">
            <a:bevelT w="101600" h="127000"/>
            <a:bevelB w="0" h="0" prst="angle"/>
            <a:extrusionClr>
              <a:schemeClr val="bg2"/>
            </a:extrusionClr>
            <a:contourClr>
              <a:schemeClr val="tx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ltGray">
          <a:xfrm>
            <a:off x="74998" y="1"/>
            <a:ext cx="2930695" cy="753517"/>
          </a:xfrm>
          <a:custGeom>
            <a:avLst/>
            <a:gdLst>
              <a:gd name="connsiteX0" fmla="*/ 0 w 2930695"/>
              <a:gd name="connsiteY0" fmla="*/ 0 h 559601"/>
              <a:gd name="connsiteX1" fmla="*/ 2930695 w 2930695"/>
              <a:gd name="connsiteY1" fmla="*/ 0 h 559601"/>
              <a:gd name="connsiteX2" fmla="*/ 1511500 w 2930695"/>
              <a:gd name="connsiteY2" fmla="*/ 559601 h 559601"/>
              <a:gd name="connsiteX3" fmla="*/ 556717 w 2930695"/>
              <a:gd name="connsiteY3" fmla="*/ 522102 h 559601"/>
              <a:gd name="connsiteX4" fmla="*/ 0 w 2930695"/>
              <a:gd name="connsiteY4" fmla="*/ 0 h 559601"/>
              <a:gd name="connsiteX0" fmla="*/ 0 w 3182612"/>
              <a:gd name="connsiteY0" fmla="*/ 0 h 646618"/>
              <a:gd name="connsiteX1" fmla="*/ 2930695 w 3182612"/>
              <a:gd name="connsiteY1" fmla="*/ 0 h 646618"/>
              <a:gd name="connsiteX2" fmla="*/ 1511500 w 3182612"/>
              <a:gd name="connsiteY2" fmla="*/ 559601 h 646618"/>
              <a:gd name="connsiteX3" fmla="*/ 556717 w 3182612"/>
              <a:gd name="connsiteY3" fmla="*/ 522102 h 646618"/>
              <a:gd name="connsiteX4" fmla="*/ 0 w 3182612"/>
              <a:gd name="connsiteY4" fmla="*/ 0 h 646618"/>
              <a:gd name="connsiteX0" fmla="*/ 395663 w 3578275"/>
              <a:gd name="connsiteY0" fmla="*/ 0 h 646618"/>
              <a:gd name="connsiteX1" fmla="*/ 3326358 w 3578275"/>
              <a:gd name="connsiteY1" fmla="*/ 0 h 646618"/>
              <a:gd name="connsiteX2" fmla="*/ 1907163 w 3578275"/>
              <a:gd name="connsiteY2" fmla="*/ 559601 h 646618"/>
              <a:gd name="connsiteX3" fmla="*/ 952380 w 3578275"/>
              <a:gd name="connsiteY3" fmla="*/ 522102 h 646618"/>
              <a:gd name="connsiteX4" fmla="*/ 395663 w 3578275"/>
              <a:gd name="connsiteY4" fmla="*/ 0 h 646618"/>
              <a:gd name="connsiteX0" fmla="*/ 0 w 3182612"/>
              <a:gd name="connsiteY0" fmla="*/ 0 h 646618"/>
              <a:gd name="connsiteX1" fmla="*/ 2930695 w 3182612"/>
              <a:gd name="connsiteY1" fmla="*/ 0 h 646618"/>
              <a:gd name="connsiteX2" fmla="*/ 1511500 w 3182612"/>
              <a:gd name="connsiteY2" fmla="*/ 559601 h 646618"/>
              <a:gd name="connsiteX3" fmla="*/ 556717 w 3182612"/>
              <a:gd name="connsiteY3" fmla="*/ 522102 h 646618"/>
              <a:gd name="connsiteX4" fmla="*/ 0 w 3182612"/>
              <a:gd name="connsiteY4" fmla="*/ 0 h 646618"/>
              <a:gd name="connsiteX0" fmla="*/ 0 w 3182612"/>
              <a:gd name="connsiteY0" fmla="*/ 0 h 735921"/>
              <a:gd name="connsiteX1" fmla="*/ 2930695 w 3182612"/>
              <a:gd name="connsiteY1" fmla="*/ 0 h 735921"/>
              <a:gd name="connsiteX2" fmla="*/ 1511500 w 3182612"/>
              <a:gd name="connsiteY2" fmla="*/ 559601 h 735921"/>
              <a:gd name="connsiteX3" fmla="*/ 556717 w 3182612"/>
              <a:gd name="connsiteY3" fmla="*/ 522102 h 735921"/>
              <a:gd name="connsiteX4" fmla="*/ 0 w 3182612"/>
              <a:gd name="connsiteY4" fmla="*/ 0 h 735921"/>
              <a:gd name="connsiteX0" fmla="*/ 0 w 3182612"/>
              <a:gd name="connsiteY0" fmla="*/ 0 h 753517"/>
              <a:gd name="connsiteX1" fmla="*/ 2930695 w 3182612"/>
              <a:gd name="connsiteY1" fmla="*/ 0 h 753517"/>
              <a:gd name="connsiteX2" fmla="*/ 1511500 w 3182612"/>
              <a:gd name="connsiteY2" fmla="*/ 559601 h 753517"/>
              <a:gd name="connsiteX3" fmla="*/ 556717 w 3182612"/>
              <a:gd name="connsiteY3" fmla="*/ 522102 h 753517"/>
              <a:gd name="connsiteX4" fmla="*/ 0 w 3182612"/>
              <a:gd name="connsiteY4" fmla="*/ 0 h 753517"/>
              <a:gd name="connsiteX0" fmla="*/ 0 w 2930695"/>
              <a:gd name="connsiteY0" fmla="*/ 0 h 753517"/>
              <a:gd name="connsiteX1" fmla="*/ 2930695 w 2930695"/>
              <a:gd name="connsiteY1" fmla="*/ 0 h 753517"/>
              <a:gd name="connsiteX2" fmla="*/ 1511500 w 2930695"/>
              <a:gd name="connsiteY2" fmla="*/ 559601 h 753517"/>
              <a:gd name="connsiteX3" fmla="*/ 556717 w 2930695"/>
              <a:gd name="connsiteY3" fmla="*/ 522102 h 753517"/>
              <a:gd name="connsiteX4" fmla="*/ 0 w 2930695"/>
              <a:gd name="connsiteY4" fmla="*/ 0 h 753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30695" h="753517">
                <a:moveTo>
                  <a:pt x="0" y="0"/>
                </a:moveTo>
                <a:lnTo>
                  <a:pt x="2930695" y="0"/>
                </a:lnTo>
                <a:cubicBezTo>
                  <a:pt x="2322114" y="140439"/>
                  <a:pt x="1849014" y="365685"/>
                  <a:pt x="1511500" y="559601"/>
                </a:cubicBezTo>
                <a:cubicBezTo>
                  <a:pt x="1173986" y="753517"/>
                  <a:pt x="812721" y="735921"/>
                  <a:pt x="556717" y="522102"/>
                </a:cubicBezTo>
                <a:cubicBezTo>
                  <a:pt x="300713" y="308283"/>
                  <a:pt x="260981" y="254968"/>
                  <a:pt x="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2">
                  <a:lumMod val="60000"/>
                  <a:lumOff val="40000"/>
                </a:schemeClr>
              </a:gs>
              <a:gs pos="50000">
                <a:schemeClr val="bg2">
                  <a:shade val="67500"/>
                  <a:satMod val="115000"/>
                </a:schemeClr>
              </a:gs>
              <a:gs pos="100000">
                <a:schemeClr val="bg2"/>
              </a:gs>
            </a:gsLst>
            <a:lin ang="0" scaled="0"/>
            <a:tileRect/>
          </a:gradFill>
          <a:ln>
            <a:noFill/>
          </a:ln>
          <a:effectLst>
            <a:outerShdw blurRad="50800" dist="38100" dir="5400000" algn="ctr" rotWithShape="0">
              <a:srgbClr val="000000">
                <a:alpha val="40000"/>
              </a:srgbClr>
            </a:outerShdw>
          </a:effectLst>
          <a:scene3d>
            <a:camera prst="orthographicFront"/>
            <a:lightRig rig="balanced" dir="t"/>
          </a:scene3d>
          <a:sp3d extrusionH="76200">
            <a:bevelT w="101600" h="127000"/>
            <a:bevelB w="0" h="0" prst="angle"/>
            <a:extrusionClr>
              <a:schemeClr val="bg2"/>
            </a:extrusionClr>
            <a:contourClr>
              <a:schemeClr val="tx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 bwMode="ltGray">
          <a:xfrm>
            <a:off x="0" y="146304"/>
            <a:ext cx="873394" cy="1945287"/>
          </a:xfrm>
          <a:custGeom>
            <a:avLst/>
            <a:gdLst>
              <a:gd name="connsiteX0" fmla="*/ 0 w 600891"/>
              <a:gd name="connsiteY0" fmla="*/ 0 h 1867989"/>
              <a:gd name="connsiteX1" fmla="*/ 0 w 600891"/>
              <a:gd name="connsiteY1" fmla="*/ 1867989 h 1867989"/>
              <a:gd name="connsiteX2" fmla="*/ 600891 w 600891"/>
              <a:gd name="connsiteY2" fmla="*/ 1120140 h 1867989"/>
              <a:gd name="connsiteX3" fmla="*/ 0 w 600891"/>
              <a:gd name="connsiteY3" fmla="*/ 0 h 1867989"/>
              <a:gd name="connsiteX0" fmla="*/ 0 w 600891"/>
              <a:gd name="connsiteY0" fmla="*/ 124641 h 2179320"/>
              <a:gd name="connsiteX1" fmla="*/ 0 w 600891"/>
              <a:gd name="connsiteY1" fmla="*/ 1992630 h 2179320"/>
              <a:gd name="connsiteX2" fmla="*/ 600891 w 600891"/>
              <a:gd name="connsiteY2" fmla="*/ 1244781 h 2179320"/>
              <a:gd name="connsiteX3" fmla="*/ 0 w 600891"/>
              <a:gd name="connsiteY3" fmla="*/ 124641 h 2179320"/>
              <a:gd name="connsiteX0" fmla="*/ 0 w 600891"/>
              <a:gd name="connsiteY0" fmla="*/ 0 h 2054679"/>
              <a:gd name="connsiteX1" fmla="*/ 0 w 600891"/>
              <a:gd name="connsiteY1" fmla="*/ 1867989 h 2054679"/>
              <a:gd name="connsiteX2" fmla="*/ 600891 w 600891"/>
              <a:gd name="connsiteY2" fmla="*/ 1120140 h 2054679"/>
              <a:gd name="connsiteX3" fmla="*/ 0 w 600891"/>
              <a:gd name="connsiteY3" fmla="*/ 0 h 2054679"/>
              <a:gd name="connsiteX0" fmla="*/ 0 w 600891"/>
              <a:gd name="connsiteY0" fmla="*/ 0 h 1867989"/>
              <a:gd name="connsiteX1" fmla="*/ 0 w 600891"/>
              <a:gd name="connsiteY1" fmla="*/ 1867989 h 1867989"/>
              <a:gd name="connsiteX2" fmla="*/ 600891 w 600891"/>
              <a:gd name="connsiteY2" fmla="*/ 1120140 h 1867989"/>
              <a:gd name="connsiteX3" fmla="*/ 0 w 600891"/>
              <a:gd name="connsiteY3" fmla="*/ 0 h 1867989"/>
              <a:gd name="connsiteX0" fmla="*/ 0 w 874222"/>
              <a:gd name="connsiteY0" fmla="*/ 0 h 1867989"/>
              <a:gd name="connsiteX1" fmla="*/ 0 w 874222"/>
              <a:gd name="connsiteY1" fmla="*/ 1867989 h 1867989"/>
              <a:gd name="connsiteX2" fmla="*/ 600891 w 874222"/>
              <a:gd name="connsiteY2" fmla="*/ 1120140 h 1867989"/>
              <a:gd name="connsiteX3" fmla="*/ 0 w 874222"/>
              <a:gd name="connsiteY3" fmla="*/ 0 h 1867989"/>
              <a:gd name="connsiteX0" fmla="*/ 0 w 874222"/>
              <a:gd name="connsiteY0" fmla="*/ 0 h 1867989"/>
              <a:gd name="connsiteX1" fmla="*/ 0 w 874222"/>
              <a:gd name="connsiteY1" fmla="*/ 1867989 h 1867989"/>
              <a:gd name="connsiteX2" fmla="*/ 600891 w 874222"/>
              <a:gd name="connsiteY2" fmla="*/ 1120140 h 1867989"/>
              <a:gd name="connsiteX3" fmla="*/ 0 w 874222"/>
              <a:gd name="connsiteY3" fmla="*/ 0 h 1867989"/>
              <a:gd name="connsiteX0" fmla="*/ 0 w 874222"/>
              <a:gd name="connsiteY0" fmla="*/ 0 h 1867989"/>
              <a:gd name="connsiteX1" fmla="*/ 0 w 874222"/>
              <a:gd name="connsiteY1" fmla="*/ 1867989 h 1867989"/>
              <a:gd name="connsiteX2" fmla="*/ 600891 w 874222"/>
              <a:gd name="connsiteY2" fmla="*/ 1120140 h 1867989"/>
              <a:gd name="connsiteX3" fmla="*/ 0 w 874222"/>
              <a:gd name="connsiteY3" fmla="*/ 0 h 1867989"/>
              <a:gd name="connsiteX0" fmla="*/ 0 w 874222"/>
              <a:gd name="connsiteY0" fmla="*/ 0 h 1867989"/>
              <a:gd name="connsiteX1" fmla="*/ 0 w 874222"/>
              <a:gd name="connsiteY1" fmla="*/ 1867989 h 1867989"/>
              <a:gd name="connsiteX2" fmla="*/ 600891 w 874222"/>
              <a:gd name="connsiteY2" fmla="*/ 1120140 h 1867989"/>
              <a:gd name="connsiteX3" fmla="*/ 0 w 874222"/>
              <a:gd name="connsiteY3" fmla="*/ 0 h 1867989"/>
              <a:gd name="connsiteX0" fmla="*/ 2959 w 604343"/>
              <a:gd name="connsiteY0" fmla="*/ 0 h 1945287"/>
              <a:gd name="connsiteX1" fmla="*/ 0 w 604343"/>
              <a:gd name="connsiteY1" fmla="*/ 1945287 h 1945287"/>
              <a:gd name="connsiteX2" fmla="*/ 603850 w 604343"/>
              <a:gd name="connsiteY2" fmla="*/ 1120140 h 1945287"/>
              <a:gd name="connsiteX3" fmla="*/ 2959 w 604343"/>
              <a:gd name="connsiteY3" fmla="*/ 0 h 1945287"/>
              <a:gd name="connsiteX0" fmla="*/ 2959 w 873394"/>
              <a:gd name="connsiteY0" fmla="*/ 0 h 1945287"/>
              <a:gd name="connsiteX1" fmla="*/ 0 w 873394"/>
              <a:gd name="connsiteY1" fmla="*/ 1945287 h 1945287"/>
              <a:gd name="connsiteX2" fmla="*/ 603850 w 873394"/>
              <a:gd name="connsiteY2" fmla="*/ 1120140 h 1945287"/>
              <a:gd name="connsiteX3" fmla="*/ 2959 w 873394"/>
              <a:gd name="connsiteY3" fmla="*/ 0 h 1945287"/>
              <a:gd name="connsiteX0" fmla="*/ 2959 w 873394"/>
              <a:gd name="connsiteY0" fmla="*/ 0 h 1945287"/>
              <a:gd name="connsiteX1" fmla="*/ 0 w 873394"/>
              <a:gd name="connsiteY1" fmla="*/ 1945287 h 1945287"/>
              <a:gd name="connsiteX2" fmla="*/ 603850 w 873394"/>
              <a:gd name="connsiteY2" fmla="*/ 1120140 h 1945287"/>
              <a:gd name="connsiteX3" fmla="*/ 2959 w 873394"/>
              <a:gd name="connsiteY3" fmla="*/ 0 h 1945287"/>
              <a:gd name="connsiteX0" fmla="*/ 2959 w 873394"/>
              <a:gd name="connsiteY0" fmla="*/ 0 h 1945287"/>
              <a:gd name="connsiteX1" fmla="*/ 0 w 873394"/>
              <a:gd name="connsiteY1" fmla="*/ 1945287 h 1945287"/>
              <a:gd name="connsiteX2" fmla="*/ 603850 w 873394"/>
              <a:gd name="connsiteY2" fmla="*/ 1120140 h 1945287"/>
              <a:gd name="connsiteX3" fmla="*/ 2959 w 873394"/>
              <a:gd name="connsiteY3" fmla="*/ 0 h 1945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73394" h="1945287">
                <a:moveTo>
                  <a:pt x="2959" y="0"/>
                </a:moveTo>
                <a:cubicBezTo>
                  <a:pt x="1973" y="648429"/>
                  <a:pt x="986" y="1296858"/>
                  <a:pt x="0" y="1945287"/>
                </a:cubicBezTo>
                <a:cubicBezTo>
                  <a:pt x="357103" y="1330754"/>
                  <a:pt x="302614" y="1474615"/>
                  <a:pt x="603850" y="1120140"/>
                </a:cubicBezTo>
                <a:cubicBezTo>
                  <a:pt x="873394" y="743495"/>
                  <a:pt x="557975" y="492846"/>
                  <a:pt x="2959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50000">
                <a:schemeClr val="bg2">
                  <a:shade val="67500"/>
                  <a:satMod val="115000"/>
                </a:schemeClr>
              </a:gs>
              <a:gs pos="100000">
                <a:schemeClr val="bg2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>
              <a:rot lat="0" lon="0" rev="10800000"/>
            </a:lightRig>
          </a:scene3d>
          <a:sp3d extrusionH="76200">
            <a:bevelT w="101600" h="127000"/>
            <a:extrusionClr>
              <a:schemeClr val="bg2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 bwMode="ltGray">
          <a:xfrm flipH="1">
            <a:off x="6251595" y="2"/>
            <a:ext cx="2774989" cy="697912"/>
          </a:xfrm>
          <a:custGeom>
            <a:avLst/>
            <a:gdLst>
              <a:gd name="connsiteX0" fmla="*/ 0 w 2930695"/>
              <a:gd name="connsiteY0" fmla="*/ 0 h 559601"/>
              <a:gd name="connsiteX1" fmla="*/ 2930695 w 2930695"/>
              <a:gd name="connsiteY1" fmla="*/ 0 h 559601"/>
              <a:gd name="connsiteX2" fmla="*/ 1511500 w 2930695"/>
              <a:gd name="connsiteY2" fmla="*/ 559601 h 559601"/>
              <a:gd name="connsiteX3" fmla="*/ 556717 w 2930695"/>
              <a:gd name="connsiteY3" fmla="*/ 522102 h 559601"/>
              <a:gd name="connsiteX4" fmla="*/ 0 w 2930695"/>
              <a:gd name="connsiteY4" fmla="*/ 0 h 559601"/>
              <a:gd name="connsiteX0" fmla="*/ 0 w 3182612"/>
              <a:gd name="connsiteY0" fmla="*/ 0 h 646618"/>
              <a:gd name="connsiteX1" fmla="*/ 2930695 w 3182612"/>
              <a:gd name="connsiteY1" fmla="*/ 0 h 646618"/>
              <a:gd name="connsiteX2" fmla="*/ 1511500 w 3182612"/>
              <a:gd name="connsiteY2" fmla="*/ 559601 h 646618"/>
              <a:gd name="connsiteX3" fmla="*/ 556717 w 3182612"/>
              <a:gd name="connsiteY3" fmla="*/ 522102 h 646618"/>
              <a:gd name="connsiteX4" fmla="*/ 0 w 3182612"/>
              <a:gd name="connsiteY4" fmla="*/ 0 h 646618"/>
              <a:gd name="connsiteX0" fmla="*/ 395663 w 3578275"/>
              <a:gd name="connsiteY0" fmla="*/ 0 h 646618"/>
              <a:gd name="connsiteX1" fmla="*/ 3326358 w 3578275"/>
              <a:gd name="connsiteY1" fmla="*/ 0 h 646618"/>
              <a:gd name="connsiteX2" fmla="*/ 1907163 w 3578275"/>
              <a:gd name="connsiteY2" fmla="*/ 559601 h 646618"/>
              <a:gd name="connsiteX3" fmla="*/ 952380 w 3578275"/>
              <a:gd name="connsiteY3" fmla="*/ 522102 h 646618"/>
              <a:gd name="connsiteX4" fmla="*/ 395663 w 3578275"/>
              <a:gd name="connsiteY4" fmla="*/ 0 h 646618"/>
              <a:gd name="connsiteX0" fmla="*/ 0 w 3182612"/>
              <a:gd name="connsiteY0" fmla="*/ 0 h 646618"/>
              <a:gd name="connsiteX1" fmla="*/ 2930695 w 3182612"/>
              <a:gd name="connsiteY1" fmla="*/ 0 h 646618"/>
              <a:gd name="connsiteX2" fmla="*/ 1511500 w 3182612"/>
              <a:gd name="connsiteY2" fmla="*/ 559601 h 646618"/>
              <a:gd name="connsiteX3" fmla="*/ 556717 w 3182612"/>
              <a:gd name="connsiteY3" fmla="*/ 522102 h 646618"/>
              <a:gd name="connsiteX4" fmla="*/ 0 w 3182612"/>
              <a:gd name="connsiteY4" fmla="*/ 0 h 646618"/>
              <a:gd name="connsiteX0" fmla="*/ 0 w 3182612"/>
              <a:gd name="connsiteY0" fmla="*/ 0 h 735921"/>
              <a:gd name="connsiteX1" fmla="*/ 2930695 w 3182612"/>
              <a:gd name="connsiteY1" fmla="*/ 0 h 735921"/>
              <a:gd name="connsiteX2" fmla="*/ 1511500 w 3182612"/>
              <a:gd name="connsiteY2" fmla="*/ 559601 h 735921"/>
              <a:gd name="connsiteX3" fmla="*/ 556717 w 3182612"/>
              <a:gd name="connsiteY3" fmla="*/ 522102 h 735921"/>
              <a:gd name="connsiteX4" fmla="*/ 0 w 3182612"/>
              <a:gd name="connsiteY4" fmla="*/ 0 h 735921"/>
              <a:gd name="connsiteX0" fmla="*/ 0 w 3182612"/>
              <a:gd name="connsiteY0" fmla="*/ 0 h 753517"/>
              <a:gd name="connsiteX1" fmla="*/ 2930695 w 3182612"/>
              <a:gd name="connsiteY1" fmla="*/ 0 h 753517"/>
              <a:gd name="connsiteX2" fmla="*/ 1511500 w 3182612"/>
              <a:gd name="connsiteY2" fmla="*/ 559601 h 753517"/>
              <a:gd name="connsiteX3" fmla="*/ 556717 w 3182612"/>
              <a:gd name="connsiteY3" fmla="*/ 522102 h 753517"/>
              <a:gd name="connsiteX4" fmla="*/ 0 w 3182612"/>
              <a:gd name="connsiteY4" fmla="*/ 0 h 753517"/>
              <a:gd name="connsiteX0" fmla="*/ 0 w 2930695"/>
              <a:gd name="connsiteY0" fmla="*/ 0 h 753517"/>
              <a:gd name="connsiteX1" fmla="*/ 2930695 w 2930695"/>
              <a:gd name="connsiteY1" fmla="*/ 0 h 753517"/>
              <a:gd name="connsiteX2" fmla="*/ 1511500 w 2930695"/>
              <a:gd name="connsiteY2" fmla="*/ 559601 h 753517"/>
              <a:gd name="connsiteX3" fmla="*/ 556717 w 2930695"/>
              <a:gd name="connsiteY3" fmla="*/ 522102 h 753517"/>
              <a:gd name="connsiteX4" fmla="*/ 0 w 2930695"/>
              <a:gd name="connsiteY4" fmla="*/ 0 h 753517"/>
              <a:gd name="connsiteX0" fmla="*/ 0 w 2930695"/>
              <a:gd name="connsiteY0" fmla="*/ 0 h 753517"/>
              <a:gd name="connsiteX1" fmla="*/ 2930695 w 2930695"/>
              <a:gd name="connsiteY1" fmla="*/ 0 h 753517"/>
              <a:gd name="connsiteX2" fmla="*/ 1511500 w 2930695"/>
              <a:gd name="connsiteY2" fmla="*/ 559601 h 753517"/>
              <a:gd name="connsiteX3" fmla="*/ 556717 w 2930695"/>
              <a:gd name="connsiteY3" fmla="*/ 522102 h 753517"/>
              <a:gd name="connsiteX4" fmla="*/ 0 w 2930695"/>
              <a:gd name="connsiteY4" fmla="*/ 0 h 753517"/>
              <a:gd name="connsiteX0" fmla="*/ 0 w 2930695"/>
              <a:gd name="connsiteY0" fmla="*/ 0 h 759635"/>
              <a:gd name="connsiteX1" fmla="*/ 2930695 w 2930695"/>
              <a:gd name="connsiteY1" fmla="*/ 0 h 759635"/>
              <a:gd name="connsiteX2" fmla="*/ 1557041 w 2930695"/>
              <a:gd name="connsiteY2" fmla="*/ 565720 h 759635"/>
              <a:gd name="connsiteX3" fmla="*/ 556717 w 2930695"/>
              <a:gd name="connsiteY3" fmla="*/ 522102 h 759635"/>
              <a:gd name="connsiteX4" fmla="*/ 0 w 2930695"/>
              <a:gd name="connsiteY4" fmla="*/ 0 h 759635"/>
              <a:gd name="connsiteX0" fmla="*/ 0 w 2930695"/>
              <a:gd name="connsiteY0" fmla="*/ 0 h 759636"/>
              <a:gd name="connsiteX1" fmla="*/ 2930695 w 2930695"/>
              <a:gd name="connsiteY1" fmla="*/ 0 h 759636"/>
              <a:gd name="connsiteX2" fmla="*/ 1557041 w 2930695"/>
              <a:gd name="connsiteY2" fmla="*/ 565720 h 759636"/>
              <a:gd name="connsiteX3" fmla="*/ 556717 w 2930695"/>
              <a:gd name="connsiteY3" fmla="*/ 522102 h 759636"/>
              <a:gd name="connsiteX4" fmla="*/ 0 w 2930695"/>
              <a:gd name="connsiteY4" fmla="*/ 0 h 759636"/>
              <a:gd name="connsiteX0" fmla="*/ 0 w 2930695"/>
              <a:gd name="connsiteY0" fmla="*/ 0 h 659258"/>
              <a:gd name="connsiteX1" fmla="*/ 2930695 w 2930695"/>
              <a:gd name="connsiteY1" fmla="*/ 0 h 659258"/>
              <a:gd name="connsiteX2" fmla="*/ 1557041 w 2930695"/>
              <a:gd name="connsiteY2" fmla="*/ 565720 h 659258"/>
              <a:gd name="connsiteX3" fmla="*/ 704243 w 2930695"/>
              <a:gd name="connsiteY3" fmla="*/ 561230 h 659258"/>
              <a:gd name="connsiteX4" fmla="*/ 0 w 2930695"/>
              <a:gd name="connsiteY4" fmla="*/ 0 h 659258"/>
              <a:gd name="connsiteX0" fmla="*/ 0 w 2930695"/>
              <a:gd name="connsiteY0" fmla="*/ 0 h 659709"/>
              <a:gd name="connsiteX1" fmla="*/ 2930695 w 2930695"/>
              <a:gd name="connsiteY1" fmla="*/ 0 h 659709"/>
              <a:gd name="connsiteX2" fmla="*/ 1557041 w 2930695"/>
              <a:gd name="connsiteY2" fmla="*/ 565720 h 659709"/>
              <a:gd name="connsiteX3" fmla="*/ 739391 w 2930695"/>
              <a:gd name="connsiteY3" fmla="*/ 563932 h 659709"/>
              <a:gd name="connsiteX4" fmla="*/ 0 w 2930695"/>
              <a:gd name="connsiteY4" fmla="*/ 0 h 659709"/>
              <a:gd name="connsiteX0" fmla="*/ 0 w 2930695"/>
              <a:gd name="connsiteY0" fmla="*/ 0 h 736437"/>
              <a:gd name="connsiteX1" fmla="*/ 2930695 w 2930695"/>
              <a:gd name="connsiteY1" fmla="*/ 0 h 736437"/>
              <a:gd name="connsiteX2" fmla="*/ 1557041 w 2930695"/>
              <a:gd name="connsiteY2" fmla="*/ 565720 h 736437"/>
              <a:gd name="connsiteX3" fmla="*/ 739391 w 2930695"/>
              <a:gd name="connsiteY3" fmla="*/ 563932 h 736437"/>
              <a:gd name="connsiteX4" fmla="*/ 0 w 2930695"/>
              <a:gd name="connsiteY4" fmla="*/ 0 h 736437"/>
              <a:gd name="connsiteX0" fmla="*/ 0 w 2930695"/>
              <a:gd name="connsiteY0" fmla="*/ 0 h 736437"/>
              <a:gd name="connsiteX1" fmla="*/ 2930695 w 2930695"/>
              <a:gd name="connsiteY1" fmla="*/ 0 h 736437"/>
              <a:gd name="connsiteX2" fmla="*/ 1557041 w 2930695"/>
              <a:gd name="connsiteY2" fmla="*/ 565720 h 736437"/>
              <a:gd name="connsiteX3" fmla="*/ 739391 w 2930695"/>
              <a:gd name="connsiteY3" fmla="*/ 563932 h 736437"/>
              <a:gd name="connsiteX4" fmla="*/ 0 w 2930695"/>
              <a:gd name="connsiteY4" fmla="*/ 0 h 736437"/>
              <a:gd name="connsiteX0" fmla="*/ 0 w 2930695"/>
              <a:gd name="connsiteY0" fmla="*/ 0 h 761578"/>
              <a:gd name="connsiteX1" fmla="*/ 2930695 w 2930695"/>
              <a:gd name="connsiteY1" fmla="*/ 0 h 761578"/>
              <a:gd name="connsiteX2" fmla="*/ 1557041 w 2930695"/>
              <a:gd name="connsiteY2" fmla="*/ 565720 h 761578"/>
              <a:gd name="connsiteX3" fmla="*/ 739391 w 2930695"/>
              <a:gd name="connsiteY3" fmla="*/ 563932 h 761578"/>
              <a:gd name="connsiteX4" fmla="*/ 0 w 2930695"/>
              <a:gd name="connsiteY4" fmla="*/ 0 h 761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30695" h="761578">
                <a:moveTo>
                  <a:pt x="0" y="0"/>
                </a:moveTo>
                <a:lnTo>
                  <a:pt x="2930695" y="0"/>
                </a:lnTo>
                <a:cubicBezTo>
                  <a:pt x="2369316" y="163133"/>
                  <a:pt x="1889023" y="369862"/>
                  <a:pt x="1557041" y="565720"/>
                </a:cubicBezTo>
                <a:cubicBezTo>
                  <a:pt x="1225059" y="761578"/>
                  <a:pt x="970499" y="736437"/>
                  <a:pt x="739391" y="563932"/>
                </a:cubicBezTo>
                <a:cubicBezTo>
                  <a:pt x="508283" y="391427"/>
                  <a:pt x="293677" y="225613"/>
                  <a:pt x="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50000">
                <a:schemeClr val="bg2">
                  <a:shade val="67500"/>
                  <a:satMod val="115000"/>
                </a:schemeClr>
              </a:gs>
              <a:gs pos="100000">
                <a:schemeClr val="bg2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78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>
              <a:rot lat="0" lon="0" rev="0"/>
            </a:lightRig>
          </a:scene3d>
          <a:sp3d>
            <a:bevelT w="101600" h="127000"/>
            <a:extrusionClr>
              <a:schemeClr val="bg2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Freeform 9"/>
          <p:cNvSpPr/>
          <p:nvPr/>
        </p:nvSpPr>
        <p:spPr bwMode="ltGray">
          <a:xfrm>
            <a:off x="8303961" y="118997"/>
            <a:ext cx="840211" cy="1938933"/>
          </a:xfrm>
          <a:custGeom>
            <a:avLst/>
            <a:gdLst>
              <a:gd name="connsiteX0" fmla="*/ 554276 w 560540"/>
              <a:gd name="connsiteY0" fmla="*/ 0 h 1869510"/>
              <a:gd name="connsiteX1" fmla="*/ 560540 w 560540"/>
              <a:gd name="connsiteY1" fmla="*/ 1869510 h 1869510"/>
              <a:gd name="connsiteX2" fmla="*/ 0 w 560540"/>
              <a:gd name="connsiteY2" fmla="*/ 1168052 h 1869510"/>
              <a:gd name="connsiteX3" fmla="*/ 6263 w 560540"/>
              <a:gd name="connsiteY3" fmla="*/ 466595 h 1869510"/>
              <a:gd name="connsiteX4" fmla="*/ 554276 w 560540"/>
              <a:gd name="connsiteY4" fmla="*/ 0 h 1869510"/>
              <a:gd name="connsiteX0" fmla="*/ 836906 w 843170"/>
              <a:gd name="connsiteY0" fmla="*/ 0 h 1869510"/>
              <a:gd name="connsiteX1" fmla="*/ 843170 w 843170"/>
              <a:gd name="connsiteY1" fmla="*/ 1869510 h 1869510"/>
              <a:gd name="connsiteX2" fmla="*/ 282630 w 843170"/>
              <a:gd name="connsiteY2" fmla="*/ 1168052 h 1869510"/>
              <a:gd name="connsiteX3" fmla="*/ 288893 w 843170"/>
              <a:gd name="connsiteY3" fmla="*/ 466595 h 1869510"/>
              <a:gd name="connsiteX4" fmla="*/ 836906 w 843170"/>
              <a:gd name="connsiteY4" fmla="*/ 0 h 1869510"/>
              <a:gd name="connsiteX0" fmla="*/ 836906 w 843170"/>
              <a:gd name="connsiteY0" fmla="*/ 0 h 1869510"/>
              <a:gd name="connsiteX1" fmla="*/ 843170 w 843170"/>
              <a:gd name="connsiteY1" fmla="*/ 1869510 h 1869510"/>
              <a:gd name="connsiteX2" fmla="*/ 282630 w 843170"/>
              <a:gd name="connsiteY2" fmla="*/ 1168052 h 1869510"/>
              <a:gd name="connsiteX3" fmla="*/ 288893 w 843170"/>
              <a:gd name="connsiteY3" fmla="*/ 466595 h 1869510"/>
              <a:gd name="connsiteX4" fmla="*/ 836906 w 843170"/>
              <a:gd name="connsiteY4" fmla="*/ 0 h 1869510"/>
              <a:gd name="connsiteX0" fmla="*/ 836906 w 843170"/>
              <a:gd name="connsiteY0" fmla="*/ 0 h 1869510"/>
              <a:gd name="connsiteX1" fmla="*/ 843170 w 843170"/>
              <a:gd name="connsiteY1" fmla="*/ 1869510 h 1869510"/>
              <a:gd name="connsiteX2" fmla="*/ 282630 w 843170"/>
              <a:gd name="connsiteY2" fmla="*/ 1168052 h 1869510"/>
              <a:gd name="connsiteX3" fmla="*/ 288893 w 843170"/>
              <a:gd name="connsiteY3" fmla="*/ 466595 h 1869510"/>
              <a:gd name="connsiteX4" fmla="*/ 836906 w 843170"/>
              <a:gd name="connsiteY4" fmla="*/ 0 h 1869510"/>
              <a:gd name="connsiteX0" fmla="*/ 836906 w 840211"/>
              <a:gd name="connsiteY0" fmla="*/ 0 h 1938933"/>
              <a:gd name="connsiteX1" fmla="*/ 840211 w 840211"/>
              <a:gd name="connsiteY1" fmla="*/ 1938933 h 1938933"/>
              <a:gd name="connsiteX2" fmla="*/ 282630 w 840211"/>
              <a:gd name="connsiteY2" fmla="*/ 1168052 h 1938933"/>
              <a:gd name="connsiteX3" fmla="*/ 288893 w 840211"/>
              <a:gd name="connsiteY3" fmla="*/ 466595 h 1938933"/>
              <a:gd name="connsiteX4" fmla="*/ 836906 w 840211"/>
              <a:gd name="connsiteY4" fmla="*/ 0 h 1938933"/>
              <a:gd name="connsiteX0" fmla="*/ 836906 w 840211"/>
              <a:gd name="connsiteY0" fmla="*/ 0 h 1938933"/>
              <a:gd name="connsiteX1" fmla="*/ 840211 w 840211"/>
              <a:gd name="connsiteY1" fmla="*/ 1938933 h 1938933"/>
              <a:gd name="connsiteX2" fmla="*/ 282630 w 840211"/>
              <a:gd name="connsiteY2" fmla="*/ 1168052 h 1938933"/>
              <a:gd name="connsiteX3" fmla="*/ 288893 w 840211"/>
              <a:gd name="connsiteY3" fmla="*/ 466595 h 1938933"/>
              <a:gd name="connsiteX4" fmla="*/ 836906 w 840211"/>
              <a:gd name="connsiteY4" fmla="*/ 0 h 1938933"/>
              <a:gd name="connsiteX0" fmla="*/ 836906 w 840211"/>
              <a:gd name="connsiteY0" fmla="*/ 0 h 1938933"/>
              <a:gd name="connsiteX1" fmla="*/ 840211 w 840211"/>
              <a:gd name="connsiteY1" fmla="*/ 1938933 h 1938933"/>
              <a:gd name="connsiteX2" fmla="*/ 282630 w 840211"/>
              <a:gd name="connsiteY2" fmla="*/ 1168052 h 1938933"/>
              <a:gd name="connsiteX3" fmla="*/ 288893 w 840211"/>
              <a:gd name="connsiteY3" fmla="*/ 466595 h 1938933"/>
              <a:gd name="connsiteX4" fmla="*/ 836906 w 840211"/>
              <a:gd name="connsiteY4" fmla="*/ 0 h 1938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0211" h="1938933">
                <a:moveTo>
                  <a:pt x="836906" y="0"/>
                </a:moveTo>
                <a:cubicBezTo>
                  <a:pt x="838008" y="646311"/>
                  <a:pt x="839109" y="1292622"/>
                  <a:pt x="840211" y="1938933"/>
                </a:cubicBezTo>
                <a:cubicBezTo>
                  <a:pt x="716023" y="1663542"/>
                  <a:pt x="469477" y="1401871"/>
                  <a:pt x="282630" y="1168052"/>
                </a:cubicBezTo>
                <a:cubicBezTo>
                  <a:pt x="176409" y="1037236"/>
                  <a:pt x="0" y="767777"/>
                  <a:pt x="288893" y="466595"/>
                </a:cubicBezTo>
                <a:lnTo>
                  <a:pt x="836906" y="0"/>
                </a:ln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50000">
                <a:schemeClr val="bg2">
                  <a:shade val="67500"/>
                  <a:satMod val="115000"/>
                </a:schemeClr>
              </a:gs>
              <a:gs pos="100000">
                <a:schemeClr val="bg2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78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>
              <a:rot lat="0" lon="0" rev="0"/>
            </a:lightRig>
          </a:scene3d>
          <a:sp3d>
            <a:bevelT w="101600" h="127000"/>
            <a:extrusionClr>
              <a:schemeClr val="bg2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/>
          <p:nvPr/>
        </p:nvSpPr>
        <p:spPr bwMode="ltGray">
          <a:xfrm flipV="1">
            <a:off x="8404381" y="4828139"/>
            <a:ext cx="739620" cy="1798505"/>
          </a:xfrm>
          <a:custGeom>
            <a:avLst/>
            <a:gdLst>
              <a:gd name="connsiteX0" fmla="*/ 554276 w 560540"/>
              <a:gd name="connsiteY0" fmla="*/ 0 h 1869510"/>
              <a:gd name="connsiteX1" fmla="*/ 560540 w 560540"/>
              <a:gd name="connsiteY1" fmla="*/ 1869510 h 1869510"/>
              <a:gd name="connsiteX2" fmla="*/ 0 w 560540"/>
              <a:gd name="connsiteY2" fmla="*/ 1168052 h 1869510"/>
              <a:gd name="connsiteX3" fmla="*/ 6263 w 560540"/>
              <a:gd name="connsiteY3" fmla="*/ 466595 h 1869510"/>
              <a:gd name="connsiteX4" fmla="*/ 554276 w 560540"/>
              <a:gd name="connsiteY4" fmla="*/ 0 h 1869510"/>
              <a:gd name="connsiteX0" fmla="*/ 836906 w 843170"/>
              <a:gd name="connsiteY0" fmla="*/ 0 h 1869510"/>
              <a:gd name="connsiteX1" fmla="*/ 843170 w 843170"/>
              <a:gd name="connsiteY1" fmla="*/ 1869510 h 1869510"/>
              <a:gd name="connsiteX2" fmla="*/ 282630 w 843170"/>
              <a:gd name="connsiteY2" fmla="*/ 1168052 h 1869510"/>
              <a:gd name="connsiteX3" fmla="*/ 288893 w 843170"/>
              <a:gd name="connsiteY3" fmla="*/ 466595 h 1869510"/>
              <a:gd name="connsiteX4" fmla="*/ 836906 w 843170"/>
              <a:gd name="connsiteY4" fmla="*/ 0 h 1869510"/>
              <a:gd name="connsiteX0" fmla="*/ 836906 w 843170"/>
              <a:gd name="connsiteY0" fmla="*/ 0 h 1869510"/>
              <a:gd name="connsiteX1" fmla="*/ 843170 w 843170"/>
              <a:gd name="connsiteY1" fmla="*/ 1869510 h 1869510"/>
              <a:gd name="connsiteX2" fmla="*/ 282630 w 843170"/>
              <a:gd name="connsiteY2" fmla="*/ 1168052 h 1869510"/>
              <a:gd name="connsiteX3" fmla="*/ 288893 w 843170"/>
              <a:gd name="connsiteY3" fmla="*/ 466595 h 1869510"/>
              <a:gd name="connsiteX4" fmla="*/ 836906 w 843170"/>
              <a:gd name="connsiteY4" fmla="*/ 0 h 1869510"/>
              <a:gd name="connsiteX0" fmla="*/ 836906 w 843170"/>
              <a:gd name="connsiteY0" fmla="*/ 0 h 1869510"/>
              <a:gd name="connsiteX1" fmla="*/ 843170 w 843170"/>
              <a:gd name="connsiteY1" fmla="*/ 1869510 h 1869510"/>
              <a:gd name="connsiteX2" fmla="*/ 282630 w 843170"/>
              <a:gd name="connsiteY2" fmla="*/ 1168052 h 1869510"/>
              <a:gd name="connsiteX3" fmla="*/ 288893 w 843170"/>
              <a:gd name="connsiteY3" fmla="*/ 466595 h 1869510"/>
              <a:gd name="connsiteX4" fmla="*/ 836906 w 843170"/>
              <a:gd name="connsiteY4" fmla="*/ 0 h 1869510"/>
              <a:gd name="connsiteX0" fmla="*/ 836906 w 840211"/>
              <a:gd name="connsiteY0" fmla="*/ 0 h 1938933"/>
              <a:gd name="connsiteX1" fmla="*/ 840211 w 840211"/>
              <a:gd name="connsiteY1" fmla="*/ 1938933 h 1938933"/>
              <a:gd name="connsiteX2" fmla="*/ 282630 w 840211"/>
              <a:gd name="connsiteY2" fmla="*/ 1168052 h 1938933"/>
              <a:gd name="connsiteX3" fmla="*/ 288893 w 840211"/>
              <a:gd name="connsiteY3" fmla="*/ 466595 h 1938933"/>
              <a:gd name="connsiteX4" fmla="*/ 836906 w 840211"/>
              <a:gd name="connsiteY4" fmla="*/ 0 h 1938933"/>
              <a:gd name="connsiteX0" fmla="*/ 836906 w 840211"/>
              <a:gd name="connsiteY0" fmla="*/ 0 h 1938933"/>
              <a:gd name="connsiteX1" fmla="*/ 840211 w 840211"/>
              <a:gd name="connsiteY1" fmla="*/ 1938933 h 1938933"/>
              <a:gd name="connsiteX2" fmla="*/ 282630 w 840211"/>
              <a:gd name="connsiteY2" fmla="*/ 1168052 h 1938933"/>
              <a:gd name="connsiteX3" fmla="*/ 288893 w 840211"/>
              <a:gd name="connsiteY3" fmla="*/ 466595 h 1938933"/>
              <a:gd name="connsiteX4" fmla="*/ 836906 w 840211"/>
              <a:gd name="connsiteY4" fmla="*/ 0 h 1938933"/>
              <a:gd name="connsiteX0" fmla="*/ 836906 w 840211"/>
              <a:gd name="connsiteY0" fmla="*/ 0 h 1938933"/>
              <a:gd name="connsiteX1" fmla="*/ 840211 w 840211"/>
              <a:gd name="connsiteY1" fmla="*/ 1938933 h 1938933"/>
              <a:gd name="connsiteX2" fmla="*/ 282630 w 840211"/>
              <a:gd name="connsiteY2" fmla="*/ 1168052 h 1938933"/>
              <a:gd name="connsiteX3" fmla="*/ 288893 w 840211"/>
              <a:gd name="connsiteY3" fmla="*/ 466595 h 1938933"/>
              <a:gd name="connsiteX4" fmla="*/ 836906 w 840211"/>
              <a:gd name="connsiteY4" fmla="*/ 0 h 1938933"/>
              <a:gd name="connsiteX0" fmla="*/ 799654 w 802959"/>
              <a:gd name="connsiteY0" fmla="*/ 0 h 1938933"/>
              <a:gd name="connsiteX1" fmla="*/ 802959 w 802959"/>
              <a:gd name="connsiteY1" fmla="*/ 1938933 h 1938933"/>
              <a:gd name="connsiteX2" fmla="*/ 245378 w 802959"/>
              <a:gd name="connsiteY2" fmla="*/ 1168052 h 1938933"/>
              <a:gd name="connsiteX3" fmla="*/ 288894 w 802959"/>
              <a:gd name="connsiteY3" fmla="*/ 488988 h 1938933"/>
              <a:gd name="connsiteX4" fmla="*/ 799654 w 802959"/>
              <a:gd name="connsiteY4" fmla="*/ 0 h 1938933"/>
              <a:gd name="connsiteX0" fmla="*/ 799653 w 802958"/>
              <a:gd name="connsiteY0" fmla="*/ 0 h 1938933"/>
              <a:gd name="connsiteX1" fmla="*/ 802958 w 802958"/>
              <a:gd name="connsiteY1" fmla="*/ 1938933 h 1938933"/>
              <a:gd name="connsiteX2" fmla="*/ 245377 w 802958"/>
              <a:gd name="connsiteY2" fmla="*/ 1168052 h 1938933"/>
              <a:gd name="connsiteX3" fmla="*/ 288893 w 802958"/>
              <a:gd name="connsiteY3" fmla="*/ 488988 h 1938933"/>
              <a:gd name="connsiteX4" fmla="*/ 799653 w 802958"/>
              <a:gd name="connsiteY4" fmla="*/ 0 h 1938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2958" h="1938933">
                <a:moveTo>
                  <a:pt x="799653" y="0"/>
                </a:moveTo>
                <a:cubicBezTo>
                  <a:pt x="800755" y="646311"/>
                  <a:pt x="801856" y="1292622"/>
                  <a:pt x="802958" y="1938933"/>
                </a:cubicBezTo>
                <a:cubicBezTo>
                  <a:pt x="678770" y="1663542"/>
                  <a:pt x="432224" y="1401871"/>
                  <a:pt x="245377" y="1168052"/>
                </a:cubicBezTo>
                <a:cubicBezTo>
                  <a:pt x="139156" y="1037236"/>
                  <a:pt x="0" y="790170"/>
                  <a:pt x="288893" y="488988"/>
                </a:cubicBezTo>
                <a:cubicBezTo>
                  <a:pt x="459146" y="325992"/>
                  <a:pt x="566272" y="205579"/>
                  <a:pt x="799653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50000">
                <a:schemeClr val="bg2">
                  <a:shade val="67500"/>
                  <a:satMod val="115000"/>
                </a:schemeClr>
              </a:gs>
              <a:gs pos="100000">
                <a:schemeClr val="bg2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78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>
              <a:rot lat="0" lon="0" rev="0"/>
            </a:lightRig>
          </a:scene3d>
          <a:sp3d>
            <a:bevelT w="101600" h="127000"/>
            <a:extrusionClr>
              <a:schemeClr val="bg2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Freeform 11"/>
          <p:cNvSpPr/>
          <p:nvPr/>
        </p:nvSpPr>
        <p:spPr bwMode="ltGray">
          <a:xfrm flipH="1" flipV="1">
            <a:off x="5959494" y="5930042"/>
            <a:ext cx="3030580" cy="927957"/>
          </a:xfrm>
          <a:custGeom>
            <a:avLst/>
            <a:gdLst>
              <a:gd name="connsiteX0" fmla="*/ 0 w 2930695"/>
              <a:gd name="connsiteY0" fmla="*/ 0 h 559601"/>
              <a:gd name="connsiteX1" fmla="*/ 2930695 w 2930695"/>
              <a:gd name="connsiteY1" fmla="*/ 0 h 559601"/>
              <a:gd name="connsiteX2" fmla="*/ 1511500 w 2930695"/>
              <a:gd name="connsiteY2" fmla="*/ 559601 h 559601"/>
              <a:gd name="connsiteX3" fmla="*/ 556717 w 2930695"/>
              <a:gd name="connsiteY3" fmla="*/ 522102 h 559601"/>
              <a:gd name="connsiteX4" fmla="*/ 0 w 2930695"/>
              <a:gd name="connsiteY4" fmla="*/ 0 h 559601"/>
              <a:gd name="connsiteX0" fmla="*/ 0 w 3182612"/>
              <a:gd name="connsiteY0" fmla="*/ 0 h 646618"/>
              <a:gd name="connsiteX1" fmla="*/ 2930695 w 3182612"/>
              <a:gd name="connsiteY1" fmla="*/ 0 h 646618"/>
              <a:gd name="connsiteX2" fmla="*/ 1511500 w 3182612"/>
              <a:gd name="connsiteY2" fmla="*/ 559601 h 646618"/>
              <a:gd name="connsiteX3" fmla="*/ 556717 w 3182612"/>
              <a:gd name="connsiteY3" fmla="*/ 522102 h 646618"/>
              <a:gd name="connsiteX4" fmla="*/ 0 w 3182612"/>
              <a:gd name="connsiteY4" fmla="*/ 0 h 646618"/>
              <a:gd name="connsiteX0" fmla="*/ 395663 w 3578275"/>
              <a:gd name="connsiteY0" fmla="*/ 0 h 646618"/>
              <a:gd name="connsiteX1" fmla="*/ 3326358 w 3578275"/>
              <a:gd name="connsiteY1" fmla="*/ 0 h 646618"/>
              <a:gd name="connsiteX2" fmla="*/ 1907163 w 3578275"/>
              <a:gd name="connsiteY2" fmla="*/ 559601 h 646618"/>
              <a:gd name="connsiteX3" fmla="*/ 952380 w 3578275"/>
              <a:gd name="connsiteY3" fmla="*/ 522102 h 646618"/>
              <a:gd name="connsiteX4" fmla="*/ 395663 w 3578275"/>
              <a:gd name="connsiteY4" fmla="*/ 0 h 646618"/>
              <a:gd name="connsiteX0" fmla="*/ 0 w 3182612"/>
              <a:gd name="connsiteY0" fmla="*/ 0 h 646618"/>
              <a:gd name="connsiteX1" fmla="*/ 2930695 w 3182612"/>
              <a:gd name="connsiteY1" fmla="*/ 0 h 646618"/>
              <a:gd name="connsiteX2" fmla="*/ 1511500 w 3182612"/>
              <a:gd name="connsiteY2" fmla="*/ 559601 h 646618"/>
              <a:gd name="connsiteX3" fmla="*/ 556717 w 3182612"/>
              <a:gd name="connsiteY3" fmla="*/ 522102 h 646618"/>
              <a:gd name="connsiteX4" fmla="*/ 0 w 3182612"/>
              <a:gd name="connsiteY4" fmla="*/ 0 h 646618"/>
              <a:gd name="connsiteX0" fmla="*/ 0 w 3182612"/>
              <a:gd name="connsiteY0" fmla="*/ 0 h 735921"/>
              <a:gd name="connsiteX1" fmla="*/ 2930695 w 3182612"/>
              <a:gd name="connsiteY1" fmla="*/ 0 h 735921"/>
              <a:gd name="connsiteX2" fmla="*/ 1511500 w 3182612"/>
              <a:gd name="connsiteY2" fmla="*/ 559601 h 735921"/>
              <a:gd name="connsiteX3" fmla="*/ 556717 w 3182612"/>
              <a:gd name="connsiteY3" fmla="*/ 522102 h 735921"/>
              <a:gd name="connsiteX4" fmla="*/ 0 w 3182612"/>
              <a:gd name="connsiteY4" fmla="*/ 0 h 735921"/>
              <a:gd name="connsiteX0" fmla="*/ 0 w 3182612"/>
              <a:gd name="connsiteY0" fmla="*/ 0 h 753517"/>
              <a:gd name="connsiteX1" fmla="*/ 2930695 w 3182612"/>
              <a:gd name="connsiteY1" fmla="*/ 0 h 753517"/>
              <a:gd name="connsiteX2" fmla="*/ 1511500 w 3182612"/>
              <a:gd name="connsiteY2" fmla="*/ 559601 h 753517"/>
              <a:gd name="connsiteX3" fmla="*/ 556717 w 3182612"/>
              <a:gd name="connsiteY3" fmla="*/ 522102 h 753517"/>
              <a:gd name="connsiteX4" fmla="*/ 0 w 3182612"/>
              <a:gd name="connsiteY4" fmla="*/ 0 h 753517"/>
              <a:gd name="connsiteX0" fmla="*/ 0 w 2930695"/>
              <a:gd name="connsiteY0" fmla="*/ 0 h 753517"/>
              <a:gd name="connsiteX1" fmla="*/ 2930695 w 2930695"/>
              <a:gd name="connsiteY1" fmla="*/ 0 h 753517"/>
              <a:gd name="connsiteX2" fmla="*/ 1511500 w 2930695"/>
              <a:gd name="connsiteY2" fmla="*/ 559601 h 753517"/>
              <a:gd name="connsiteX3" fmla="*/ 556717 w 2930695"/>
              <a:gd name="connsiteY3" fmla="*/ 522102 h 753517"/>
              <a:gd name="connsiteX4" fmla="*/ 0 w 2930695"/>
              <a:gd name="connsiteY4" fmla="*/ 0 h 753517"/>
              <a:gd name="connsiteX0" fmla="*/ 0 w 2930695"/>
              <a:gd name="connsiteY0" fmla="*/ 0 h 753517"/>
              <a:gd name="connsiteX1" fmla="*/ 2930695 w 2930695"/>
              <a:gd name="connsiteY1" fmla="*/ 0 h 753517"/>
              <a:gd name="connsiteX2" fmla="*/ 1511500 w 2930695"/>
              <a:gd name="connsiteY2" fmla="*/ 559601 h 753517"/>
              <a:gd name="connsiteX3" fmla="*/ 556717 w 2930695"/>
              <a:gd name="connsiteY3" fmla="*/ 522102 h 753517"/>
              <a:gd name="connsiteX4" fmla="*/ 0 w 2930695"/>
              <a:gd name="connsiteY4" fmla="*/ 0 h 753517"/>
              <a:gd name="connsiteX0" fmla="*/ 0 w 2930695"/>
              <a:gd name="connsiteY0" fmla="*/ 0 h 759635"/>
              <a:gd name="connsiteX1" fmla="*/ 2930695 w 2930695"/>
              <a:gd name="connsiteY1" fmla="*/ 0 h 759635"/>
              <a:gd name="connsiteX2" fmla="*/ 1557041 w 2930695"/>
              <a:gd name="connsiteY2" fmla="*/ 565720 h 759635"/>
              <a:gd name="connsiteX3" fmla="*/ 556717 w 2930695"/>
              <a:gd name="connsiteY3" fmla="*/ 522102 h 759635"/>
              <a:gd name="connsiteX4" fmla="*/ 0 w 2930695"/>
              <a:gd name="connsiteY4" fmla="*/ 0 h 759635"/>
              <a:gd name="connsiteX0" fmla="*/ 0 w 2930695"/>
              <a:gd name="connsiteY0" fmla="*/ 0 h 759636"/>
              <a:gd name="connsiteX1" fmla="*/ 2930695 w 2930695"/>
              <a:gd name="connsiteY1" fmla="*/ 0 h 759636"/>
              <a:gd name="connsiteX2" fmla="*/ 1557041 w 2930695"/>
              <a:gd name="connsiteY2" fmla="*/ 565720 h 759636"/>
              <a:gd name="connsiteX3" fmla="*/ 556717 w 2930695"/>
              <a:gd name="connsiteY3" fmla="*/ 522102 h 759636"/>
              <a:gd name="connsiteX4" fmla="*/ 0 w 2930695"/>
              <a:gd name="connsiteY4" fmla="*/ 0 h 759636"/>
              <a:gd name="connsiteX0" fmla="*/ 0 w 2930695"/>
              <a:gd name="connsiteY0" fmla="*/ 0 h 659258"/>
              <a:gd name="connsiteX1" fmla="*/ 2930695 w 2930695"/>
              <a:gd name="connsiteY1" fmla="*/ 0 h 659258"/>
              <a:gd name="connsiteX2" fmla="*/ 1557041 w 2930695"/>
              <a:gd name="connsiteY2" fmla="*/ 565720 h 659258"/>
              <a:gd name="connsiteX3" fmla="*/ 704243 w 2930695"/>
              <a:gd name="connsiteY3" fmla="*/ 561230 h 659258"/>
              <a:gd name="connsiteX4" fmla="*/ 0 w 2930695"/>
              <a:gd name="connsiteY4" fmla="*/ 0 h 659258"/>
              <a:gd name="connsiteX0" fmla="*/ 0 w 2930695"/>
              <a:gd name="connsiteY0" fmla="*/ 0 h 659709"/>
              <a:gd name="connsiteX1" fmla="*/ 2930695 w 2930695"/>
              <a:gd name="connsiteY1" fmla="*/ 0 h 659709"/>
              <a:gd name="connsiteX2" fmla="*/ 1557041 w 2930695"/>
              <a:gd name="connsiteY2" fmla="*/ 565720 h 659709"/>
              <a:gd name="connsiteX3" fmla="*/ 739391 w 2930695"/>
              <a:gd name="connsiteY3" fmla="*/ 563932 h 659709"/>
              <a:gd name="connsiteX4" fmla="*/ 0 w 2930695"/>
              <a:gd name="connsiteY4" fmla="*/ 0 h 659709"/>
              <a:gd name="connsiteX0" fmla="*/ 0 w 2930695"/>
              <a:gd name="connsiteY0" fmla="*/ 0 h 736437"/>
              <a:gd name="connsiteX1" fmla="*/ 2930695 w 2930695"/>
              <a:gd name="connsiteY1" fmla="*/ 0 h 736437"/>
              <a:gd name="connsiteX2" fmla="*/ 1557041 w 2930695"/>
              <a:gd name="connsiteY2" fmla="*/ 565720 h 736437"/>
              <a:gd name="connsiteX3" fmla="*/ 739391 w 2930695"/>
              <a:gd name="connsiteY3" fmla="*/ 563932 h 736437"/>
              <a:gd name="connsiteX4" fmla="*/ 0 w 2930695"/>
              <a:gd name="connsiteY4" fmla="*/ 0 h 736437"/>
              <a:gd name="connsiteX0" fmla="*/ 0 w 2930695"/>
              <a:gd name="connsiteY0" fmla="*/ 0 h 736437"/>
              <a:gd name="connsiteX1" fmla="*/ 2930695 w 2930695"/>
              <a:gd name="connsiteY1" fmla="*/ 0 h 736437"/>
              <a:gd name="connsiteX2" fmla="*/ 1557041 w 2930695"/>
              <a:gd name="connsiteY2" fmla="*/ 565720 h 736437"/>
              <a:gd name="connsiteX3" fmla="*/ 739391 w 2930695"/>
              <a:gd name="connsiteY3" fmla="*/ 563932 h 736437"/>
              <a:gd name="connsiteX4" fmla="*/ 0 w 2930695"/>
              <a:gd name="connsiteY4" fmla="*/ 0 h 736437"/>
              <a:gd name="connsiteX0" fmla="*/ 0 w 2930695"/>
              <a:gd name="connsiteY0" fmla="*/ 0 h 761578"/>
              <a:gd name="connsiteX1" fmla="*/ 2930695 w 2930695"/>
              <a:gd name="connsiteY1" fmla="*/ 0 h 761578"/>
              <a:gd name="connsiteX2" fmla="*/ 1557041 w 2930695"/>
              <a:gd name="connsiteY2" fmla="*/ 565720 h 761578"/>
              <a:gd name="connsiteX3" fmla="*/ 739391 w 2930695"/>
              <a:gd name="connsiteY3" fmla="*/ 563932 h 761578"/>
              <a:gd name="connsiteX4" fmla="*/ 0 w 2930695"/>
              <a:gd name="connsiteY4" fmla="*/ 0 h 761578"/>
              <a:gd name="connsiteX0" fmla="*/ 0 w 2930695"/>
              <a:gd name="connsiteY0" fmla="*/ 0 h 938664"/>
              <a:gd name="connsiteX1" fmla="*/ 2930695 w 2930695"/>
              <a:gd name="connsiteY1" fmla="*/ 0 h 938664"/>
              <a:gd name="connsiteX2" fmla="*/ 1557041 w 2930695"/>
              <a:gd name="connsiteY2" fmla="*/ 565720 h 938664"/>
              <a:gd name="connsiteX3" fmla="*/ 640049 w 2930695"/>
              <a:gd name="connsiteY3" fmla="*/ 766159 h 938664"/>
              <a:gd name="connsiteX4" fmla="*/ 0 w 2930695"/>
              <a:gd name="connsiteY4" fmla="*/ 0 h 938664"/>
              <a:gd name="connsiteX0" fmla="*/ 0 w 2930695"/>
              <a:gd name="connsiteY0" fmla="*/ 0 h 938664"/>
              <a:gd name="connsiteX1" fmla="*/ 2930695 w 2930695"/>
              <a:gd name="connsiteY1" fmla="*/ 0 h 938664"/>
              <a:gd name="connsiteX2" fmla="*/ 1557041 w 2930695"/>
              <a:gd name="connsiteY2" fmla="*/ 565720 h 938664"/>
              <a:gd name="connsiteX3" fmla="*/ 640049 w 2930695"/>
              <a:gd name="connsiteY3" fmla="*/ 766159 h 938664"/>
              <a:gd name="connsiteX4" fmla="*/ 0 w 2930695"/>
              <a:gd name="connsiteY4" fmla="*/ 0 h 938664"/>
              <a:gd name="connsiteX0" fmla="*/ 0 w 2930695"/>
              <a:gd name="connsiteY0" fmla="*/ 0 h 939560"/>
              <a:gd name="connsiteX1" fmla="*/ 2930695 w 2930695"/>
              <a:gd name="connsiteY1" fmla="*/ 0 h 939560"/>
              <a:gd name="connsiteX2" fmla="*/ 1557041 w 2930695"/>
              <a:gd name="connsiteY2" fmla="*/ 565720 h 939560"/>
              <a:gd name="connsiteX3" fmla="*/ 640049 w 2930695"/>
              <a:gd name="connsiteY3" fmla="*/ 766159 h 939560"/>
              <a:gd name="connsiteX4" fmla="*/ 0 w 2930695"/>
              <a:gd name="connsiteY4" fmla="*/ 0 h 939560"/>
              <a:gd name="connsiteX0" fmla="*/ 0 w 2930695"/>
              <a:gd name="connsiteY0" fmla="*/ 0 h 940456"/>
              <a:gd name="connsiteX1" fmla="*/ 2930695 w 2930695"/>
              <a:gd name="connsiteY1" fmla="*/ 0 h 940456"/>
              <a:gd name="connsiteX2" fmla="*/ 1557041 w 2930695"/>
              <a:gd name="connsiteY2" fmla="*/ 565720 h 940456"/>
              <a:gd name="connsiteX3" fmla="*/ 640049 w 2930695"/>
              <a:gd name="connsiteY3" fmla="*/ 766159 h 940456"/>
              <a:gd name="connsiteX4" fmla="*/ 0 w 2930695"/>
              <a:gd name="connsiteY4" fmla="*/ 0 h 940456"/>
              <a:gd name="connsiteX0" fmla="*/ 0 w 2930695"/>
              <a:gd name="connsiteY0" fmla="*/ 0 h 1038147"/>
              <a:gd name="connsiteX1" fmla="*/ 2930695 w 2930695"/>
              <a:gd name="connsiteY1" fmla="*/ 0 h 1038147"/>
              <a:gd name="connsiteX2" fmla="*/ 1557041 w 2930695"/>
              <a:gd name="connsiteY2" fmla="*/ 565720 h 1038147"/>
              <a:gd name="connsiteX3" fmla="*/ 640049 w 2930695"/>
              <a:gd name="connsiteY3" fmla="*/ 766159 h 1038147"/>
              <a:gd name="connsiteX4" fmla="*/ 0 w 2930695"/>
              <a:gd name="connsiteY4" fmla="*/ 0 h 1038147"/>
              <a:gd name="connsiteX0" fmla="*/ 0 w 2930695"/>
              <a:gd name="connsiteY0" fmla="*/ 0 h 1038147"/>
              <a:gd name="connsiteX1" fmla="*/ 2930695 w 2930695"/>
              <a:gd name="connsiteY1" fmla="*/ 0 h 1038147"/>
              <a:gd name="connsiteX2" fmla="*/ 1557041 w 2930695"/>
              <a:gd name="connsiteY2" fmla="*/ 565720 h 1038147"/>
              <a:gd name="connsiteX3" fmla="*/ 640049 w 2930695"/>
              <a:gd name="connsiteY3" fmla="*/ 766159 h 1038147"/>
              <a:gd name="connsiteX4" fmla="*/ 0 w 2930695"/>
              <a:gd name="connsiteY4" fmla="*/ 0 h 1038147"/>
              <a:gd name="connsiteX0" fmla="*/ 0 w 2930695"/>
              <a:gd name="connsiteY0" fmla="*/ 0 h 1038147"/>
              <a:gd name="connsiteX1" fmla="*/ 2930695 w 2930695"/>
              <a:gd name="connsiteY1" fmla="*/ 0 h 1038147"/>
              <a:gd name="connsiteX2" fmla="*/ 1558781 w 2930695"/>
              <a:gd name="connsiteY2" fmla="*/ 546614 h 1038147"/>
              <a:gd name="connsiteX3" fmla="*/ 640049 w 2930695"/>
              <a:gd name="connsiteY3" fmla="*/ 766159 h 1038147"/>
              <a:gd name="connsiteX4" fmla="*/ 0 w 2930695"/>
              <a:gd name="connsiteY4" fmla="*/ 0 h 1038147"/>
              <a:gd name="connsiteX0" fmla="*/ 0 w 2930695"/>
              <a:gd name="connsiteY0" fmla="*/ 0 h 1038147"/>
              <a:gd name="connsiteX1" fmla="*/ 2930695 w 2930695"/>
              <a:gd name="connsiteY1" fmla="*/ 0 h 1038147"/>
              <a:gd name="connsiteX2" fmla="*/ 1558781 w 2930695"/>
              <a:gd name="connsiteY2" fmla="*/ 546614 h 1038147"/>
              <a:gd name="connsiteX3" fmla="*/ 640049 w 2930695"/>
              <a:gd name="connsiteY3" fmla="*/ 766159 h 1038147"/>
              <a:gd name="connsiteX4" fmla="*/ 0 w 2930695"/>
              <a:gd name="connsiteY4" fmla="*/ 0 h 1038147"/>
              <a:gd name="connsiteX0" fmla="*/ 0 w 2930695"/>
              <a:gd name="connsiteY0" fmla="*/ 0 h 1012609"/>
              <a:gd name="connsiteX1" fmla="*/ 2930695 w 2930695"/>
              <a:gd name="connsiteY1" fmla="*/ 0 h 1012609"/>
              <a:gd name="connsiteX2" fmla="*/ 1558781 w 2930695"/>
              <a:gd name="connsiteY2" fmla="*/ 546614 h 1012609"/>
              <a:gd name="connsiteX3" fmla="*/ 640049 w 2930695"/>
              <a:gd name="connsiteY3" fmla="*/ 766159 h 1012609"/>
              <a:gd name="connsiteX4" fmla="*/ 0 w 2930695"/>
              <a:gd name="connsiteY4" fmla="*/ 0 h 1012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30695" h="1012609">
                <a:moveTo>
                  <a:pt x="0" y="0"/>
                </a:moveTo>
                <a:lnTo>
                  <a:pt x="2930695" y="0"/>
                </a:lnTo>
                <a:cubicBezTo>
                  <a:pt x="2369316" y="163133"/>
                  <a:pt x="1931923" y="362314"/>
                  <a:pt x="1558781" y="546614"/>
                </a:cubicBezTo>
                <a:cubicBezTo>
                  <a:pt x="1185639" y="730914"/>
                  <a:pt x="969389" y="1012609"/>
                  <a:pt x="640049" y="766159"/>
                </a:cubicBezTo>
                <a:cubicBezTo>
                  <a:pt x="434246" y="591862"/>
                  <a:pt x="273931" y="256755"/>
                  <a:pt x="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50000">
                <a:schemeClr val="bg2">
                  <a:shade val="67500"/>
                  <a:satMod val="115000"/>
                </a:schemeClr>
              </a:gs>
              <a:gs pos="100000">
                <a:schemeClr val="bg2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>
              <a:rot lat="0" lon="0" rev="7800000"/>
            </a:lightRig>
          </a:scene3d>
          <a:sp3d>
            <a:bevelT w="101600" h="127000"/>
            <a:extrusionClr>
              <a:schemeClr val="bg2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Freeform 12"/>
          <p:cNvSpPr/>
          <p:nvPr/>
        </p:nvSpPr>
        <p:spPr bwMode="ltGray">
          <a:xfrm flipV="1">
            <a:off x="237264" y="6065125"/>
            <a:ext cx="2889393" cy="802209"/>
          </a:xfrm>
          <a:custGeom>
            <a:avLst/>
            <a:gdLst>
              <a:gd name="connsiteX0" fmla="*/ 0 w 2930695"/>
              <a:gd name="connsiteY0" fmla="*/ 0 h 559601"/>
              <a:gd name="connsiteX1" fmla="*/ 2930695 w 2930695"/>
              <a:gd name="connsiteY1" fmla="*/ 0 h 559601"/>
              <a:gd name="connsiteX2" fmla="*/ 1511500 w 2930695"/>
              <a:gd name="connsiteY2" fmla="*/ 559601 h 559601"/>
              <a:gd name="connsiteX3" fmla="*/ 556717 w 2930695"/>
              <a:gd name="connsiteY3" fmla="*/ 522102 h 559601"/>
              <a:gd name="connsiteX4" fmla="*/ 0 w 2930695"/>
              <a:gd name="connsiteY4" fmla="*/ 0 h 559601"/>
              <a:gd name="connsiteX0" fmla="*/ 0 w 3182612"/>
              <a:gd name="connsiteY0" fmla="*/ 0 h 646618"/>
              <a:gd name="connsiteX1" fmla="*/ 2930695 w 3182612"/>
              <a:gd name="connsiteY1" fmla="*/ 0 h 646618"/>
              <a:gd name="connsiteX2" fmla="*/ 1511500 w 3182612"/>
              <a:gd name="connsiteY2" fmla="*/ 559601 h 646618"/>
              <a:gd name="connsiteX3" fmla="*/ 556717 w 3182612"/>
              <a:gd name="connsiteY3" fmla="*/ 522102 h 646618"/>
              <a:gd name="connsiteX4" fmla="*/ 0 w 3182612"/>
              <a:gd name="connsiteY4" fmla="*/ 0 h 646618"/>
              <a:gd name="connsiteX0" fmla="*/ 395663 w 3578275"/>
              <a:gd name="connsiteY0" fmla="*/ 0 h 646618"/>
              <a:gd name="connsiteX1" fmla="*/ 3326358 w 3578275"/>
              <a:gd name="connsiteY1" fmla="*/ 0 h 646618"/>
              <a:gd name="connsiteX2" fmla="*/ 1907163 w 3578275"/>
              <a:gd name="connsiteY2" fmla="*/ 559601 h 646618"/>
              <a:gd name="connsiteX3" fmla="*/ 952380 w 3578275"/>
              <a:gd name="connsiteY3" fmla="*/ 522102 h 646618"/>
              <a:gd name="connsiteX4" fmla="*/ 395663 w 3578275"/>
              <a:gd name="connsiteY4" fmla="*/ 0 h 646618"/>
              <a:gd name="connsiteX0" fmla="*/ 0 w 3182612"/>
              <a:gd name="connsiteY0" fmla="*/ 0 h 646618"/>
              <a:gd name="connsiteX1" fmla="*/ 2930695 w 3182612"/>
              <a:gd name="connsiteY1" fmla="*/ 0 h 646618"/>
              <a:gd name="connsiteX2" fmla="*/ 1511500 w 3182612"/>
              <a:gd name="connsiteY2" fmla="*/ 559601 h 646618"/>
              <a:gd name="connsiteX3" fmla="*/ 556717 w 3182612"/>
              <a:gd name="connsiteY3" fmla="*/ 522102 h 646618"/>
              <a:gd name="connsiteX4" fmla="*/ 0 w 3182612"/>
              <a:gd name="connsiteY4" fmla="*/ 0 h 646618"/>
              <a:gd name="connsiteX0" fmla="*/ 0 w 3182612"/>
              <a:gd name="connsiteY0" fmla="*/ 0 h 735921"/>
              <a:gd name="connsiteX1" fmla="*/ 2930695 w 3182612"/>
              <a:gd name="connsiteY1" fmla="*/ 0 h 735921"/>
              <a:gd name="connsiteX2" fmla="*/ 1511500 w 3182612"/>
              <a:gd name="connsiteY2" fmla="*/ 559601 h 735921"/>
              <a:gd name="connsiteX3" fmla="*/ 556717 w 3182612"/>
              <a:gd name="connsiteY3" fmla="*/ 522102 h 735921"/>
              <a:gd name="connsiteX4" fmla="*/ 0 w 3182612"/>
              <a:gd name="connsiteY4" fmla="*/ 0 h 735921"/>
              <a:gd name="connsiteX0" fmla="*/ 0 w 3182612"/>
              <a:gd name="connsiteY0" fmla="*/ 0 h 753517"/>
              <a:gd name="connsiteX1" fmla="*/ 2930695 w 3182612"/>
              <a:gd name="connsiteY1" fmla="*/ 0 h 753517"/>
              <a:gd name="connsiteX2" fmla="*/ 1511500 w 3182612"/>
              <a:gd name="connsiteY2" fmla="*/ 559601 h 753517"/>
              <a:gd name="connsiteX3" fmla="*/ 556717 w 3182612"/>
              <a:gd name="connsiteY3" fmla="*/ 522102 h 753517"/>
              <a:gd name="connsiteX4" fmla="*/ 0 w 3182612"/>
              <a:gd name="connsiteY4" fmla="*/ 0 h 753517"/>
              <a:gd name="connsiteX0" fmla="*/ 0 w 2930695"/>
              <a:gd name="connsiteY0" fmla="*/ 0 h 753517"/>
              <a:gd name="connsiteX1" fmla="*/ 2930695 w 2930695"/>
              <a:gd name="connsiteY1" fmla="*/ 0 h 753517"/>
              <a:gd name="connsiteX2" fmla="*/ 1511500 w 2930695"/>
              <a:gd name="connsiteY2" fmla="*/ 559601 h 753517"/>
              <a:gd name="connsiteX3" fmla="*/ 556717 w 2930695"/>
              <a:gd name="connsiteY3" fmla="*/ 522102 h 753517"/>
              <a:gd name="connsiteX4" fmla="*/ 0 w 2930695"/>
              <a:gd name="connsiteY4" fmla="*/ 0 h 753517"/>
              <a:gd name="connsiteX0" fmla="*/ 0 w 2930695"/>
              <a:gd name="connsiteY0" fmla="*/ 0 h 753517"/>
              <a:gd name="connsiteX1" fmla="*/ 2930695 w 2930695"/>
              <a:gd name="connsiteY1" fmla="*/ 0 h 753517"/>
              <a:gd name="connsiteX2" fmla="*/ 1511500 w 2930695"/>
              <a:gd name="connsiteY2" fmla="*/ 559601 h 753517"/>
              <a:gd name="connsiteX3" fmla="*/ 556717 w 2930695"/>
              <a:gd name="connsiteY3" fmla="*/ 522102 h 753517"/>
              <a:gd name="connsiteX4" fmla="*/ 0 w 2930695"/>
              <a:gd name="connsiteY4" fmla="*/ 0 h 753517"/>
              <a:gd name="connsiteX0" fmla="*/ 0 w 2930695"/>
              <a:gd name="connsiteY0" fmla="*/ 0 h 759635"/>
              <a:gd name="connsiteX1" fmla="*/ 2930695 w 2930695"/>
              <a:gd name="connsiteY1" fmla="*/ 0 h 759635"/>
              <a:gd name="connsiteX2" fmla="*/ 1557041 w 2930695"/>
              <a:gd name="connsiteY2" fmla="*/ 565720 h 759635"/>
              <a:gd name="connsiteX3" fmla="*/ 556717 w 2930695"/>
              <a:gd name="connsiteY3" fmla="*/ 522102 h 759635"/>
              <a:gd name="connsiteX4" fmla="*/ 0 w 2930695"/>
              <a:gd name="connsiteY4" fmla="*/ 0 h 759635"/>
              <a:gd name="connsiteX0" fmla="*/ 0 w 2930695"/>
              <a:gd name="connsiteY0" fmla="*/ 0 h 759636"/>
              <a:gd name="connsiteX1" fmla="*/ 2930695 w 2930695"/>
              <a:gd name="connsiteY1" fmla="*/ 0 h 759636"/>
              <a:gd name="connsiteX2" fmla="*/ 1557041 w 2930695"/>
              <a:gd name="connsiteY2" fmla="*/ 565720 h 759636"/>
              <a:gd name="connsiteX3" fmla="*/ 556717 w 2930695"/>
              <a:gd name="connsiteY3" fmla="*/ 522102 h 759636"/>
              <a:gd name="connsiteX4" fmla="*/ 0 w 2930695"/>
              <a:gd name="connsiteY4" fmla="*/ 0 h 759636"/>
              <a:gd name="connsiteX0" fmla="*/ 0 w 2930695"/>
              <a:gd name="connsiteY0" fmla="*/ 0 h 659258"/>
              <a:gd name="connsiteX1" fmla="*/ 2930695 w 2930695"/>
              <a:gd name="connsiteY1" fmla="*/ 0 h 659258"/>
              <a:gd name="connsiteX2" fmla="*/ 1557041 w 2930695"/>
              <a:gd name="connsiteY2" fmla="*/ 565720 h 659258"/>
              <a:gd name="connsiteX3" fmla="*/ 704243 w 2930695"/>
              <a:gd name="connsiteY3" fmla="*/ 561230 h 659258"/>
              <a:gd name="connsiteX4" fmla="*/ 0 w 2930695"/>
              <a:gd name="connsiteY4" fmla="*/ 0 h 659258"/>
              <a:gd name="connsiteX0" fmla="*/ 0 w 2930695"/>
              <a:gd name="connsiteY0" fmla="*/ 0 h 659709"/>
              <a:gd name="connsiteX1" fmla="*/ 2930695 w 2930695"/>
              <a:gd name="connsiteY1" fmla="*/ 0 h 659709"/>
              <a:gd name="connsiteX2" fmla="*/ 1557041 w 2930695"/>
              <a:gd name="connsiteY2" fmla="*/ 565720 h 659709"/>
              <a:gd name="connsiteX3" fmla="*/ 739391 w 2930695"/>
              <a:gd name="connsiteY3" fmla="*/ 563932 h 659709"/>
              <a:gd name="connsiteX4" fmla="*/ 0 w 2930695"/>
              <a:gd name="connsiteY4" fmla="*/ 0 h 659709"/>
              <a:gd name="connsiteX0" fmla="*/ 0 w 2930695"/>
              <a:gd name="connsiteY0" fmla="*/ 0 h 736437"/>
              <a:gd name="connsiteX1" fmla="*/ 2930695 w 2930695"/>
              <a:gd name="connsiteY1" fmla="*/ 0 h 736437"/>
              <a:gd name="connsiteX2" fmla="*/ 1557041 w 2930695"/>
              <a:gd name="connsiteY2" fmla="*/ 565720 h 736437"/>
              <a:gd name="connsiteX3" fmla="*/ 739391 w 2930695"/>
              <a:gd name="connsiteY3" fmla="*/ 563932 h 736437"/>
              <a:gd name="connsiteX4" fmla="*/ 0 w 2930695"/>
              <a:gd name="connsiteY4" fmla="*/ 0 h 736437"/>
              <a:gd name="connsiteX0" fmla="*/ 0 w 2930695"/>
              <a:gd name="connsiteY0" fmla="*/ 0 h 736437"/>
              <a:gd name="connsiteX1" fmla="*/ 2930695 w 2930695"/>
              <a:gd name="connsiteY1" fmla="*/ 0 h 736437"/>
              <a:gd name="connsiteX2" fmla="*/ 1557041 w 2930695"/>
              <a:gd name="connsiteY2" fmla="*/ 565720 h 736437"/>
              <a:gd name="connsiteX3" fmla="*/ 739391 w 2930695"/>
              <a:gd name="connsiteY3" fmla="*/ 563932 h 736437"/>
              <a:gd name="connsiteX4" fmla="*/ 0 w 2930695"/>
              <a:gd name="connsiteY4" fmla="*/ 0 h 736437"/>
              <a:gd name="connsiteX0" fmla="*/ 0 w 2930695"/>
              <a:gd name="connsiteY0" fmla="*/ 0 h 761578"/>
              <a:gd name="connsiteX1" fmla="*/ 2930695 w 2930695"/>
              <a:gd name="connsiteY1" fmla="*/ 0 h 761578"/>
              <a:gd name="connsiteX2" fmla="*/ 1557041 w 2930695"/>
              <a:gd name="connsiteY2" fmla="*/ 565720 h 761578"/>
              <a:gd name="connsiteX3" fmla="*/ 739391 w 2930695"/>
              <a:gd name="connsiteY3" fmla="*/ 563932 h 761578"/>
              <a:gd name="connsiteX4" fmla="*/ 0 w 2930695"/>
              <a:gd name="connsiteY4" fmla="*/ 0 h 761578"/>
              <a:gd name="connsiteX0" fmla="*/ 0 w 2930695"/>
              <a:gd name="connsiteY0" fmla="*/ 0 h 938664"/>
              <a:gd name="connsiteX1" fmla="*/ 2930695 w 2930695"/>
              <a:gd name="connsiteY1" fmla="*/ 0 h 938664"/>
              <a:gd name="connsiteX2" fmla="*/ 1557041 w 2930695"/>
              <a:gd name="connsiteY2" fmla="*/ 565720 h 938664"/>
              <a:gd name="connsiteX3" fmla="*/ 640049 w 2930695"/>
              <a:gd name="connsiteY3" fmla="*/ 766159 h 938664"/>
              <a:gd name="connsiteX4" fmla="*/ 0 w 2930695"/>
              <a:gd name="connsiteY4" fmla="*/ 0 h 938664"/>
              <a:gd name="connsiteX0" fmla="*/ 0 w 2930695"/>
              <a:gd name="connsiteY0" fmla="*/ 0 h 938664"/>
              <a:gd name="connsiteX1" fmla="*/ 2930695 w 2930695"/>
              <a:gd name="connsiteY1" fmla="*/ 0 h 938664"/>
              <a:gd name="connsiteX2" fmla="*/ 1557041 w 2930695"/>
              <a:gd name="connsiteY2" fmla="*/ 565720 h 938664"/>
              <a:gd name="connsiteX3" fmla="*/ 640049 w 2930695"/>
              <a:gd name="connsiteY3" fmla="*/ 766159 h 938664"/>
              <a:gd name="connsiteX4" fmla="*/ 0 w 2930695"/>
              <a:gd name="connsiteY4" fmla="*/ 0 h 938664"/>
              <a:gd name="connsiteX0" fmla="*/ 0 w 2930695"/>
              <a:gd name="connsiteY0" fmla="*/ 0 h 939560"/>
              <a:gd name="connsiteX1" fmla="*/ 2930695 w 2930695"/>
              <a:gd name="connsiteY1" fmla="*/ 0 h 939560"/>
              <a:gd name="connsiteX2" fmla="*/ 1557041 w 2930695"/>
              <a:gd name="connsiteY2" fmla="*/ 565720 h 939560"/>
              <a:gd name="connsiteX3" fmla="*/ 640049 w 2930695"/>
              <a:gd name="connsiteY3" fmla="*/ 766159 h 939560"/>
              <a:gd name="connsiteX4" fmla="*/ 0 w 2930695"/>
              <a:gd name="connsiteY4" fmla="*/ 0 h 939560"/>
              <a:gd name="connsiteX0" fmla="*/ 0 w 2930695"/>
              <a:gd name="connsiteY0" fmla="*/ 0 h 940456"/>
              <a:gd name="connsiteX1" fmla="*/ 2930695 w 2930695"/>
              <a:gd name="connsiteY1" fmla="*/ 0 h 940456"/>
              <a:gd name="connsiteX2" fmla="*/ 1557041 w 2930695"/>
              <a:gd name="connsiteY2" fmla="*/ 565720 h 940456"/>
              <a:gd name="connsiteX3" fmla="*/ 640049 w 2930695"/>
              <a:gd name="connsiteY3" fmla="*/ 766159 h 940456"/>
              <a:gd name="connsiteX4" fmla="*/ 0 w 2930695"/>
              <a:gd name="connsiteY4" fmla="*/ 0 h 940456"/>
              <a:gd name="connsiteX0" fmla="*/ 0 w 2930695"/>
              <a:gd name="connsiteY0" fmla="*/ 0 h 1038147"/>
              <a:gd name="connsiteX1" fmla="*/ 2930695 w 2930695"/>
              <a:gd name="connsiteY1" fmla="*/ 0 h 1038147"/>
              <a:gd name="connsiteX2" fmla="*/ 1557041 w 2930695"/>
              <a:gd name="connsiteY2" fmla="*/ 565720 h 1038147"/>
              <a:gd name="connsiteX3" fmla="*/ 640049 w 2930695"/>
              <a:gd name="connsiteY3" fmla="*/ 766159 h 1038147"/>
              <a:gd name="connsiteX4" fmla="*/ 0 w 2930695"/>
              <a:gd name="connsiteY4" fmla="*/ 0 h 1038147"/>
              <a:gd name="connsiteX0" fmla="*/ 0 w 2930695"/>
              <a:gd name="connsiteY0" fmla="*/ 0 h 1038147"/>
              <a:gd name="connsiteX1" fmla="*/ 2930695 w 2930695"/>
              <a:gd name="connsiteY1" fmla="*/ 0 h 1038147"/>
              <a:gd name="connsiteX2" fmla="*/ 1557041 w 2930695"/>
              <a:gd name="connsiteY2" fmla="*/ 565720 h 1038147"/>
              <a:gd name="connsiteX3" fmla="*/ 640049 w 2930695"/>
              <a:gd name="connsiteY3" fmla="*/ 766159 h 1038147"/>
              <a:gd name="connsiteX4" fmla="*/ 0 w 2930695"/>
              <a:gd name="connsiteY4" fmla="*/ 0 h 1038147"/>
              <a:gd name="connsiteX0" fmla="*/ 0 w 2930695"/>
              <a:gd name="connsiteY0" fmla="*/ 0 h 1038147"/>
              <a:gd name="connsiteX1" fmla="*/ 2930695 w 2930695"/>
              <a:gd name="connsiteY1" fmla="*/ 0 h 1038147"/>
              <a:gd name="connsiteX2" fmla="*/ 1558781 w 2930695"/>
              <a:gd name="connsiteY2" fmla="*/ 546614 h 1038147"/>
              <a:gd name="connsiteX3" fmla="*/ 640049 w 2930695"/>
              <a:gd name="connsiteY3" fmla="*/ 766159 h 1038147"/>
              <a:gd name="connsiteX4" fmla="*/ 0 w 2930695"/>
              <a:gd name="connsiteY4" fmla="*/ 0 h 1038147"/>
              <a:gd name="connsiteX0" fmla="*/ 0 w 2930695"/>
              <a:gd name="connsiteY0" fmla="*/ 0 h 1038147"/>
              <a:gd name="connsiteX1" fmla="*/ 2930695 w 2930695"/>
              <a:gd name="connsiteY1" fmla="*/ 0 h 1038147"/>
              <a:gd name="connsiteX2" fmla="*/ 1558781 w 2930695"/>
              <a:gd name="connsiteY2" fmla="*/ 546614 h 1038147"/>
              <a:gd name="connsiteX3" fmla="*/ 640049 w 2930695"/>
              <a:gd name="connsiteY3" fmla="*/ 766159 h 1038147"/>
              <a:gd name="connsiteX4" fmla="*/ 0 w 2930695"/>
              <a:gd name="connsiteY4" fmla="*/ 0 h 1038147"/>
              <a:gd name="connsiteX0" fmla="*/ 0 w 2930695"/>
              <a:gd name="connsiteY0" fmla="*/ 0 h 1012609"/>
              <a:gd name="connsiteX1" fmla="*/ 2930695 w 2930695"/>
              <a:gd name="connsiteY1" fmla="*/ 0 h 1012609"/>
              <a:gd name="connsiteX2" fmla="*/ 1558781 w 2930695"/>
              <a:gd name="connsiteY2" fmla="*/ 546614 h 1012609"/>
              <a:gd name="connsiteX3" fmla="*/ 640049 w 2930695"/>
              <a:gd name="connsiteY3" fmla="*/ 766159 h 1012609"/>
              <a:gd name="connsiteX4" fmla="*/ 0 w 2930695"/>
              <a:gd name="connsiteY4" fmla="*/ 0 h 1012609"/>
              <a:gd name="connsiteX0" fmla="*/ 0 w 2930695"/>
              <a:gd name="connsiteY0" fmla="*/ 0 h 1019615"/>
              <a:gd name="connsiteX1" fmla="*/ 2930695 w 2930695"/>
              <a:gd name="connsiteY1" fmla="*/ 0 h 1019615"/>
              <a:gd name="connsiteX2" fmla="*/ 1558781 w 2930695"/>
              <a:gd name="connsiteY2" fmla="*/ 546614 h 1019615"/>
              <a:gd name="connsiteX3" fmla="*/ 609196 w 2930695"/>
              <a:gd name="connsiteY3" fmla="*/ 773165 h 1019615"/>
              <a:gd name="connsiteX4" fmla="*/ 0 w 2930695"/>
              <a:gd name="connsiteY4" fmla="*/ 0 h 1019615"/>
              <a:gd name="connsiteX0" fmla="*/ 0 w 2930695"/>
              <a:gd name="connsiteY0" fmla="*/ 0 h 1019615"/>
              <a:gd name="connsiteX1" fmla="*/ 2930695 w 2930695"/>
              <a:gd name="connsiteY1" fmla="*/ 0 h 1019615"/>
              <a:gd name="connsiteX2" fmla="*/ 1558781 w 2930695"/>
              <a:gd name="connsiteY2" fmla="*/ 546614 h 1019615"/>
              <a:gd name="connsiteX3" fmla="*/ 609196 w 2930695"/>
              <a:gd name="connsiteY3" fmla="*/ 773165 h 1019615"/>
              <a:gd name="connsiteX4" fmla="*/ 0 w 2930695"/>
              <a:gd name="connsiteY4" fmla="*/ 0 h 1019615"/>
              <a:gd name="connsiteX0" fmla="*/ 0 w 2930695"/>
              <a:gd name="connsiteY0" fmla="*/ 0 h 1019615"/>
              <a:gd name="connsiteX1" fmla="*/ 2930695 w 2930695"/>
              <a:gd name="connsiteY1" fmla="*/ 0 h 1019615"/>
              <a:gd name="connsiteX2" fmla="*/ 1542035 w 2930695"/>
              <a:gd name="connsiteY2" fmla="*/ 592680 h 1019615"/>
              <a:gd name="connsiteX3" fmla="*/ 609196 w 2930695"/>
              <a:gd name="connsiteY3" fmla="*/ 773165 h 1019615"/>
              <a:gd name="connsiteX4" fmla="*/ 0 w 2930695"/>
              <a:gd name="connsiteY4" fmla="*/ 0 h 1019615"/>
              <a:gd name="connsiteX0" fmla="*/ 0 w 2930695"/>
              <a:gd name="connsiteY0" fmla="*/ 0 h 1019615"/>
              <a:gd name="connsiteX1" fmla="*/ 2930695 w 2930695"/>
              <a:gd name="connsiteY1" fmla="*/ 0 h 1019615"/>
              <a:gd name="connsiteX2" fmla="*/ 1542035 w 2930695"/>
              <a:gd name="connsiteY2" fmla="*/ 592680 h 1019615"/>
              <a:gd name="connsiteX3" fmla="*/ 609196 w 2930695"/>
              <a:gd name="connsiteY3" fmla="*/ 773165 h 1019615"/>
              <a:gd name="connsiteX4" fmla="*/ 0 w 2930695"/>
              <a:gd name="connsiteY4" fmla="*/ 0 h 1019615"/>
              <a:gd name="connsiteX0" fmla="*/ 0 w 2930695"/>
              <a:gd name="connsiteY0" fmla="*/ 0 h 1019615"/>
              <a:gd name="connsiteX1" fmla="*/ 2930695 w 2930695"/>
              <a:gd name="connsiteY1" fmla="*/ 0 h 1019615"/>
              <a:gd name="connsiteX2" fmla="*/ 1542035 w 2930695"/>
              <a:gd name="connsiteY2" fmla="*/ 592680 h 1019615"/>
              <a:gd name="connsiteX3" fmla="*/ 609196 w 2930695"/>
              <a:gd name="connsiteY3" fmla="*/ 773165 h 1019615"/>
              <a:gd name="connsiteX4" fmla="*/ 0 w 2930695"/>
              <a:gd name="connsiteY4" fmla="*/ 0 h 1019615"/>
              <a:gd name="connsiteX0" fmla="*/ 0 w 2987052"/>
              <a:gd name="connsiteY0" fmla="*/ 1861 h 1021476"/>
              <a:gd name="connsiteX1" fmla="*/ 2987052 w 2987052"/>
              <a:gd name="connsiteY1" fmla="*/ 0 h 1021476"/>
              <a:gd name="connsiteX2" fmla="*/ 1542035 w 2987052"/>
              <a:gd name="connsiteY2" fmla="*/ 594541 h 1021476"/>
              <a:gd name="connsiteX3" fmla="*/ 609196 w 2987052"/>
              <a:gd name="connsiteY3" fmla="*/ 775026 h 1021476"/>
              <a:gd name="connsiteX4" fmla="*/ 0 w 2987052"/>
              <a:gd name="connsiteY4" fmla="*/ 1861 h 1021476"/>
              <a:gd name="connsiteX0" fmla="*/ 0 w 2987052"/>
              <a:gd name="connsiteY0" fmla="*/ 1861 h 1021476"/>
              <a:gd name="connsiteX1" fmla="*/ 2987052 w 2987052"/>
              <a:gd name="connsiteY1" fmla="*/ 0 h 1021476"/>
              <a:gd name="connsiteX2" fmla="*/ 1542035 w 2987052"/>
              <a:gd name="connsiteY2" fmla="*/ 594541 h 1021476"/>
              <a:gd name="connsiteX3" fmla="*/ 609196 w 2987052"/>
              <a:gd name="connsiteY3" fmla="*/ 775026 h 1021476"/>
              <a:gd name="connsiteX4" fmla="*/ 0 w 2987052"/>
              <a:gd name="connsiteY4" fmla="*/ 1861 h 1021476"/>
              <a:gd name="connsiteX0" fmla="*/ 0 w 2987052"/>
              <a:gd name="connsiteY0" fmla="*/ 1861 h 1021476"/>
              <a:gd name="connsiteX1" fmla="*/ 2987052 w 2987052"/>
              <a:gd name="connsiteY1" fmla="*/ 0 h 1021476"/>
              <a:gd name="connsiteX2" fmla="*/ 1542035 w 2987052"/>
              <a:gd name="connsiteY2" fmla="*/ 594541 h 1021476"/>
              <a:gd name="connsiteX3" fmla="*/ 609196 w 2987052"/>
              <a:gd name="connsiteY3" fmla="*/ 775026 h 1021476"/>
              <a:gd name="connsiteX4" fmla="*/ 0 w 2987052"/>
              <a:gd name="connsiteY4" fmla="*/ 1861 h 1021476"/>
              <a:gd name="connsiteX0" fmla="*/ 0 w 2987052"/>
              <a:gd name="connsiteY0" fmla="*/ 1861 h 1021476"/>
              <a:gd name="connsiteX1" fmla="*/ 2987052 w 2987052"/>
              <a:gd name="connsiteY1" fmla="*/ 0 h 1021476"/>
              <a:gd name="connsiteX2" fmla="*/ 1542035 w 2987052"/>
              <a:gd name="connsiteY2" fmla="*/ 594541 h 1021476"/>
              <a:gd name="connsiteX3" fmla="*/ 609196 w 2987052"/>
              <a:gd name="connsiteY3" fmla="*/ 775026 h 1021476"/>
              <a:gd name="connsiteX4" fmla="*/ 0 w 2987052"/>
              <a:gd name="connsiteY4" fmla="*/ 1861 h 1021476"/>
              <a:gd name="connsiteX0" fmla="*/ 0 w 2987052"/>
              <a:gd name="connsiteY0" fmla="*/ 1861 h 989277"/>
              <a:gd name="connsiteX1" fmla="*/ 2987052 w 2987052"/>
              <a:gd name="connsiteY1" fmla="*/ 0 h 989277"/>
              <a:gd name="connsiteX2" fmla="*/ 1542035 w 2987052"/>
              <a:gd name="connsiteY2" fmla="*/ 594541 h 989277"/>
              <a:gd name="connsiteX3" fmla="*/ 609196 w 2987052"/>
              <a:gd name="connsiteY3" fmla="*/ 775026 h 989277"/>
              <a:gd name="connsiteX4" fmla="*/ 0 w 2987052"/>
              <a:gd name="connsiteY4" fmla="*/ 1861 h 989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87052" h="989277">
                <a:moveTo>
                  <a:pt x="0" y="1861"/>
                </a:moveTo>
                <a:lnTo>
                  <a:pt x="2987052" y="0"/>
                </a:lnTo>
                <a:cubicBezTo>
                  <a:pt x="2259403" y="231765"/>
                  <a:pt x="1909957" y="389861"/>
                  <a:pt x="1542035" y="594541"/>
                </a:cubicBezTo>
                <a:cubicBezTo>
                  <a:pt x="1174113" y="799221"/>
                  <a:pt x="890611" y="989277"/>
                  <a:pt x="609196" y="775026"/>
                </a:cubicBezTo>
                <a:cubicBezTo>
                  <a:pt x="403393" y="600729"/>
                  <a:pt x="230262" y="329225"/>
                  <a:pt x="0" y="1861"/>
                </a:cubicBez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50000">
                <a:schemeClr val="bg2">
                  <a:shade val="67500"/>
                  <a:satMod val="115000"/>
                </a:schemeClr>
              </a:gs>
              <a:gs pos="100000">
                <a:schemeClr val="bg2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>
              <a:rot lat="0" lon="0" rev="7800000"/>
            </a:lightRig>
          </a:scene3d>
          <a:sp3d>
            <a:bevelT w="101600" h="127000"/>
            <a:extrusionClr>
              <a:schemeClr val="bg2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" name="Freeform 13"/>
          <p:cNvSpPr/>
          <p:nvPr/>
        </p:nvSpPr>
        <p:spPr bwMode="ltGray">
          <a:xfrm flipH="1" flipV="1">
            <a:off x="0" y="4779980"/>
            <a:ext cx="705394" cy="2062054"/>
          </a:xfrm>
          <a:custGeom>
            <a:avLst/>
            <a:gdLst>
              <a:gd name="connsiteX0" fmla="*/ 554276 w 560540"/>
              <a:gd name="connsiteY0" fmla="*/ 0 h 1869510"/>
              <a:gd name="connsiteX1" fmla="*/ 560540 w 560540"/>
              <a:gd name="connsiteY1" fmla="*/ 1869510 h 1869510"/>
              <a:gd name="connsiteX2" fmla="*/ 0 w 560540"/>
              <a:gd name="connsiteY2" fmla="*/ 1168052 h 1869510"/>
              <a:gd name="connsiteX3" fmla="*/ 6263 w 560540"/>
              <a:gd name="connsiteY3" fmla="*/ 466595 h 1869510"/>
              <a:gd name="connsiteX4" fmla="*/ 554276 w 560540"/>
              <a:gd name="connsiteY4" fmla="*/ 0 h 1869510"/>
              <a:gd name="connsiteX0" fmla="*/ 836906 w 843170"/>
              <a:gd name="connsiteY0" fmla="*/ 0 h 1869510"/>
              <a:gd name="connsiteX1" fmla="*/ 843170 w 843170"/>
              <a:gd name="connsiteY1" fmla="*/ 1869510 h 1869510"/>
              <a:gd name="connsiteX2" fmla="*/ 282630 w 843170"/>
              <a:gd name="connsiteY2" fmla="*/ 1168052 h 1869510"/>
              <a:gd name="connsiteX3" fmla="*/ 288893 w 843170"/>
              <a:gd name="connsiteY3" fmla="*/ 466595 h 1869510"/>
              <a:gd name="connsiteX4" fmla="*/ 836906 w 843170"/>
              <a:gd name="connsiteY4" fmla="*/ 0 h 1869510"/>
              <a:gd name="connsiteX0" fmla="*/ 836906 w 843170"/>
              <a:gd name="connsiteY0" fmla="*/ 0 h 1869510"/>
              <a:gd name="connsiteX1" fmla="*/ 843170 w 843170"/>
              <a:gd name="connsiteY1" fmla="*/ 1869510 h 1869510"/>
              <a:gd name="connsiteX2" fmla="*/ 282630 w 843170"/>
              <a:gd name="connsiteY2" fmla="*/ 1168052 h 1869510"/>
              <a:gd name="connsiteX3" fmla="*/ 288893 w 843170"/>
              <a:gd name="connsiteY3" fmla="*/ 466595 h 1869510"/>
              <a:gd name="connsiteX4" fmla="*/ 836906 w 843170"/>
              <a:gd name="connsiteY4" fmla="*/ 0 h 1869510"/>
              <a:gd name="connsiteX0" fmla="*/ 836906 w 843170"/>
              <a:gd name="connsiteY0" fmla="*/ 0 h 1869510"/>
              <a:gd name="connsiteX1" fmla="*/ 843170 w 843170"/>
              <a:gd name="connsiteY1" fmla="*/ 1869510 h 1869510"/>
              <a:gd name="connsiteX2" fmla="*/ 282630 w 843170"/>
              <a:gd name="connsiteY2" fmla="*/ 1168052 h 1869510"/>
              <a:gd name="connsiteX3" fmla="*/ 288893 w 843170"/>
              <a:gd name="connsiteY3" fmla="*/ 466595 h 1869510"/>
              <a:gd name="connsiteX4" fmla="*/ 836906 w 843170"/>
              <a:gd name="connsiteY4" fmla="*/ 0 h 1869510"/>
              <a:gd name="connsiteX0" fmla="*/ 836906 w 840211"/>
              <a:gd name="connsiteY0" fmla="*/ 0 h 1938933"/>
              <a:gd name="connsiteX1" fmla="*/ 840211 w 840211"/>
              <a:gd name="connsiteY1" fmla="*/ 1938933 h 1938933"/>
              <a:gd name="connsiteX2" fmla="*/ 282630 w 840211"/>
              <a:gd name="connsiteY2" fmla="*/ 1168052 h 1938933"/>
              <a:gd name="connsiteX3" fmla="*/ 288893 w 840211"/>
              <a:gd name="connsiteY3" fmla="*/ 466595 h 1938933"/>
              <a:gd name="connsiteX4" fmla="*/ 836906 w 840211"/>
              <a:gd name="connsiteY4" fmla="*/ 0 h 1938933"/>
              <a:gd name="connsiteX0" fmla="*/ 836906 w 840211"/>
              <a:gd name="connsiteY0" fmla="*/ 0 h 1938933"/>
              <a:gd name="connsiteX1" fmla="*/ 840211 w 840211"/>
              <a:gd name="connsiteY1" fmla="*/ 1938933 h 1938933"/>
              <a:gd name="connsiteX2" fmla="*/ 282630 w 840211"/>
              <a:gd name="connsiteY2" fmla="*/ 1168052 h 1938933"/>
              <a:gd name="connsiteX3" fmla="*/ 288893 w 840211"/>
              <a:gd name="connsiteY3" fmla="*/ 466595 h 1938933"/>
              <a:gd name="connsiteX4" fmla="*/ 836906 w 840211"/>
              <a:gd name="connsiteY4" fmla="*/ 0 h 1938933"/>
              <a:gd name="connsiteX0" fmla="*/ 836906 w 840211"/>
              <a:gd name="connsiteY0" fmla="*/ 0 h 1938933"/>
              <a:gd name="connsiteX1" fmla="*/ 840211 w 840211"/>
              <a:gd name="connsiteY1" fmla="*/ 1938933 h 1938933"/>
              <a:gd name="connsiteX2" fmla="*/ 282630 w 840211"/>
              <a:gd name="connsiteY2" fmla="*/ 1168052 h 1938933"/>
              <a:gd name="connsiteX3" fmla="*/ 288893 w 840211"/>
              <a:gd name="connsiteY3" fmla="*/ 466595 h 1938933"/>
              <a:gd name="connsiteX4" fmla="*/ 836906 w 840211"/>
              <a:gd name="connsiteY4" fmla="*/ 0 h 1938933"/>
              <a:gd name="connsiteX0" fmla="*/ 799654 w 802959"/>
              <a:gd name="connsiteY0" fmla="*/ 0 h 1938933"/>
              <a:gd name="connsiteX1" fmla="*/ 802959 w 802959"/>
              <a:gd name="connsiteY1" fmla="*/ 1938933 h 1938933"/>
              <a:gd name="connsiteX2" fmla="*/ 245378 w 802959"/>
              <a:gd name="connsiteY2" fmla="*/ 1168052 h 1938933"/>
              <a:gd name="connsiteX3" fmla="*/ 288894 w 802959"/>
              <a:gd name="connsiteY3" fmla="*/ 488988 h 1938933"/>
              <a:gd name="connsiteX4" fmla="*/ 799654 w 802959"/>
              <a:gd name="connsiteY4" fmla="*/ 0 h 1938933"/>
              <a:gd name="connsiteX0" fmla="*/ 799653 w 802958"/>
              <a:gd name="connsiteY0" fmla="*/ 0 h 1938933"/>
              <a:gd name="connsiteX1" fmla="*/ 802958 w 802958"/>
              <a:gd name="connsiteY1" fmla="*/ 1938933 h 1938933"/>
              <a:gd name="connsiteX2" fmla="*/ 245377 w 802958"/>
              <a:gd name="connsiteY2" fmla="*/ 1168052 h 1938933"/>
              <a:gd name="connsiteX3" fmla="*/ 288893 w 802958"/>
              <a:gd name="connsiteY3" fmla="*/ 488988 h 1938933"/>
              <a:gd name="connsiteX4" fmla="*/ 799653 w 802958"/>
              <a:gd name="connsiteY4" fmla="*/ 0 h 1938933"/>
              <a:gd name="connsiteX0" fmla="*/ 799653 w 802958"/>
              <a:gd name="connsiteY0" fmla="*/ 0 h 1938933"/>
              <a:gd name="connsiteX1" fmla="*/ 802958 w 802958"/>
              <a:gd name="connsiteY1" fmla="*/ 1938933 h 1938933"/>
              <a:gd name="connsiteX2" fmla="*/ 219704 w 802958"/>
              <a:gd name="connsiteY2" fmla="*/ 1204545 h 1938933"/>
              <a:gd name="connsiteX3" fmla="*/ 288893 w 802958"/>
              <a:gd name="connsiteY3" fmla="*/ 488988 h 1938933"/>
              <a:gd name="connsiteX4" fmla="*/ 799653 w 802958"/>
              <a:gd name="connsiteY4" fmla="*/ 0 h 1938933"/>
              <a:gd name="connsiteX0" fmla="*/ 799653 w 802958"/>
              <a:gd name="connsiteY0" fmla="*/ 0 h 1938933"/>
              <a:gd name="connsiteX1" fmla="*/ 802958 w 802958"/>
              <a:gd name="connsiteY1" fmla="*/ 1938933 h 1938933"/>
              <a:gd name="connsiteX2" fmla="*/ 219704 w 802958"/>
              <a:gd name="connsiteY2" fmla="*/ 1204545 h 1938933"/>
              <a:gd name="connsiteX3" fmla="*/ 288893 w 802958"/>
              <a:gd name="connsiteY3" fmla="*/ 488988 h 1938933"/>
              <a:gd name="connsiteX4" fmla="*/ 799653 w 802958"/>
              <a:gd name="connsiteY4" fmla="*/ 0 h 1938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2958" h="1938933">
                <a:moveTo>
                  <a:pt x="799653" y="0"/>
                </a:moveTo>
                <a:cubicBezTo>
                  <a:pt x="800755" y="646311"/>
                  <a:pt x="801856" y="1292622"/>
                  <a:pt x="802958" y="1938933"/>
                </a:cubicBezTo>
                <a:cubicBezTo>
                  <a:pt x="630685" y="1667017"/>
                  <a:pt x="406551" y="1438364"/>
                  <a:pt x="219704" y="1204545"/>
                </a:cubicBezTo>
                <a:cubicBezTo>
                  <a:pt x="113483" y="1073729"/>
                  <a:pt x="0" y="790170"/>
                  <a:pt x="288893" y="488988"/>
                </a:cubicBezTo>
                <a:cubicBezTo>
                  <a:pt x="459146" y="325992"/>
                  <a:pt x="566272" y="205579"/>
                  <a:pt x="799653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50000">
                <a:schemeClr val="bg2">
                  <a:shade val="67500"/>
                  <a:satMod val="115000"/>
                </a:schemeClr>
              </a:gs>
              <a:gs pos="100000">
                <a:schemeClr val="bg2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81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>
              <a:rot lat="0" lon="0" rev="10800000"/>
            </a:lightRig>
          </a:scene3d>
          <a:sp3d extrusionH="76200">
            <a:bevelT w="101600" h="127000"/>
            <a:extrusionClr>
              <a:schemeClr val="bg2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ltGray">
          <a:xfrm>
            <a:off x="7223760" y="5410"/>
            <a:ext cx="1926890" cy="5929045"/>
          </a:xfrm>
          <a:custGeom>
            <a:avLst/>
            <a:gdLst>
              <a:gd name="connsiteX0" fmla="*/ 609600 w 1676400"/>
              <a:gd name="connsiteY0" fmla="*/ 0 h 5915025"/>
              <a:gd name="connsiteX1" fmla="*/ 0 w 1676400"/>
              <a:gd name="connsiteY1" fmla="*/ 714375 h 5915025"/>
              <a:gd name="connsiteX2" fmla="*/ 19050 w 1676400"/>
              <a:gd name="connsiteY2" fmla="*/ 1438275 h 5915025"/>
              <a:gd name="connsiteX3" fmla="*/ 971550 w 1676400"/>
              <a:gd name="connsiteY3" fmla="*/ 3086100 h 5915025"/>
              <a:gd name="connsiteX4" fmla="*/ 733425 w 1676400"/>
              <a:gd name="connsiteY4" fmla="*/ 4514850 h 5915025"/>
              <a:gd name="connsiteX5" fmla="*/ 1666875 w 1676400"/>
              <a:gd name="connsiteY5" fmla="*/ 5915025 h 5915025"/>
              <a:gd name="connsiteX6" fmla="*/ 1676400 w 1676400"/>
              <a:gd name="connsiteY6" fmla="*/ 0 h 5915025"/>
              <a:gd name="connsiteX7" fmla="*/ 609600 w 1676400"/>
              <a:gd name="connsiteY7" fmla="*/ 0 h 5915025"/>
              <a:gd name="connsiteX0" fmla="*/ 752475 w 1819275"/>
              <a:gd name="connsiteY0" fmla="*/ 0 h 5915025"/>
              <a:gd name="connsiteX1" fmla="*/ 142875 w 1819275"/>
              <a:gd name="connsiteY1" fmla="*/ 714375 h 5915025"/>
              <a:gd name="connsiteX2" fmla="*/ 161925 w 1819275"/>
              <a:gd name="connsiteY2" fmla="*/ 1438275 h 5915025"/>
              <a:gd name="connsiteX3" fmla="*/ 1114425 w 1819275"/>
              <a:gd name="connsiteY3" fmla="*/ 3086100 h 5915025"/>
              <a:gd name="connsiteX4" fmla="*/ 876300 w 1819275"/>
              <a:gd name="connsiteY4" fmla="*/ 4514850 h 5915025"/>
              <a:gd name="connsiteX5" fmla="*/ 1809750 w 1819275"/>
              <a:gd name="connsiteY5" fmla="*/ 5915025 h 5915025"/>
              <a:gd name="connsiteX6" fmla="*/ 1819275 w 1819275"/>
              <a:gd name="connsiteY6" fmla="*/ 0 h 5915025"/>
              <a:gd name="connsiteX7" fmla="*/ 752475 w 1819275"/>
              <a:gd name="connsiteY7" fmla="*/ 0 h 5915025"/>
              <a:gd name="connsiteX0" fmla="*/ 752475 w 1819275"/>
              <a:gd name="connsiteY0" fmla="*/ 0 h 5915025"/>
              <a:gd name="connsiteX1" fmla="*/ 142875 w 1819275"/>
              <a:gd name="connsiteY1" fmla="*/ 714375 h 5915025"/>
              <a:gd name="connsiteX2" fmla="*/ 161925 w 1819275"/>
              <a:gd name="connsiteY2" fmla="*/ 1438275 h 5915025"/>
              <a:gd name="connsiteX3" fmla="*/ 1114425 w 1819275"/>
              <a:gd name="connsiteY3" fmla="*/ 3086100 h 5915025"/>
              <a:gd name="connsiteX4" fmla="*/ 876300 w 1819275"/>
              <a:gd name="connsiteY4" fmla="*/ 4514850 h 5915025"/>
              <a:gd name="connsiteX5" fmla="*/ 1809750 w 1819275"/>
              <a:gd name="connsiteY5" fmla="*/ 5915025 h 5915025"/>
              <a:gd name="connsiteX6" fmla="*/ 1819275 w 1819275"/>
              <a:gd name="connsiteY6" fmla="*/ 0 h 5915025"/>
              <a:gd name="connsiteX7" fmla="*/ 752475 w 1819275"/>
              <a:gd name="connsiteY7" fmla="*/ 0 h 5915025"/>
              <a:gd name="connsiteX0" fmla="*/ 752475 w 1819275"/>
              <a:gd name="connsiteY0" fmla="*/ 0 h 6667500"/>
              <a:gd name="connsiteX1" fmla="*/ 142875 w 1819275"/>
              <a:gd name="connsiteY1" fmla="*/ 714375 h 6667500"/>
              <a:gd name="connsiteX2" fmla="*/ 161925 w 1819275"/>
              <a:gd name="connsiteY2" fmla="*/ 1438275 h 6667500"/>
              <a:gd name="connsiteX3" fmla="*/ 1114425 w 1819275"/>
              <a:gd name="connsiteY3" fmla="*/ 3086100 h 6667500"/>
              <a:gd name="connsiteX4" fmla="*/ 876300 w 1819275"/>
              <a:gd name="connsiteY4" fmla="*/ 4514850 h 6667500"/>
              <a:gd name="connsiteX5" fmla="*/ 1809750 w 1819275"/>
              <a:gd name="connsiteY5" fmla="*/ 5915025 h 6667500"/>
              <a:gd name="connsiteX6" fmla="*/ 1819275 w 1819275"/>
              <a:gd name="connsiteY6" fmla="*/ 0 h 6667500"/>
              <a:gd name="connsiteX7" fmla="*/ 752475 w 1819275"/>
              <a:gd name="connsiteY7" fmla="*/ 0 h 6667500"/>
              <a:gd name="connsiteX0" fmla="*/ 752475 w 1819275"/>
              <a:gd name="connsiteY0" fmla="*/ 0 h 6648220"/>
              <a:gd name="connsiteX1" fmla="*/ 142875 w 1819275"/>
              <a:gd name="connsiteY1" fmla="*/ 714375 h 6648220"/>
              <a:gd name="connsiteX2" fmla="*/ 161925 w 1819275"/>
              <a:gd name="connsiteY2" fmla="*/ 1438275 h 6648220"/>
              <a:gd name="connsiteX3" fmla="*/ 1114425 w 1819275"/>
              <a:gd name="connsiteY3" fmla="*/ 3086100 h 6648220"/>
              <a:gd name="connsiteX4" fmla="*/ 876300 w 1819275"/>
              <a:gd name="connsiteY4" fmla="*/ 4514850 h 6648220"/>
              <a:gd name="connsiteX5" fmla="*/ 1815258 w 1819275"/>
              <a:gd name="connsiteY5" fmla="*/ 5895745 h 6648220"/>
              <a:gd name="connsiteX6" fmla="*/ 1819275 w 1819275"/>
              <a:gd name="connsiteY6" fmla="*/ 0 h 6648220"/>
              <a:gd name="connsiteX7" fmla="*/ 752475 w 1819275"/>
              <a:gd name="connsiteY7" fmla="*/ 0 h 6648220"/>
              <a:gd name="connsiteX0" fmla="*/ 752475 w 1819275"/>
              <a:gd name="connsiteY0" fmla="*/ 0 h 6705140"/>
              <a:gd name="connsiteX1" fmla="*/ 142875 w 1819275"/>
              <a:gd name="connsiteY1" fmla="*/ 714375 h 6705140"/>
              <a:gd name="connsiteX2" fmla="*/ 161925 w 1819275"/>
              <a:gd name="connsiteY2" fmla="*/ 1438275 h 6705140"/>
              <a:gd name="connsiteX3" fmla="*/ 1114425 w 1819275"/>
              <a:gd name="connsiteY3" fmla="*/ 3086100 h 6705140"/>
              <a:gd name="connsiteX4" fmla="*/ 876300 w 1819275"/>
              <a:gd name="connsiteY4" fmla="*/ 4514850 h 6705140"/>
              <a:gd name="connsiteX5" fmla="*/ 1809750 w 1819275"/>
              <a:gd name="connsiteY5" fmla="*/ 5952665 h 6705140"/>
              <a:gd name="connsiteX6" fmla="*/ 1819275 w 1819275"/>
              <a:gd name="connsiteY6" fmla="*/ 0 h 6705140"/>
              <a:gd name="connsiteX7" fmla="*/ 752475 w 1819275"/>
              <a:gd name="connsiteY7" fmla="*/ 0 h 6705140"/>
              <a:gd name="connsiteX0" fmla="*/ 752475 w 1819275"/>
              <a:gd name="connsiteY0" fmla="*/ 0 h 5952665"/>
              <a:gd name="connsiteX1" fmla="*/ 142875 w 1819275"/>
              <a:gd name="connsiteY1" fmla="*/ 714375 h 5952665"/>
              <a:gd name="connsiteX2" fmla="*/ 161925 w 1819275"/>
              <a:gd name="connsiteY2" fmla="*/ 1438275 h 5952665"/>
              <a:gd name="connsiteX3" fmla="*/ 1114425 w 1819275"/>
              <a:gd name="connsiteY3" fmla="*/ 3086100 h 5952665"/>
              <a:gd name="connsiteX4" fmla="*/ 876300 w 1819275"/>
              <a:gd name="connsiteY4" fmla="*/ 4514850 h 5952665"/>
              <a:gd name="connsiteX5" fmla="*/ 1809750 w 1819275"/>
              <a:gd name="connsiteY5" fmla="*/ 5952665 h 5952665"/>
              <a:gd name="connsiteX6" fmla="*/ 1819275 w 1819275"/>
              <a:gd name="connsiteY6" fmla="*/ 0 h 5952665"/>
              <a:gd name="connsiteX7" fmla="*/ 752475 w 1819275"/>
              <a:gd name="connsiteY7" fmla="*/ 0 h 5952665"/>
              <a:gd name="connsiteX0" fmla="*/ 752475 w 1819275"/>
              <a:gd name="connsiteY0" fmla="*/ 0 h 5922369"/>
              <a:gd name="connsiteX1" fmla="*/ 142875 w 1819275"/>
              <a:gd name="connsiteY1" fmla="*/ 714375 h 5922369"/>
              <a:gd name="connsiteX2" fmla="*/ 161925 w 1819275"/>
              <a:gd name="connsiteY2" fmla="*/ 1438275 h 5922369"/>
              <a:gd name="connsiteX3" fmla="*/ 1114425 w 1819275"/>
              <a:gd name="connsiteY3" fmla="*/ 3086100 h 5922369"/>
              <a:gd name="connsiteX4" fmla="*/ 876300 w 1819275"/>
              <a:gd name="connsiteY4" fmla="*/ 4514850 h 5922369"/>
              <a:gd name="connsiteX5" fmla="*/ 1804242 w 1819275"/>
              <a:gd name="connsiteY5" fmla="*/ 5922369 h 5922369"/>
              <a:gd name="connsiteX6" fmla="*/ 1819275 w 1819275"/>
              <a:gd name="connsiteY6" fmla="*/ 0 h 5922369"/>
              <a:gd name="connsiteX7" fmla="*/ 752475 w 1819275"/>
              <a:gd name="connsiteY7" fmla="*/ 0 h 5922369"/>
              <a:gd name="connsiteX0" fmla="*/ 752934 w 1819734"/>
              <a:gd name="connsiteY0" fmla="*/ 0 h 5922369"/>
              <a:gd name="connsiteX1" fmla="*/ 143334 w 1819734"/>
              <a:gd name="connsiteY1" fmla="*/ 714375 h 5922369"/>
              <a:gd name="connsiteX2" fmla="*/ 162384 w 1819734"/>
              <a:gd name="connsiteY2" fmla="*/ 1438275 h 5922369"/>
              <a:gd name="connsiteX3" fmla="*/ 1117638 w 1819734"/>
              <a:gd name="connsiteY3" fmla="*/ 3392736 h 5922369"/>
              <a:gd name="connsiteX4" fmla="*/ 876759 w 1819734"/>
              <a:gd name="connsiteY4" fmla="*/ 4514850 h 5922369"/>
              <a:gd name="connsiteX5" fmla="*/ 1804701 w 1819734"/>
              <a:gd name="connsiteY5" fmla="*/ 5922369 h 5922369"/>
              <a:gd name="connsiteX6" fmla="*/ 1819734 w 1819734"/>
              <a:gd name="connsiteY6" fmla="*/ 0 h 5922369"/>
              <a:gd name="connsiteX7" fmla="*/ 752934 w 1819734"/>
              <a:gd name="connsiteY7" fmla="*/ 0 h 5922369"/>
              <a:gd name="connsiteX0" fmla="*/ 755688 w 1822488"/>
              <a:gd name="connsiteY0" fmla="*/ 0 h 5922369"/>
              <a:gd name="connsiteX1" fmla="*/ 146088 w 1822488"/>
              <a:gd name="connsiteY1" fmla="*/ 714375 h 5922369"/>
              <a:gd name="connsiteX2" fmla="*/ 165138 w 1822488"/>
              <a:gd name="connsiteY2" fmla="*/ 1438275 h 5922369"/>
              <a:gd name="connsiteX3" fmla="*/ 1136917 w 1822488"/>
              <a:gd name="connsiteY3" fmla="*/ 3389982 h 5922369"/>
              <a:gd name="connsiteX4" fmla="*/ 879513 w 1822488"/>
              <a:gd name="connsiteY4" fmla="*/ 4514850 h 5922369"/>
              <a:gd name="connsiteX5" fmla="*/ 1807455 w 1822488"/>
              <a:gd name="connsiteY5" fmla="*/ 5922369 h 5922369"/>
              <a:gd name="connsiteX6" fmla="*/ 1822488 w 1822488"/>
              <a:gd name="connsiteY6" fmla="*/ 0 h 5922369"/>
              <a:gd name="connsiteX7" fmla="*/ 755688 w 1822488"/>
              <a:gd name="connsiteY7" fmla="*/ 0 h 5922369"/>
              <a:gd name="connsiteX0" fmla="*/ 755688 w 1822488"/>
              <a:gd name="connsiteY0" fmla="*/ 0 h 5922369"/>
              <a:gd name="connsiteX1" fmla="*/ 146088 w 1822488"/>
              <a:gd name="connsiteY1" fmla="*/ 714375 h 5922369"/>
              <a:gd name="connsiteX2" fmla="*/ 165138 w 1822488"/>
              <a:gd name="connsiteY2" fmla="*/ 1438275 h 5922369"/>
              <a:gd name="connsiteX3" fmla="*/ 1136917 w 1822488"/>
              <a:gd name="connsiteY3" fmla="*/ 3389982 h 5922369"/>
              <a:gd name="connsiteX4" fmla="*/ 879513 w 1822488"/>
              <a:gd name="connsiteY4" fmla="*/ 4514850 h 5922369"/>
              <a:gd name="connsiteX5" fmla="*/ 1807455 w 1822488"/>
              <a:gd name="connsiteY5" fmla="*/ 5922369 h 5922369"/>
              <a:gd name="connsiteX6" fmla="*/ 1822488 w 1822488"/>
              <a:gd name="connsiteY6" fmla="*/ 0 h 5922369"/>
              <a:gd name="connsiteX7" fmla="*/ 755688 w 1822488"/>
              <a:gd name="connsiteY7" fmla="*/ 0 h 5922369"/>
              <a:gd name="connsiteX0" fmla="*/ 755688 w 1822488"/>
              <a:gd name="connsiteY0" fmla="*/ 0 h 5922369"/>
              <a:gd name="connsiteX1" fmla="*/ 146088 w 1822488"/>
              <a:gd name="connsiteY1" fmla="*/ 714375 h 5922369"/>
              <a:gd name="connsiteX2" fmla="*/ 165138 w 1822488"/>
              <a:gd name="connsiteY2" fmla="*/ 1438275 h 5922369"/>
              <a:gd name="connsiteX3" fmla="*/ 1136917 w 1822488"/>
              <a:gd name="connsiteY3" fmla="*/ 3389982 h 5922369"/>
              <a:gd name="connsiteX4" fmla="*/ 879513 w 1822488"/>
              <a:gd name="connsiteY4" fmla="*/ 4514850 h 5922369"/>
              <a:gd name="connsiteX5" fmla="*/ 1807455 w 1822488"/>
              <a:gd name="connsiteY5" fmla="*/ 5922369 h 5922369"/>
              <a:gd name="connsiteX6" fmla="*/ 1822488 w 1822488"/>
              <a:gd name="connsiteY6" fmla="*/ 0 h 5922369"/>
              <a:gd name="connsiteX7" fmla="*/ 755688 w 1822488"/>
              <a:gd name="connsiteY7" fmla="*/ 0 h 5922369"/>
              <a:gd name="connsiteX0" fmla="*/ 755688 w 1822488"/>
              <a:gd name="connsiteY0" fmla="*/ 0 h 5922369"/>
              <a:gd name="connsiteX1" fmla="*/ 146088 w 1822488"/>
              <a:gd name="connsiteY1" fmla="*/ 714375 h 5922369"/>
              <a:gd name="connsiteX2" fmla="*/ 165138 w 1822488"/>
              <a:gd name="connsiteY2" fmla="*/ 1438275 h 5922369"/>
              <a:gd name="connsiteX3" fmla="*/ 1136917 w 1822488"/>
              <a:gd name="connsiteY3" fmla="*/ 3389982 h 5922369"/>
              <a:gd name="connsiteX4" fmla="*/ 879513 w 1822488"/>
              <a:gd name="connsiteY4" fmla="*/ 4514850 h 5922369"/>
              <a:gd name="connsiteX5" fmla="*/ 1807455 w 1822488"/>
              <a:gd name="connsiteY5" fmla="*/ 5922369 h 5922369"/>
              <a:gd name="connsiteX6" fmla="*/ 1822488 w 1822488"/>
              <a:gd name="connsiteY6" fmla="*/ 0 h 5922369"/>
              <a:gd name="connsiteX7" fmla="*/ 755688 w 1822488"/>
              <a:gd name="connsiteY7" fmla="*/ 0 h 5922369"/>
              <a:gd name="connsiteX0" fmla="*/ 896153 w 1962953"/>
              <a:gd name="connsiteY0" fmla="*/ 0 h 5922369"/>
              <a:gd name="connsiteX1" fmla="*/ 286553 w 1962953"/>
              <a:gd name="connsiteY1" fmla="*/ 714375 h 5922369"/>
              <a:gd name="connsiteX2" fmla="*/ 305603 w 1962953"/>
              <a:gd name="connsiteY2" fmla="*/ 1438275 h 5922369"/>
              <a:gd name="connsiteX3" fmla="*/ 1277382 w 1962953"/>
              <a:gd name="connsiteY3" fmla="*/ 3389982 h 5922369"/>
              <a:gd name="connsiteX4" fmla="*/ 1019978 w 1962953"/>
              <a:gd name="connsiteY4" fmla="*/ 4514850 h 5922369"/>
              <a:gd name="connsiteX5" fmla="*/ 1947920 w 1962953"/>
              <a:gd name="connsiteY5" fmla="*/ 5922369 h 5922369"/>
              <a:gd name="connsiteX6" fmla="*/ 1962953 w 1962953"/>
              <a:gd name="connsiteY6" fmla="*/ 0 h 5922369"/>
              <a:gd name="connsiteX7" fmla="*/ 896153 w 1962953"/>
              <a:gd name="connsiteY7" fmla="*/ 0 h 5922369"/>
              <a:gd name="connsiteX0" fmla="*/ 896153 w 1962953"/>
              <a:gd name="connsiteY0" fmla="*/ 0 h 5922369"/>
              <a:gd name="connsiteX1" fmla="*/ 286553 w 1962953"/>
              <a:gd name="connsiteY1" fmla="*/ 714375 h 5922369"/>
              <a:gd name="connsiteX2" fmla="*/ 305603 w 1962953"/>
              <a:gd name="connsiteY2" fmla="*/ 1438275 h 5922369"/>
              <a:gd name="connsiteX3" fmla="*/ 1277382 w 1962953"/>
              <a:gd name="connsiteY3" fmla="*/ 3389982 h 5922369"/>
              <a:gd name="connsiteX4" fmla="*/ 1019978 w 1962953"/>
              <a:gd name="connsiteY4" fmla="*/ 4514850 h 5922369"/>
              <a:gd name="connsiteX5" fmla="*/ 1947920 w 1962953"/>
              <a:gd name="connsiteY5" fmla="*/ 5922369 h 5922369"/>
              <a:gd name="connsiteX6" fmla="*/ 1962953 w 1962953"/>
              <a:gd name="connsiteY6" fmla="*/ 0 h 5922369"/>
              <a:gd name="connsiteX7" fmla="*/ 896153 w 1962953"/>
              <a:gd name="connsiteY7" fmla="*/ 0 h 5922369"/>
              <a:gd name="connsiteX0" fmla="*/ 896153 w 1962953"/>
              <a:gd name="connsiteY0" fmla="*/ 0 h 5922369"/>
              <a:gd name="connsiteX1" fmla="*/ 286553 w 1962953"/>
              <a:gd name="connsiteY1" fmla="*/ 714375 h 5922369"/>
              <a:gd name="connsiteX2" fmla="*/ 305603 w 1962953"/>
              <a:gd name="connsiteY2" fmla="*/ 1438275 h 5922369"/>
              <a:gd name="connsiteX3" fmla="*/ 1277382 w 1962953"/>
              <a:gd name="connsiteY3" fmla="*/ 3389982 h 5922369"/>
              <a:gd name="connsiteX4" fmla="*/ 1019978 w 1962953"/>
              <a:gd name="connsiteY4" fmla="*/ 4514850 h 5922369"/>
              <a:gd name="connsiteX5" fmla="*/ 1947920 w 1962953"/>
              <a:gd name="connsiteY5" fmla="*/ 5922369 h 5922369"/>
              <a:gd name="connsiteX6" fmla="*/ 1962953 w 1962953"/>
              <a:gd name="connsiteY6" fmla="*/ 0 h 5922369"/>
              <a:gd name="connsiteX7" fmla="*/ 896153 w 1962953"/>
              <a:gd name="connsiteY7" fmla="*/ 0 h 5922369"/>
              <a:gd name="connsiteX0" fmla="*/ 896153 w 1962953"/>
              <a:gd name="connsiteY0" fmla="*/ 0 h 5922369"/>
              <a:gd name="connsiteX1" fmla="*/ 286553 w 1962953"/>
              <a:gd name="connsiteY1" fmla="*/ 714375 h 5922369"/>
              <a:gd name="connsiteX2" fmla="*/ 305603 w 1962953"/>
              <a:gd name="connsiteY2" fmla="*/ 1438275 h 5922369"/>
              <a:gd name="connsiteX3" fmla="*/ 1277382 w 1962953"/>
              <a:gd name="connsiteY3" fmla="*/ 3389982 h 5922369"/>
              <a:gd name="connsiteX4" fmla="*/ 1019978 w 1962953"/>
              <a:gd name="connsiteY4" fmla="*/ 4514850 h 5922369"/>
              <a:gd name="connsiteX5" fmla="*/ 1947920 w 1962953"/>
              <a:gd name="connsiteY5" fmla="*/ 5922369 h 5922369"/>
              <a:gd name="connsiteX6" fmla="*/ 1962953 w 1962953"/>
              <a:gd name="connsiteY6" fmla="*/ 0 h 5922369"/>
              <a:gd name="connsiteX7" fmla="*/ 896153 w 1962953"/>
              <a:gd name="connsiteY7" fmla="*/ 0 h 5922369"/>
              <a:gd name="connsiteX0" fmla="*/ 772290 w 1839090"/>
              <a:gd name="connsiteY0" fmla="*/ 0 h 5922369"/>
              <a:gd name="connsiteX1" fmla="*/ 128721 w 1839090"/>
              <a:gd name="connsiteY1" fmla="*/ 747426 h 5922369"/>
              <a:gd name="connsiteX2" fmla="*/ 181740 w 1839090"/>
              <a:gd name="connsiteY2" fmla="*/ 1438275 h 5922369"/>
              <a:gd name="connsiteX3" fmla="*/ 1153519 w 1839090"/>
              <a:gd name="connsiteY3" fmla="*/ 3389982 h 5922369"/>
              <a:gd name="connsiteX4" fmla="*/ 896115 w 1839090"/>
              <a:gd name="connsiteY4" fmla="*/ 4514850 h 5922369"/>
              <a:gd name="connsiteX5" fmla="*/ 1824057 w 1839090"/>
              <a:gd name="connsiteY5" fmla="*/ 5922369 h 5922369"/>
              <a:gd name="connsiteX6" fmla="*/ 1839090 w 1839090"/>
              <a:gd name="connsiteY6" fmla="*/ 0 h 5922369"/>
              <a:gd name="connsiteX7" fmla="*/ 772290 w 1839090"/>
              <a:gd name="connsiteY7" fmla="*/ 0 h 5922369"/>
              <a:gd name="connsiteX0" fmla="*/ 775044 w 1841844"/>
              <a:gd name="connsiteY0" fmla="*/ 0 h 5922369"/>
              <a:gd name="connsiteX1" fmla="*/ 131475 w 1841844"/>
              <a:gd name="connsiteY1" fmla="*/ 747426 h 5922369"/>
              <a:gd name="connsiteX2" fmla="*/ 184494 w 1841844"/>
              <a:gd name="connsiteY2" fmla="*/ 1438275 h 5922369"/>
              <a:gd name="connsiteX3" fmla="*/ 1156273 w 1841844"/>
              <a:gd name="connsiteY3" fmla="*/ 3389982 h 5922369"/>
              <a:gd name="connsiteX4" fmla="*/ 898869 w 1841844"/>
              <a:gd name="connsiteY4" fmla="*/ 4514850 h 5922369"/>
              <a:gd name="connsiteX5" fmla="*/ 1826811 w 1841844"/>
              <a:gd name="connsiteY5" fmla="*/ 5922369 h 5922369"/>
              <a:gd name="connsiteX6" fmla="*/ 1841844 w 1841844"/>
              <a:gd name="connsiteY6" fmla="*/ 0 h 5922369"/>
              <a:gd name="connsiteX7" fmla="*/ 775044 w 1841844"/>
              <a:gd name="connsiteY7" fmla="*/ 0 h 5922369"/>
              <a:gd name="connsiteX0" fmla="*/ 830205 w 1897005"/>
              <a:gd name="connsiteY0" fmla="*/ 0 h 5922369"/>
              <a:gd name="connsiteX1" fmla="*/ 186636 w 1897005"/>
              <a:gd name="connsiteY1" fmla="*/ 747426 h 5922369"/>
              <a:gd name="connsiteX2" fmla="*/ 239655 w 1897005"/>
              <a:gd name="connsiteY2" fmla="*/ 1438275 h 5922369"/>
              <a:gd name="connsiteX3" fmla="*/ 1211434 w 1897005"/>
              <a:gd name="connsiteY3" fmla="*/ 3389982 h 5922369"/>
              <a:gd name="connsiteX4" fmla="*/ 954030 w 1897005"/>
              <a:gd name="connsiteY4" fmla="*/ 4514850 h 5922369"/>
              <a:gd name="connsiteX5" fmla="*/ 1881972 w 1897005"/>
              <a:gd name="connsiteY5" fmla="*/ 5922369 h 5922369"/>
              <a:gd name="connsiteX6" fmla="*/ 1897005 w 1897005"/>
              <a:gd name="connsiteY6" fmla="*/ 0 h 5922369"/>
              <a:gd name="connsiteX7" fmla="*/ 830205 w 1897005"/>
              <a:gd name="connsiteY7" fmla="*/ 0 h 5922369"/>
              <a:gd name="connsiteX0" fmla="*/ 719654 w 1786454"/>
              <a:gd name="connsiteY0" fmla="*/ 0 h 5922369"/>
              <a:gd name="connsiteX1" fmla="*/ 76085 w 1786454"/>
              <a:gd name="connsiteY1" fmla="*/ 747426 h 5922369"/>
              <a:gd name="connsiteX2" fmla="*/ 263143 w 1786454"/>
              <a:gd name="connsiteY2" fmla="*/ 1560379 h 5922369"/>
              <a:gd name="connsiteX3" fmla="*/ 1100883 w 1786454"/>
              <a:gd name="connsiteY3" fmla="*/ 3389982 h 5922369"/>
              <a:gd name="connsiteX4" fmla="*/ 843479 w 1786454"/>
              <a:gd name="connsiteY4" fmla="*/ 4514850 h 5922369"/>
              <a:gd name="connsiteX5" fmla="*/ 1771421 w 1786454"/>
              <a:gd name="connsiteY5" fmla="*/ 5922369 h 5922369"/>
              <a:gd name="connsiteX6" fmla="*/ 1786454 w 1786454"/>
              <a:gd name="connsiteY6" fmla="*/ 0 h 5922369"/>
              <a:gd name="connsiteX7" fmla="*/ 719654 w 1786454"/>
              <a:gd name="connsiteY7" fmla="*/ 0 h 5922369"/>
              <a:gd name="connsiteX0" fmla="*/ 857747 w 1924547"/>
              <a:gd name="connsiteY0" fmla="*/ 0 h 5922369"/>
              <a:gd name="connsiteX1" fmla="*/ 214178 w 1924547"/>
              <a:gd name="connsiteY1" fmla="*/ 747426 h 5922369"/>
              <a:gd name="connsiteX2" fmla="*/ 401236 w 1924547"/>
              <a:gd name="connsiteY2" fmla="*/ 1560379 h 5922369"/>
              <a:gd name="connsiteX3" fmla="*/ 1238976 w 1924547"/>
              <a:gd name="connsiteY3" fmla="*/ 3389982 h 5922369"/>
              <a:gd name="connsiteX4" fmla="*/ 981572 w 1924547"/>
              <a:gd name="connsiteY4" fmla="*/ 4514850 h 5922369"/>
              <a:gd name="connsiteX5" fmla="*/ 1909514 w 1924547"/>
              <a:gd name="connsiteY5" fmla="*/ 5922369 h 5922369"/>
              <a:gd name="connsiteX6" fmla="*/ 1924547 w 1924547"/>
              <a:gd name="connsiteY6" fmla="*/ 0 h 5922369"/>
              <a:gd name="connsiteX7" fmla="*/ 857747 w 1924547"/>
              <a:gd name="connsiteY7" fmla="*/ 0 h 5922369"/>
              <a:gd name="connsiteX0" fmla="*/ 857747 w 1924547"/>
              <a:gd name="connsiteY0" fmla="*/ 0 h 5922369"/>
              <a:gd name="connsiteX1" fmla="*/ 214178 w 1924547"/>
              <a:gd name="connsiteY1" fmla="*/ 747426 h 5922369"/>
              <a:gd name="connsiteX2" fmla="*/ 401236 w 1924547"/>
              <a:gd name="connsiteY2" fmla="*/ 1560379 h 5922369"/>
              <a:gd name="connsiteX3" fmla="*/ 1238976 w 1924547"/>
              <a:gd name="connsiteY3" fmla="*/ 3389982 h 5922369"/>
              <a:gd name="connsiteX4" fmla="*/ 981572 w 1924547"/>
              <a:gd name="connsiteY4" fmla="*/ 4514850 h 5922369"/>
              <a:gd name="connsiteX5" fmla="*/ 1909514 w 1924547"/>
              <a:gd name="connsiteY5" fmla="*/ 5922369 h 5922369"/>
              <a:gd name="connsiteX6" fmla="*/ 1924547 w 1924547"/>
              <a:gd name="connsiteY6" fmla="*/ 0 h 5922369"/>
              <a:gd name="connsiteX7" fmla="*/ 857747 w 1924547"/>
              <a:gd name="connsiteY7" fmla="*/ 0 h 5922369"/>
              <a:gd name="connsiteX0" fmla="*/ 857747 w 1924547"/>
              <a:gd name="connsiteY0" fmla="*/ 0 h 5922369"/>
              <a:gd name="connsiteX1" fmla="*/ 214178 w 1924547"/>
              <a:gd name="connsiteY1" fmla="*/ 747426 h 5922369"/>
              <a:gd name="connsiteX2" fmla="*/ 401236 w 1924547"/>
              <a:gd name="connsiteY2" fmla="*/ 1560379 h 5922369"/>
              <a:gd name="connsiteX3" fmla="*/ 1238976 w 1924547"/>
              <a:gd name="connsiteY3" fmla="*/ 3389982 h 5922369"/>
              <a:gd name="connsiteX4" fmla="*/ 981572 w 1924547"/>
              <a:gd name="connsiteY4" fmla="*/ 4514850 h 5922369"/>
              <a:gd name="connsiteX5" fmla="*/ 1909514 w 1924547"/>
              <a:gd name="connsiteY5" fmla="*/ 5922369 h 5922369"/>
              <a:gd name="connsiteX6" fmla="*/ 1924547 w 1924547"/>
              <a:gd name="connsiteY6" fmla="*/ 0 h 5922369"/>
              <a:gd name="connsiteX7" fmla="*/ 857747 w 1924547"/>
              <a:gd name="connsiteY7" fmla="*/ 0 h 5922369"/>
              <a:gd name="connsiteX0" fmla="*/ 802663 w 1869463"/>
              <a:gd name="connsiteY0" fmla="*/ 0 h 5922369"/>
              <a:gd name="connsiteX1" fmla="*/ 159094 w 1869463"/>
              <a:gd name="connsiteY1" fmla="*/ 747426 h 5922369"/>
              <a:gd name="connsiteX2" fmla="*/ 346152 w 1869463"/>
              <a:gd name="connsiteY2" fmla="*/ 1560379 h 5922369"/>
              <a:gd name="connsiteX3" fmla="*/ 1183892 w 1869463"/>
              <a:gd name="connsiteY3" fmla="*/ 3389982 h 5922369"/>
              <a:gd name="connsiteX4" fmla="*/ 926488 w 1869463"/>
              <a:gd name="connsiteY4" fmla="*/ 4514850 h 5922369"/>
              <a:gd name="connsiteX5" fmla="*/ 1854430 w 1869463"/>
              <a:gd name="connsiteY5" fmla="*/ 5922369 h 5922369"/>
              <a:gd name="connsiteX6" fmla="*/ 1869463 w 1869463"/>
              <a:gd name="connsiteY6" fmla="*/ 0 h 5922369"/>
              <a:gd name="connsiteX7" fmla="*/ 802663 w 1869463"/>
              <a:gd name="connsiteY7" fmla="*/ 0 h 5922369"/>
              <a:gd name="connsiteX0" fmla="*/ 836000 w 1902800"/>
              <a:gd name="connsiteY0" fmla="*/ 0 h 5922369"/>
              <a:gd name="connsiteX1" fmla="*/ 192431 w 1902800"/>
              <a:gd name="connsiteY1" fmla="*/ 747426 h 5922369"/>
              <a:gd name="connsiteX2" fmla="*/ 346152 w 1902800"/>
              <a:gd name="connsiteY2" fmla="*/ 1543710 h 5922369"/>
              <a:gd name="connsiteX3" fmla="*/ 1217229 w 1902800"/>
              <a:gd name="connsiteY3" fmla="*/ 3389982 h 5922369"/>
              <a:gd name="connsiteX4" fmla="*/ 959825 w 1902800"/>
              <a:gd name="connsiteY4" fmla="*/ 4514850 h 5922369"/>
              <a:gd name="connsiteX5" fmla="*/ 1887767 w 1902800"/>
              <a:gd name="connsiteY5" fmla="*/ 5922369 h 5922369"/>
              <a:gd name="connsiteX6" fmla="*/ 1902800 w 1902800"/>
              <a:gd name="connsiteY6" fmla="*/ 0 h 5922369"/>
              <a:gd name="connsiteX7" fmla="*/ 836000 w 1902800"/>
              <a:gd name="connsiteY7" fmla="*/ 0 h 5922369"/>
              <a:gd name="connsiteX0" fmla="*/ 836000 w 1902800"/>
              <a:gd name="connsiteY0" fmla="*/ 0 h 5922369"/>
              <a:gd name="connsiteX1" fmla="*/ 192431 w 1902800"/>
              <a:gd name="connsiteY1" fmla="*/ 747426 h 5922369"/>
              <a:gd name="connsiteX2" fmla="*/ 346152 w 1902800"/>
              <a:gd name="connsiteY2" fmla="*/ 1543710 h 5922369"/>
              <a:gd name="connsiteX3" fmla="*/ 1217229 w 1902800"/>
              <a:gd name="connsiteY3" fmla="*/ 3389982 h 5922369"/>
              <a:gd name="connsiteX4" fmla="*/ 959825 w 1902800"/>
              <a:gd name="connsiteY4" fmla="*/ 4514850 h 5922369"/>
              <a:gd name="connsiteX5" fmla="*/ 1887767 w 1902800"/>
              <a:gd name="connsiteY5" fmla="*/ 5922369 h 5922369"/>
              <a:gd name="connsiteX6" fmla="*/ 1902800 w 1902800"/>
              <a:gd name="connsiteY6" fmla="*/ 0 h 5922369"/>
              <a:gd name="connsiteX7" fmla="*/ 836000 w 1902800"/>
              <a:gd name="connsiteY7" fmla="*/ 0 h 5922369"/>
              <a:gd name="connsiteX0" fmla="*/ 864575 w 1931375"/>
              <a:gd name="connsiteY0" fmla="*/ 0 h 5922369"/>
              <a:gd name="connsiteX1" fmla="*/ 221006 w 1931375"/>
              <a:gd name="connsiteY1" fmla="*/ 747426 h 5922369"/>
              <a:gd name="connsiteX2" fmla="*/ 346152 w 1931375"/>
              <a:gd name="connsiteY2" fmla="*/ 1505610 h 5922369"/>
              <a:gd name="connsiteX3" fmla="*/ 1245804 w 1931375"/>
              <a:gd name="connsiteY3" fmla="*/ 3389982 h 5922369"/>
              <a:gd name="connsiteX4" fmla="*/ 988400 w 1931375"/>
              <a:gd name="connsiteY4" fmla="*/ 4514850 h 5922369"/>
              <a:gd name="connsiteX5" fmla="*/ 1916342 w 1931375"/>
              <a:gd name="connsiteY5" fmla="*/ 5922369 h 5922369"/>
              <a:gd name="connsiteX6" fmla="*/ 1931375 w 1931375"/>
              <a:gd name="connsiteY6" fmla="*/ 0 h 5922369"/>
              <a:gd name="connsiteX7" fmla="*/ 864575 w 1931375"/>
              <a:gd name="connsiteY7" fmla="*/ 0 h 5922369"/>
              <a:gd name="connsiteX0" fmla="*/ 864575 w 1931375"/>
              <a:gd name="connsiteY0" fmla="*/ 0 h 5922369"/>
              <a:gd name="connsiteX1" fmla="*/ 221006 w 1931375"/>
              <a:gd name="connsiteY1" fmla="*/ 747426 h 5922369"/>
              <a:gd name="connsiteX2" fmla="*/ 346152 w 1931375"/>
              <a:gd name="connsiteY2" fmla="*/ 1505610 h 5922369"/>
              <a:gd name="connsiteX3" fmla="*/ 1245804 w 1931375"/>
              <a:gd name="connsiteY3" fmla="*/ 3389982 h 5922369"/>
              <a:gd name="connsiteX4" fmla="*/ 988400 w 1931375"/>
              <a:gd name="connsiteY4" fmla="*/ 4514850 h 5922369"/>
              <a:gd name="connsiteX5" fmla="*/ 1916342 w 1931375"/>
              <a:gd name="connsiteY5" fmla="*/ 5922369 h 5922369"/>
              <a:gd name="connsiteX6" fmla="*/ 1931375 w 1931375"/>
              <a:gd name="connsiteY6" fmla="*/ 0 h 5922369"/>
              <a:gd name="connsiteX7" fmla="*/ 864575 w 1931375"/>
              <a:gd name="connsiteY7" fmla="*/ 0 h 5922369"/>
              <a:gd name="connsiteX0" fmla="*/ 864575 w 1931375"/>
              <a:gd name="connsiteY0" fmla="*/ 0 h 5922369"/>
              <a:gd name="connsiteX1" fmla="*/ 221006 w 1931375"/>
              <a:gd name="connsiteY1" fmla="*/ 747426 h 5922369"/>
              <a:gd name="connsiteX2" fmla="*/ 346152 w 1931375"/>
              <a:gd name="connsiteY2" fmla="*/ 1505610 h 5922369"/>
              <a:gd name="connsiteX3" fmla="*/ 1245804 w 1931375"/>
              <a:gd name="connsiteY3" fmla="*/ 3389982 h 5922369"/>
              <a:gd name="connsiteX4" fmla="*/ 988400 w 1931375"/>
              <a:gd name="connsiteY4" fmla="*/ 4514850 h 5922369"/>
              <a:gd name="connsiteX5" fmla="*/ 1916342 w 1931375"/>
              <a:gd name="connsiteY5" fmla="*/ 5922369 h 5922369"/>
              <a:gd name="connsiteX6" fmla="*/ 1931375 w 1931375"/>
              <a:gd name="connsiteY6" fmla="*/ 0 h 5922369"/>
              <a:gd name="connsiteX7" fmla="*/ 864575 w 1931375"/>
              <a:gd name="connsiteY7" fmla="*/ 0 h 5922369"/>
              <a:gd name="connsiteX0" fmla="*/ 864575 w 1931375"/>
              <a:gd name="connsiteY0" fmla="*/ 0 h 5922369"/>
              <a:gd name="connsiteX1" fmla="*/ 221006 w 1931375"/>
              <a:gd name="connsiteY1" fmla="*/ 747426 h 5922369"/>
              <a:gd name="connsiteX2" fmla="*/ 346152 w 1931375"/>
              <a:gd name="connsiteY2" fmla="*/ 1505610 h 5922369"/>
              <a:gd name="connsiteX3" fmla="*/ 1245804 w 1931375"/>
              <a:gd name="connsiteY3" fmla="*/ 3389982 h 5922369"/>
              <a:gd name="connsiteX4" fmla="*/ 988400 w 1931375"/>
              <a:gd name="connsiteY4" fmla="*/ 4514850 h 5922369"/>
              <a:gd name="connsiteX5" fmla="*/ 1916342 w 1931375"/>
              <a:gd name="connsiteY5" fmla="*/ 5922369 h 5922369"/>
              <a:gd name="connsiteX6" fmla="*/ 1931375 w 1931375"/>
              <a:gd name="connsiteY6" fmla="*/ 0 h 5922369"/>
              <a:gd name="connsiteX7" fmla="*/ 864575 w 1931375"/>
              <a:gd name="connsiteY7" fmla="*/ 0 h 5922369"/>
              <a:gd name="connsiteX0" fmla="*/ 864575 w 1931375"/>
              <a:gd name="connsiteY0" fmla="*/ 0 h 5922369"/>
              <a:gd name="connsiteX1" fmla="*/ 221006 w 1931375"/>
              <a:gd name="connsiteY1" fmla="*/ 747426 h 5922369"/>
              <a:gd name="connsiteX2" fmla="*/ 346152 w 1931375"/>
              <a:gd name="connsiteY2" fmla="*/ 1505610 h 5922369"/>
              <a:gd name="connsiteX3" fmla="*/ 1245804 w 1931375"/>
              <a:gd name="connsiteY3" fmla="*/ 3389982 h 5922369"/>
              <a:gd name="connsiteX4" fmla="*/ 988400 w 1931375"/>
              <a:gd name="connsiteY4" fmla="*/ 4514850 h 5922369"/>
              <a:gd name="connsiteX5" fmla="*/ 1916342 w 1931375"/>
              <a:gd name="connsiteY5" fmla="*/ 5922369 h 5922369"/>
              <a:gd name="connsiteX6" fmla="*/ 1931375 w 1931375"/>
              <a:gd name="connsiteY6" fmla="*/ 0 h 5922369"/>
              <a:gd name="connsiteX7" fmla="*/ 864575 w 1931375"/>
              <a:gd name="connsiteY7" fmla="*/ 0 h 5922369"/>
              <a:gd name="connsiteX0" fmla="*/ 864575 w 1931375"/>
              <a:gd name="connsiteY0" fmla="*/ 0 h 5922369"/>
              <a:gd name="connsiteX1" fmla="*/ 221006 w 1931375"/>
              <a:gd name="connsiteY1" fmla="*/ 747426 h 5922369"/>
              <a:gd name="connsiteX2" fmla="*/ 346152 w 1931375"/>
              <a:gd name="connsiteY2" fmla="*/ 1505610 h 5922369"/>
              <a:gd name="connsiteX3" fmla="*/ 1245804 w 1931375"/>
              <a:gd name="connsiteY3" fmla="*/ 3389982 h 5922369"/>
              <a:gd name="connsiteX4" fmla="*/ 988400 w 1931375"/>
              <a:gd name="connsiteY4" fmla="*/ 4514850 h 5922369"/>
              <a:gd name="connsiteX5" fmla="*/ 1916342 w 1931375"/>
              <a:gd name="connsiteY5" fmla="*/ 5922369 h 5922369"/>
              <a:gd name="connsiteX6" fmla="*/ 1931375 w 1931375"/>
              <a:gd name="connsiteY6" fmla="*/ 0 h 5922369"/>
              <a:gd name="connsiteX7" fmla="*/ 864575 w 1931375"/>
              <a:gd name="connsiteY7" fmla="*/ 0 h 5922369"/>
              <a:gd name="connsiteX0" fmla="*/ 864575 w 1931375"/>
              <a:gd name="connsiteY0" fmla="*/ 0 h 5922369"/>
              <a:gd name="connsiteX1" fmla="*/ 221006 w 1931375"/>
              <a:gd name="connsiteY1" fmla="*/ 747426 h 5922369"/>
              <a:gd name="connsiteX2" fmla="*/ 346152 w 1931375"/>
              <a:gd name="connsiteY2" fmla="*/ 1505610 h 5922369"/>
              <a:gd name="connsiteX3" fmla="*/ 1245804 w 1931375"/>
              <a:gd name="connsiteY3" fmla="*/ 3389982 h 5922369"/>
              <a:gd name="connsiteX4" fmla="*/ 988400 w 1931375"/>
              <a:gd name="connsiteY4" fmla="*/ 4514850 h 5922369"/>
              <a:gd name="connsiteX5" fmla="*/ 1916342 w 1931375"/>
              <a:gd name="connsiteY5" fmla="*/ 5922369 h 5922369"/>
              <a:gd name="connsiteX6" fmla="*/ 1931375 w 1931375"/>
              <a:gd name="connsiteY6" fmla="*/ 0 h 5922369"/>
              <a:gd name="connsiteX7" fmla="*/ 864575 w 1931375"/>
              <a:gd name="connsiteY7" fmla="*/ 0 h 5922369"/>
              <a:gd name="connsiteX0" fmla="*/ 864575 w 1931375"/>
              <a:gd name="connsiteY0" fmla="*/ 0 h 5922369"/>
              <a:gd name="connsiteX1" fmla="*/ 221006 w 1931375"/>
              <a:gd name="connsiteY1" fmla="*/ 747426 h 5922369"/>
              <a:gd name="connsiteX2" fmla="*/ 346152 w 1931375"/>
              <a:gd name="connsiteY2" fmla="*/ 1505610 h 5922369"/>
              <a:gd name="connsiteX3" fmla="*/ 1245804 w 1931375"/>
              <a:gd name="connsiteY3" fmla="*/ 3389982 h 5922369"/>
              <a:gd name="connsiteX4" fmla="*/ 988400 w 1931375"/>
              <a:gd name="connsiteY4" fmla="*/ 4514850 h 5922369"/>
              <a:gd name="connsiteX5" fmla="*/ 1916342 w 1931375"/>
              <a:gd name="connsiteY5" fmla="*/ 5922369 h 5922369"/>
              <a:gd name="connsiteX6" fmla="*/ 1931375 w 1931375"/>
              <a:gd name="connsiteY6" fmla="*/ 0 h 5922369"/>
              <a:gd name="connsiteX7" fmla="*/ 864575 w 1931375"/>
              <a:gd name="connsiteY7" fmla="*/ 0 h 5922369"/>
              <a:gd name="connsiteX0" fmla="*/ 864575 w 1931375"/>
              <a:gd name="connsiteY0" fmla="*/ 0 h 5922369"/>
              <a:gd name="connsiteX1" fmla="*/ 221006 w 1931375"/>
              <a:gd name="connsiteY1" fmla="*/ 747426 h 5922369"/>
              <a:gd name="connsiteX2" fmla="*/ 346152 w 1931375"/>
              <a:gd name="connsiteY2" fmla="*/ 1505610 h 5922369"/>
              <a:gd name="connsiteX3" fmla="*/ 1245804 w 1931375"/>
              <a:gd name="connsiteY3" fmla="*/ 3389982 h 5922369"/>
              <a:gd name="connsiteX4" fmla="*/ 988400 w 1931375"/>
              <a:gd name="connsiteY4" fmla="*/ 4514850 h 5922369"/>
              <a:gd name="connsiteX5" fmla="*/ 1916342 w 1931375"/>
              <a:gd name="connsiteY5" fmla="*/ 5922369 h 5922369"/>
              <a:gd name="connsiteX6" fmla="*/ 1931375 w 1931375"/>
              <a:gd name="connsiteY6" fmla="*/ 0 h 5922369"/>
              <a:gd name="connsiteX7" fmla="*/ 864575 w 1931375"/>
              <a:gd name="connsiteY7" fmla="*/ 0 h 5922369"/>
              <a:gd name="connsiteX0" fmla="*/ 864575 w 1931375"/>
              <a:gd name="connsiteY0" fmla="*/ 0 h 5922369"/>
              <a:gd name="connsiteX1" fmla="*/ 221006 w 1931375"/>
              <a:gd name="connsiteY1" fmla="*/ 747426 h 5922369"/>
              <a:gd name="connsiteX2" fmla="*/ 346152 w 1931375"/>
              <a:gd name="connsiteY2" fmla="*/ 1505610 h 5922369"/>
              <a:gd name="connsiteX3" fmla="*/ 1245804 w 1931375"/>
              <a:gd name="connsiteY3" fmla="*/ 3389982 h 5922369"/>
              <a:gd name="connsiteX4" fmla="*/ 988400 w 1931375"/>
              <a:gd name="connsiteY4" fmla="*/ 4514850 h 5922369"/>
              <a:gd name="connsiteX5" fmla="*/ 1916342 w 1931375"/>
              <a:gd name="connsiteY5" fmla="*/ 5922369 h 5922369"/>
              <a:gd name="connsiteX6" fmla="*/ 1931375 w 1931375"/>
              <a:gd name="connsiteY6" fmla="*/ 0 h 5922369"/>
              <a:gd name="connsiteX7" fmla="*/ 864575 w 1931375"/>
              <a:gd name="connsiteY7" fmla="*/ 0 h 5922369"/>
              <a:gd name="connsiteX0" fmla="*/ 864575 w 1931375"/>
              <a:gd name="connsiteY0" fmla="*/ 0 h 5924750"/>
              <a:gd name="connsiteX1" fmla="*/ 221006 w 1931375"/>
              <a:gd name="connsiteY1" fmla="*/ 747426 h 5924750"/>
              <a:gd name="connsiteX2" fmla="*/ 346152 w 1931375"/>
              <a:gd name="connsiteY2" fmla="*/ 1505610 h 5924750"/>
              <a:gd name="connsiteX3" fmla="*/ 1245804 w 1931375"/>
              <a:gd name="connsiteY3" fmla="*/ 3389982 h 5924750"/>
              <a:gd name="connsiteX4" fmla="*/ 988400 w 1931375"/>
              <a:gd name="connsiteY4" fmla="*/ 4514850 h 5924750"/>
              <a:gd name="connsiteX5" fmla="*/ 1930630 w 1931375"/>
              <a:gd name="connsiteY5" fmla="*/ 5924750 h 5924750"/>
              <a:gd name="connsiteX6" fmla="*/ 1931375 w 1931375"/>
              <a:gd name="connsiteY6" fmla="*/ 0 h 5924750"/>
              <a:gd name="connsiteX7" fmla="*/ 864575 w 1931375"/>
              <a:gd name="connsiteY7" fmla="*/ 0 h 5924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31375" h="5924750">
                <a:moveTo>
                  <a:pt x="864575" y="0"/>
                </a:moveTo>
                <a:cubicBezTo>
                  <a:pt x="711869" y="153950"/>
                  <a:pt x="355035" y="586979"/>
                  <a:pt x="221006" y="747426"/>
                </a:cubicBezTo>
                <a:cubicBezTo>
                  <a:pt x="86977" y="907873"/>
                  <a:pt x="0" y="1201976"/>
                  <a:pt x="346152" y="1505610"/>
                </a:cubicBezTo>
                <a:cubicBezTo>
                  <a:pt x="759156" y="1853434"/>
                  <a:pt x="1259322" y="2702395"/>
                  <a:pt x="1245804" y="3389982"/>
                </a:cubicBezTo>
                <a:cubicBezTo>
                  <a:pt x="1200843" y="4035078"/>
                  <a:pt x="1155254" y="4073497"/>
                  <a:pt x="988400" y="4514850"/>
                </a:cubicBezTo>
                <a:cubicBezTo>
                  <a:pt x="618440" y="5176871"/>
                  <a:pt x="1341974" y="5568194"/>
                  <a:pt x="1930630" y="5924750"/>
                </a:cubicBezTo>
                <a:cubicBezTo>
                  <a:pt x="1930878" y="3949833"/>
                  <a:pt x="1931127" y="1974917"/>
                  <a:pt x="1931375" y="0"/>
                </a:cubicBezTo>
                <a:lnTo>
                  <a:pt x="864575" y="0"/>
                </a:ln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50000">
                <a:schemeClr val="bg2">
                  <a:shade val="67500"/>
                  <a:satMod val="115000"/>
                </a:schemeClr>
              </a:gs>
              <a:gs pos="100000">
                <a:schemeClr val="bg2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81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>
              <a:rot lat="0" lon="0" rev="21000000"/>
            </a:lightRig>
          </a:scene3d>
          <a:sp3d extrusionH="76200">
            <a:bevelT w="101600" h="127000"/>
            <a:extrusionClr>
              <a:schemeClr val="bg2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 bwMode="ltGray">
          <a:xfrm>
            <a:off x="742950" y="5362237"/>
            <a:ext cx="8401050" cy="1505288"/>
          </a:xfrm>
          <a:custGeom>
            <a:avLst/>
            <a:gdLst>
              <a:gd name="connsiteX0" fmla="*/ 0 w 8420100"/>
              <a:gd name="connsiteY0" fmla="*/ 1343025 h 1352550"/>
              <a:gd name="connsiteX1" fmla="*/ 1533525 w 8420100"/>
              <a:gd name="connsiteY1" fmla="*/ 428625 h 1352550"/>
              <a:gd name="connsiteX2" fmla="*/ 3810000 w 8420100"/>
              <a:gd name="connsiteY2" fmla="*/ 914400 h 1352550"/>
              <a:gd name="connsiteX3" fmla="*/ 6657975 w 8420100"/>
              <a:gd name="connsiteY3" fmla="*/ 85725 h 1352550"/>
              <a:gd name="connsiteX4" fmla="*/ 7286625 w 8420100"/>
              <a:gd name="connsiteY4" fmla="*/ 0 h 1352550"/>
              <a:gd name="connsiteX5" fmla="*/ 8420100 w 8420100"/>
              <a:gd name="connsiteY5" fmla="*/ 885825 h 1352550"/>
              <a:gd name="connsiteX6" fmla="*/ 8410575 w 8420100"/>
              <a:gd name="connsiteY6" fmla="*/ 1352550 h 1352550"/>
              <a:gd name="connsiteX7" fmla="*/ 0 w 8420100"/>
              <a:gd name="connsiteY7" fmla="*/ 1343025 h 1352550"/>
              <a:gd name="connsiteX0" fmla="*/ 0 w 8420100"/>
              <a:gd name="connsiteY0" fmla="*/ 1343025 h 1352550"/>
              <a:gd name="connsiteX1" fmla="*/ 1533525 w 8420100"/>
              <a:gd name="connsiteY1" fmla="*/ 428625 h 1352550"/>
              <a:gd name="connsiteX2" fmla="*/ 3810000 w 8420100"/>
              <a:gd name="connsiteY2" fmla="*/ 914400 h 1352550"/>
              <a:gd name="connsiteX3" fmla="*/ 6257925 w 8420100"/>
              <a:gd name="connsiteY3" fmla="*/ 333375 h 1352550"/>
              <a:gd name="connsiteX4" fmla="*/ 7286625 w 8420100"/>
              <a:gd name="connsiteY4" fmla="*/ 0 h 1352550"/>
              <a:gd name="connsiteX5" fmla="*/ 8420100 w 8420100"/>
              <a:gd name="connsiteY5" fmla="*/ 885825 h 1352550"/>
              <a:gd name="connsiteX6" fmla="*/ 8410575 w 8420100"/>
              <a:gd name="connsiteY6" fmla="*/ 1352550 h 1352550"/>
              <a:gd name="connsiteX7" fmla="*/ 0 w 8420100"/>
              <a:gd name="connsiteY7" fmla="*/ 1343025 h 1352550"/>
              <a:gd name="connsiteX0" fmla="*/ 1146175 w 9566275"/>
              <a:gd name="connsiteY0" fmla="*/ 1343025 h 1352550"/>
              <a:gd name="connsiteX1" fmla="*/ 2679700 w 9566275"/>
              <a:gd name="connsiteY1" fmla="*/ 428625 h 1352550"/>
              <a:gd name="connsiteX2" fmla="*/ 4956175 w 9566275"/>
              <a:gd name="connsiteY2" fmla="*/ 914400 h 1352550"/>
              <a:gd name="connsiteX3" fmla="*/ 7404100 w 9566275"/>
              <a:gd name="connsiteY3" fmla="*/ 333375 h 1352550"/>
              <a:gd name="connsiteX4" fmla="*/ 8432800 w 9566275"/>
              <a:gd name="connsiteY4" fmla="*/ 0 h 1352550"/>
              <a:gd name="connsiteX5" fmla="*/ 9566275 w 9566275"/>
              <a:gd name="connsiteY5" fmla="*/ 885825 h 1352550"/>
              <a:gd name="connsiteX6" fmla="*/ 9556750 w 9566275"/>
              <a:gd name="connsiteY6" fmla="*/ 1352550 h 1352550"/>
              <a:gd name="connsiteX7" fmla="*/ 1146175 w 9566275"/>
              <a:gd name="connsiteY7" fmla="*/ 1343025 h 1352550"/>
              <a:gd name="connsiteX0" fmla="*/ 1146175 w 9566275"/>
              <a:gd name="connsiteY0" fmla="*/ 1343025 h 1352550"/>
              <a:gd name="connsiteX1" fmla="*/ 2679700 w 9566275"/>
              <a:gd name="connsiteY1" fmla="*/ 428625 h 1352550"/>
              <a:gd name="connsiteX2" fmla="*/ 4956175 w 9566275"/>
              <a:gd name="connsiteY2" fmla="*/ 914400 h 1352550"/>
              <a:gd name="connsiteX3" fmla="*/ 7404100 w 9566275"/>
              <a:gd name="connsiteY3" fmla="*/ 333375 h 1352550"/>
              <a:gd name="connsiteX4" fmla="*/ 8432800 w 9566275"/>
              <a:gd name="connsiteY4" fmla="*/ 0 h 1352550"/>
              <a:gd name="connsiteX5" fmla="*/ 9566275 w 9566275"/>
              <a:gd name="connsiteY5" fmla="*/ 885825 h 1352550"/>
              <a:gd name="connsiteX6" fmla="*/ 9556750 w 9566275"/>
              <a:gd name="connsiteY6" fmla="*/ 1352550 h 1352550"/>
              <a:gd name="connsiteX7" fmla="*/ 1146175 w 9566275"/>
              <a:gd name="connsiteY7" fmla="*/ 1343025 h 1352550"/>
              <a:gd name="connsiteX0" fmla="*/ 1146175 w 9566275"/>
              <a:gd name="connsiteY0" fmla="*/ 1435100 h 1444625"/>
              <a:gd name="connsiteX1" fmla="*/ 2679700 w 9566275"/>
              <a:gd name="connsiteY1" fmla="*/ 520700 h 1444625"/>
              <a:gd name="connsiteX2" fmla="*/ 4956175 w 9566275"/>
              <a:gd name="connsiteY2" fmla="*/ 1006475 h 1444625"/>
              <a:gd name="connsiteX3" fmla="*/ 7404100 w 9566275"/>
              <a:gd name="connsiteY3" fmla="*/ 425450 h 1444625"/>
              <a:gd name="connsiteX4" fmla="*/ 8432800 w 9566275"/>
              <a:gd name="connsiteY4" fmla="*/ 92075 h 1444625"/>
              <a:gd name="connsiteX5" fmla="*/ 9566275 w 9566275"/>
              <a:gd name="connsiteY5" fmla="*/ 977900 h 1444625"/>
              <a:gd name="connsiteX6" fmla="*/ 9556750 w 9566275"/>
              <a:gd name="connsiteY6" fmla="*/ 1444625 h 1444625"/>
              <a:gd name="connsiteX7" fmla="*/ 1146175 w 9566275"/>
              <a:gd name="connsiteY7" fmla="*/ 1435100 h 1444625"/>
              <a:gd name="connsiteX0" fmla="*/ 1146175 w 9566275"/>
              <a:gd name="connsiteY0" fmla="*/ 1435100 h 1444625"/>
              <a:gd name="connsiteX1" fmla="*/ 2679700 w 9566275"/>
              <a:gd name="connsiteY1" fmla="*/ 520700 h 1444625"/>
              <a:gd name="connsiteX2" fmla="*/ 4956175 w 9566275"/>
              <a:gd name="connsiteY2" fmla="*/ 1006475 h 1444625"/>
              <a:gd name="connsiteX3" fmla="*/ 7404100 w 9566275"/>
              <a:gd name="connsiteY3" fmla="*/ 425450 h 1444625"/>
              <a:gd name="connsiteX4" fmla="*/ 8432800 w 9566275"/>
              <a:gd name="connsiteY4" fmla="*/ 92075 h 1444625"/>
              <a:gd name="connsiteX5" fmla="*/ 9566275 w 9566275"/>
              <a:gd name="connsiteY5" fmla="*/ 977900 h 1444625"/>
              <a:gd name="connsiteX6" fmla="*/ 9556750 w 9566275"/>
              <a:gd name="connsiteY6" fmla="*/ 1444625 h 1444625"/>
              <a:gd name="connsiteX7" fmla="*/ 1146175 w 9566275"/>
              <a:gd name="connsiteY7" fmla="*/ 1435100 h 1444625"/>
              <a:gd name="connsiteX0" fmla="*/ 1146175 w 9566275"/>
              <a:gd name="connsiteY0" fmla="*/ 1441758 h 1451283"/>
              <a:gd name="connsiteX1" fmla="*/ 2679700 w 9566275"/>
              <a:gd name="connsiteY1" fmla="*/ 527358 h 1451283"/>
              <a:gd name="connsiteX2" fmla="*/ 4956175 w 9566275"/>
              <a:gd name="connsiteY2" fmla="*/ 1013133 h 1451283"/>
              <a:gd name="connsiteX3" fmla="*/ 7404100 w 9566275"/>
              <a:gd name="connsiteY3" fmla="*/ 432108 h 1451283"/>
              <a:gd name="connsiteX4" fmla="*/ 8432800 w 9566275"/>
              <a:gd name="connsiteY4" fmla="*/ 98733 h 1451283"/>
              <a:gd name="connsiteX5" fmla="*/ 9566275 w 9566275"/>
              <a:gd name="connsiteY5" fmla="*/ 984558 h 1451283"/>
              <a:gd name="connsiteX6" fmla="*/ 9556750 w 9566275"/>
              <a:gd name="connsiteY6" fmla="*/ 1451283 h 1451283"/>
              <a:gd name="connsiteX7" fmla="*/ 1146175 w 9566275"/>
              <a:gd name="connsiteY7" fmla="*/ 1441758 h 1451283"/>
              <a:gd name="connsiteX0" fmla="*/ 1146175 w 9566275"/>
              <a:gd name="connsiteY0" fmla="*/ 1441758 h 1451283"/>
              <a:gd name="connsiteX1" fmla="*/ 2679700 w 9566275"/>
              <a:gd name="connsiteY1" fmla="*/ 527358 h 1451283"/>
              <a:gd name="connsiteX2" fmla="*/ 4932501 w 9566275"/>
              <a:gd name="connsiteY2" fmla="*/ 1001296 h 1451283"/>
              <a:gd name="connsiteX3" fmla="*/ 7404100 w 9566275"/>
              <a:gd name="connsiteY3" fmla="*/ 432108 h 1451283"/>
              <a:gd name="connsiteX4" fmla="*/ 8432800 w 9566275"/>
              <a:gd name="connsiteY4" fmla="*/ 98733 h 1451283"/>
              <a:gd name="connsiteX5" fmla="*/ 9566275 w 9566275"/>
              <a:gd name="connsiteY5" fmla="*/ 984558 h 1451283"/>
              <a:gd name="connsiteX6" fmla="*/ 9556750 w 9566275"/>
              <a:gd name="connsiteY6" fmla="*/ 1451283 h 1451283"/>
              <a:gd name="connsiteX7" fmla="*/ 1146175 w 9566275"/>
              <a:gd name="connsiteY7" fmla="*/ 1441758 h 1451283"/>
              <a:gd name="connsiteX0" fmla="*/ 1146175 w 9566275"/>
              <a:gd name="connsiteY0" fmla="*/ 1441758 h 1451283"/>
              <a:gd name="connsiteX1" fmla="*/ 2679700 w 9566275"/>
              <a:gd name="connsiteY1" fmla="*/ 527358 h 1451283"/>
              <a:gd name="connsiteX2" fmla="*/ 4932501 w 9566275"/>
              <a:gd name="connsiteY2" fmla="*/ 1001296 h 1451283"/>
              <a:gd name="connsiteX3" fmla="*/ 7404100 w 9566275"/>
              <a:gd name="connsiteY3" fmla="*/ 432108 h 1451283"/>
              <a:gd name="connsiteX4" fmla="*/ 8432800 w 9566275"/>
              <a:gd name="connsiteY4" fmla="*/ 98733 h 1451283"/>
              <a:gd name="connsiteX5" fmla="*/ 9566275 w 9566275"/>
              <a:gd name="connsiteY5" fmla="*/ 984558 h 1451283"/>
              <a:gd name="connsiteX6" fmla="*/ 9556750 w 9566275"/>
              <a:gd name="connsiteY6" fmla="*/ 1451283 h 1451283"/>
              <a:gd name="connsiteX7" fmla="*/ 1146175 w 9566275"/>
              <a:gd name="connsiteY7" fmla="*/ 1441758 h 1451283"/>
              <a:gd name="connsiteX0" fmla="*/ 1146175 w 9566275"/>
              <a:gd name="connsiteY0" fmla="*/ 1441758 h 1451283"/>
              <a:gd name="connsiteX1" fmla="*/ 2679700 w 9566275"/>
              <a:gd name="connsiteY1" fmla="*/ 527358 h 1451283"/>
              <a:gd name="connsiteX2" fmla="*/ 4932501 w 9566275"/>
              <a:gd name="connsiteY2" fmla="*/ 1001296 h 1451283"/>
              <a:gd name="connsiteX3" fmla="*/ 7404100 w 9566275"/>
              <a:gd name="connsiteY3" fmla="*/ 432108 h 1451283"/>
              <a:gd name="connsiteX4" fmla="*/ 8432800 w 9566275"/>
              <a:gd name="connsiteY4" fmla="*/ 98733 h 1451283"/>
              <a:gd name="connsiteX5" fmla="*/ 9566275 w 9566275"/>
              <a:gd name="connsiteY5" fmla="*/ 984558 h 1451283"/>
              <a:gd name="connsiteX6" fmla="*/ 9556750 w 9566275"/>
              <a:gd name="connsiteY6" fmla="*/ 1451283 h 1451283"/>
              <a:gd name="connsiteX7" fmla="*/ 1146175 w 9566275"/>
              <a:gd name="connsiteY7" fmla="*/ 1441758 h 1451283"/>
              <a:gd name="connsiteX0" fmla="*/ 1146175 w 9566275"/>
              <a:gd name="connsiteY0" fmla="*/ 1428441 h 1437966"/>
              <a:gd name="connsiteX1" fmla="*/ 2679700 w 9566275"/>
              <a:gd name="connsiteY1" fmla="*/ 514041 h 1437966"/>
              <a:gd name="connsiteX2" fmla="*/ 4932501 w 9566275"/>
              <a:gd name="connsiteY2" fmla="*/ 987979 h 1437966"/>
              <a:gd name="connsiteX3" fmla="*/ 7404100 w 9566275"/>
              <a:gd name="connsiteY3" fmla="*/ 418791 h 1437966"/>
              <a:gd name="connsiteX4" fmla="*/ 8432800 w 9566275"/>
              <a:gd name="connsiteY4" fmla="*/ 85416 h 1437966"/>
              <a:gd name="connsiteX5" fmla="*/ 9566275 w 9566275"/>
              <a:gd name="connsiteY5" fmla="*/ 971241 h 1437966"/>
              <a:gd name="connsiteX6" fmla="*/ 9556750 w 9566275"/>
              <a:gd name="connsiteY6" fmla="*/ 1437966 h 1437966"/>
              <a:gd name="connsiteX7" fmla="*/ 1146175 w 9566275"/>
              <a:gd name="connsiteY7" fmla="*/ 1428441 h 1437966"/>
              <a:gd name="connsiteX0" fmla="*/ 1146175 w 9566275"/>
              <a:gd name="connsiteY0" fmla="*/ 1428441 h 1437966"/>
              <a:gd name="connsiteX1" fmla="*/ 2679700 w 9566275"/>
              <a:gd name="connsiteY1" fmla="*/ 514041 h 1437966"/>
              <a:gd name="connsiteX2" fmla="*/ 4932501 w 9566275"/>
              <a:gd name="connsiteY2" fmla="*/ 987979 h 1437966"/>
              <a:gd name="connsiteX3" fmla="*/ 7404100 w 9566275"/>
              <a:gd name="connsiteY3" fmla="*/ 418791 h 1437966"/>
              <a:gd name="connsiteX4" fmla="*/ 8432800 w 9566275"/>
              <a:gd name="connsiteY4" fmla="*/ 85416 h 1437966"/>
              <a:gd name="connsiteX5" fmla="*/ 9566275 w 9566275"/>
              <a:gd name="connsiteY5" fmla="*/ 971241 h 1437966"/>
              <a:gd name="connsiteX6" fmla="*/ 9556750 w 9566275"/>
              <a:gd name="connsiteY6" fmla="*/ 1437966 h 1437966"/>
              <a:gd name="connsiteX7" fmla="*/ 1146175 w 9566275"/>
              <a:gd name="connsiteY7" fmla="*/ 1428441 h 1437966"/>
              <a:gd name="connsiteX0" fmla="*/ 1146175 w 9566275"/>
              <a:gd name="connsiteY0" fmla="*/ 1497243 h 1506768"/>
              <a:gd name="connsiteX1" fmla="*/ 2679700 w 9566275"/>
              <a:gd name="connsiteY1" fmla="*/ 582843 h 1506768"/>
              <a:gd name="connsiteX2" fmla="*/ 4932501 w 9566275"/>
              <a:gd name="connsiteY2" fmla="*/ 1056781 h 1506768"/>
              <a:gd name="connsiteX3" fmla="*/ 7404100 w 9566275"/>
              <a:gd name="connsiteY3" fmla="*/ 487593 h 1506768"/>
              <a:gd name="connsiteX4" fmla="*/ 8432800 w 9566275"/>
              <a:gd name="connsiteY4" fmla="*/ 154218 h 1506768"/>
              <a:gd name="connsiteX5" fmla="*/ 9566275 w 9566275"/>
              <a:gd name="connsiteY5" fmla="*/ 1040043 h 1506768"/>
              <a:gd name="connsiteX6" fmla="*/ 9556750 w 9566275"/>
              <a:gd name="connsiteY6" fmla="*/ 1506768 h 1506768"/>
              <a:gd name="connsiteX7" fmla="*/ 1146175 w 9566275"/>
              <a:gd name="connsiteY7" fmla="*/ 1497243 h 1506768"/>
              <a:gd name="connsiteX0" fmla="*/ 1146175 w 9566275"/>
              <a:gd name="connsiteY0" fmla="*/ 1497243 h 1506768"/>
              <a:gd name="connsiteX1" fmla="*/ 2679700 w 9566275"/>
              <a:gd name="connsiteY1" fmla="*/ 582843 h 1506768"/>
              <a:gd name="connsiteX2" fmla="*/ 4932501 w 9566275"/>
              <a:gd name="connsiteY2" fmla="*/ 1056781 h 1506768"/>
              <a:gd name="connsiteX3" fmla="*/ 7377467 w 9566275"/>
              <a:gd name="connsiteY3" fmla="*/ 455781 h 1506768"/>
              <a:gd name="connsiteX4" fmla="*/ 8432800 w 9566275"/>
              <a:gd name="connsiteY4" fmla="*/ 154218 h 1506768"/>
              <a:gd name="connsiteX5" fmla="*/ 9566275 w 9566275"/>
              <a:gd name="connsiteY5" fmla="*/ 1040043 h 1506768"/>
              <a:gd name="connsiteX6" fmla="*/ 9556750 w 9566275"/>
              <a:gd name="connsiteY6" fmla="*/ 1506768 h 1506768"/>
              <a:gd name="connsiteX7" fmla="*/ 1146175 w 9566275"/>
              <a:gd name="connsiteY7" fmla="*/ 1497243 h 1506768"/>
              <a:gd name="connsiteX0" fmla="*/ 1146175 w 9566275"/>
              <a:gd name="connsiteY0" fmla="*/ 1497243 h 1506768"/>
              <a:gd name="connsiteX1" fmla="*/ 2679700 w 9566275"/>
              <a:gd name="connsiteY1" fmla="*/ 582843 h 1506768"/>
              <a:gd name="connsiteX2" fmla="*/ 4932501 w 9566275"/>
              <a:gd name="connsiteY2" fmla="*/ 1056781 h 1506768"/>
              <a:gd name="connsiteX3" fmla="*/ 7377467 w 9566275"/>
              <a:gd name="connsiteY3" fmla="*/ 455781 h 1506768"/>
              <a:gd name="connsiteX4" fmla="*/ 8432800 w 9566275"/>
              <a:gd name="connsiteY4" fmla="*/ 154218 h 1506768"/>
              <a:gd name="connsiteX5" fmla="*/ 9566275 w 9566275"/>
              <a:gd name="connsiteY5" fmla="*/ 1040043 h 1506768"/>
              <a:gd name="connsiteX6" fmla="*/ 9556750 w 9566275"/>
              <a:gd name="connsiteY6" fmla="*/ 1506768 h 1506768"/>
              <a:gd name="connsiteX7" fmla="*/ 1146175 w 9566275"/>
              <a:gd name="connsiteY7" fmla="*/ 1497243 h 1506768"/>
              <a:gd name="connsiteX0" fmla="*/ 1146175 w 9566275"/>
              <a:gd name="connsiteY0" fmla="*/ 1495763 h 1505288"/>
              <a:gd name="connsiteX1" fmla="*/ 2679700 w 9566275"/>
              <a:gd name="connsiteY1" fmla="*/ 581363 h 1505288"/>
              <a:gd name="connsiteX2" fmla="*/ 4932501 w 9566275"/>
              <a:gd name="connsiteY2" fmla="*/ 1055301 h 1505288"/>
              <a:gd name="connsiteX3" fmla="*/ 7377467 w 9566275"/>
              <a:gd name="connsiteY3" fmla="*/ 454301 h 1505288"/>
              <a:gd name="connsiteX4" fmla="*/ 8432800 w 9566275"/>
              <a:gd name="connsiteY4" fmla="*/ 152738 h 1505288"/>
              <a:gd name="connsiteX5" fmla="*/ 9566275 w 9566275"/>
              <a:gd name="connsiteY5" fmla="*/ 1038563 h 1505288"/>
              <a:gd name="connsiteX6" fmla="*/ 9556750 w 9566275"/>
              <a:gd name="connsiteY6" fmla="*/ 1505288 h 1505288"/>
              <a:gd name="connsiteX7" fmla="*/ 1146175 w 9566275"/>
              <a:gd name="connsiteY7" fmla="*/ 1495763 h 1505288"/>
              <a:gd name="connsiteX0" fmla="*/ 1146175 w 9566275"/>
              <a:gd name="connsiteY0" fmla="*/ 1495763 h 1505288"/>
              <a:gd name="connsiteX1" fmla="*/ 2679700 w 9566275"/>
              <a:gd name="connsiteY1" fmla="*/ 581363 h 1505288"/>
              <a:gd name="connsiteX2" fmla="*/ 4932501 w 9566275"/>
              <a:gd name="connsiteY2" fmla="*/ 1055301 h 1505288"/>
              <a:gd name="connsiteX3" fmla="*/ 7336038 w 9566275"/>
              <a:gd name="connsiteY3" fmla="*/ 480934 h 1505288"/>
              <a:gd name="connsiteX4" fmla="*/ 8432800 w 9566275"/>
              <a:gd name="connsiteY4" fmla="*/ 152738 h 1505288"/>
              <a:gd name="connsiteX5" fmla="*/ 9566275 w 9566275"/>
              <a:gd name="connsiteY5" fmla="*/ 1038563 h 1505288"/>
              <a:gd name="connsiteX6" fmla="*/ 9556750 w 9566275"/>
              <a:gd name="connsiteY6" fmla="*/ 1505288 h 1505288"/>
              <a:gd name="connsiteX7" fmla="*/ 1146175 w 9566275"/>
              <a:gd name="connsiteY7" fmla="*/ 1495763 h 1505288"/>
              <a:gd name="connsiteX0" fmla="*/ 1146175 w 9566275"/>
              <a:gd name="connsiteY0" fmla="*/ 1495763 h 1505288"/>
              <a:gd name="connsiteX1" fmla="*/ 2679700 w 9566275"/>
              <a:gd name="connsiteY1" fmla="*/ 581363 h 1505288"/>
              <a:gd name="connsiteX2" fmla="*/ 4932501 w 9566275"/>
              <a:gd name="connsiteY2" fmla="*/ 1055301 h 1505288"/>
              <a:gd name="connsiteX3" fmla="*/ 7336038 w 9566275"/>
              <a:gd name="connsiteY3" fmla="*/ 480934 h 1505288"/>
              <a:gd name="connsiteX4" fmla="*/ 8432800 w 9566275"/>
              <a:gd name="connsiteY4" fmla="*/ 152738 h 1505288"/>
              <a:gd name="connsiteX5" fmla="*/ 9566275 w 9566275"/>
              <a:gd name="connsiteY5" fmla="*/ 1038563 h 1505288"/>
              <a:gd name="connsiteX6" fmla="*/ 9556750 w 9566275"/>
              <a:gd name="connsiteY6" fmla="*/ 1505288 h 1505288"/>
              <a:gd name="connsiteX7" fmla="*/ 1146175 w 9566275"/>
              <a:gd name="connsiteY7" fmla="*/ 1495763 h 1505288"/>
              <a:gd name="connsiteX0" fmla="*/ 1146175 w 9566275"/>
              <a:gd name="connsiteY0" fmla="*/ 1495763 h 1505288"/>
              <a:gd name="connsiteX1" fmla="*/ 2679700 w 9566275"/>
              <a:gd name="connsiteY1" fmla="*/ 581363 h 1505288"/>
              <a:gd name="connsiteX2" fmla="*/ 4932501 w 9566275"/>
              <a:gd name="connsiteY2" fmla="*/ 1055301 h 1505288"/>
              <a:gd name="connsiteX3" fmla="*/ 7336038 w 9566275"/>
              <a:gd name="connsiteY3" fmla="*/ 480934 h 1505288"/>
              <a:gd name="connsiteX4" fmla="*/ 8432800 w 9566275"/>
              <a:gd name="connsiteY4" fmla="*/ 152738 h 1505288"/>
              <a:gd name="connsiteX5" fmla="*/ 9566275 w 9566275"/>
              <a:gd name="connsiteY5" fmla="*/ 1038563 h 1505288"/>
              <a:gd name="connsiteX6" fmla="*/ 9556750 w 9566275"/>
              <a:gd name="connsiteY6" fmla="*/ 1505288 h 1505288"/>
              <a:gd name="connsiteX7" fmla="*/ 1146175 w 9566275"/>
              <a:gd name="connsiteY7" fmla="*/ 1495763 h 1505288"/>
              <a:gd name="connsiteX0" fmla="*/ 1146175 w 9566275"/>
              <a:gd name="connsiteY0" fmla="*/ 1495763 h 1505288"/>
              <a:gd name="connsiteX1" fmla="*/ 2679700 w 9566275"/>
              <a:gd name="connsiteY1" fmla="*/ 581363 h 1505288"/>
              <a:gd name="connsiteX2" fmla="*/ 4932501 w 9566275"/>
              <a:gd name="connsiteY2" fmla="*/ 1055301 h 1505288"/>
              <a:gd name="connsiteX3" fmla="*/ 7336038 w 9566275"/>
              <a:gd name="connsiteY3" fmla="*/ 480934 h 1505288"/>
              <a:gd name="connsiteX4" fmla="*/ 8432800 w 9566275"/>
              <a:gd name="connsiteY4" fmla="*/ 152738 h 1505288"/>
              <a:gd name="connsiteX5" fmla="*/ 9566275 w 9566275"/>
              <a:gd name="connsiteY5" fmla="*/ 1038563 h 1505288"/>
              <a:gd name="connsiteX6" fmla="*/ 9556750 w 9566275"/>
              <a:gd name="connsiteY6" fmla="*/ 1505288 h 1505288"/>
              <a:gd name="connsiteX7" fmla="*/ 1146175 w 9566275"/>
              <a:gd name="connsiteY7" fmla="*/ 1495763 h 1505288"/>
              <a:gd name="connsiteX0" fmla="*/ 1146175 w 9566275"/>
              <a:gd name="connsiteY0" fmla="*/ 1495763 h 1505288"/>
              <a:gd name="connsiteX1" fmla="*/ 2679700 w 9566275"/>
              <a:gd name="connsiteY1" fmla="*/ 581363 h 1505288"/>
              <a:gd name="connsiteX2" fmla="*/ 4932501 w 9566275"/>
              <a:gd name="connsiteY2" fmla="*/ 1055301 h 1505288"/>
              <a:gd name="connsiteX3" fmla="*/ 7336038 w 9566275"/>
              <a:gd name="connsiteY3" fmla="*/ 480934 h 1505288"/>
              <a:gd name="connsiteX4" fmla="*/ 8432800 w 9566275"/>
              <a:gd name="connsiteY4" fmla="*/ 152738 h 1505288"/>
              <a:gd name="connsiteX5" fmla="*/ 9566275 w 9566275"/>
              <a:gd name="connsiteY5" fmla="*/ 1038563 h 1505288"/>
              <a:gd name="connsiteX6" fmla="*/ 9556750 w 9566275"/>
              <a:gd name="connsiteY6" fmla="*/ 1505288 h 1505288"/>
              <a:gd name="connsiteX7" fmla="*/ 1146175 w 9566275"/>
              <a:gd name="connsiteY7" fmla="*/ 1495763 h 1505288"/>
              <a:gd name="connsiteX0" fmla="*/ 1146175 w 9566275"/>
              <a:gd name="connsiteY0" fmla="*/ 1495763 h 1505288"/>
              <a:gd name="connsiteX1" fmla="*/ 2679700 w 9566275"/>
              <a:gd name="connsiteY1" fmla="*/ 581363 h 1505288"/>
              <a:gd name="connsiteX2" fmla="*/ 4932501 w 9566275"/>
              <a:gd name="connsiteY2" fmla="*/ 1055301 h 1505288"/>
              <a:gd name="connsiteX3" fmla="*/ 7336038 w 9566275"/>
              <a:gd name="connsiteY3" fmla="*/ 480934 h 1505288"/>
              <a:gd name="connsiteX4" fmla="*/ 8432800 w 9566275"/>
              <a:gd name="connsiteY4" fmla="*/ 152738 h 1505288"/>
              <a:gd name="connsiteX5" fmla="*/ 9566275 w 9566275"/>
              <a:gd name="connsiteY5" fmla="*/ 1038563 h 1505288"/>
              <a:gd name="connsiteX6" fmla="*/ 9556750 w 9566275"/>
              <a:gd name="connsiteY6" fmla="*/ 1505288 h 1505288"/>
              <a:gd name="connsiteX7" fmla="*/ 1146175 w 9566275"/>
              <a:gd name="connsiteY7" fmla="*/ 1495763 h 1505288"/>
              <a:gd name="connsiteX0" fmla="*/ 1146175 w 9566275"/>
              <a:gd name="connsiteY0" fmla="*/ 1495763 h 1505288"/>
              <a:gd name="connsiteX1" fmla="*/ 2679700 w 9566275"/>
              <a:gd name="connsiteY1" fmla="*/ 581363 h 1505288"/>
              <a:gd name="connsiteX2" fmla="*/ 4932501 w 9566275"/>
              <a:gd name="connsiteY2" fmla="*/ 1055301 h 1505288"/>
              <a:gd name="connsiteX3" fmla="*/ 7336038 w 9566275"/>
              <a:gd name="connsiteY3" fmla="*/ 480934 h 1505288"/>
              <a:gd name="connsiteX4" fmla="*/ 8432800 w 9566275"/>
              <a:gd name="connsiteY4" fmla="*/ 152738 h 1505288"/>
              <a:gd name="connsiteX5" fmla="*/ 9566275 w 9566275"/>
              <a:gd name="connsiteY5" fmla="*/ 1038563 h 1505288"/>
              <a:gd name="connsiteX6" fmla="*/ 9556750 w 9566275"/>
              <a:gd name="connsiteY6" fmla="*/ 1505288 h 1505288"/>
              <a:gd name="connsiteX7" fmla="*/ 1146175 w 9566275"/>
              <a:gd name="connsiteY7" fmla="*/ 1495763 h 1505288"/>
              <a:gd name="connsiteX0" fmla="*/ 1146175 w 9566275"/>
              <a:gd name="connsiteY0" fmla="*/ 1495763 h 1505288"/>
              <a:gd name="connsiteX1" fmla="*/ 2679700 w 9566275"/>
              <a:gd name="connsiteY1" fmla="*/ 581363 h 1505288"/>
              <a:gd name="connsiteX2" fmla="*/ 4932501 w 9566275"/>
              <a:gd name="connsiteY2" fmla="*/ 1055301 h 1505288"/>
              <a:gd name="connsiteX3" fmla="*/ 7336038 w 9566275"/>
              <a:gd name="connsiteY3" fmla="*/ 480934 h 1505288"/>
              <a:gd name="connsiteX4" fmla="*/ 8432800 w 9566275"/>
              <a:gd name="connsiteY4" fmla="*/ 152738 h 1505288"/>
              <a:gd name="connsiteX5" fmla="*/ 9566275 w 9566275"/>
              <a:gd name="connsiteY5" fmla="*/ 1038563 h 1505288"/>
              <a:gd name="connsiteX6" fmla="*/ 9556750 w 9566275"/>
              <a:gd name="connsiteY6" fmla="*/ 1505288 h 1505288"/>
              <a:gd name="connsiteX7" fmla="*/ 1146175 w 9566275"/>
              <a:gd name="connsiteY7" fmla="*/ 1495763 h 1505288"/>
              <a:gd name="connsiteX0" fmla="*/ 1146175 w 9566275"/>
              <a:gd name="connsiteY0" fmla="*/ 1495763 h 1505288"/>
              <a:gd name="connsiteX1" fmla="*/ 2679700 w 9566275"/>
              <a:gd name="connsiteY1" fmla="*/ 581363 h 1505288"/>
              <a:gd name="connsiteX2" fmla="*/ 4932501 w 9566275"/>
              <a:gd name="connsiteY2" fmla="*/ 1055301 h 1505288"/>
              <a:gd name="connsiteX3" fmla="*/ 7336038 w 9566275"/>
              <a:gd name="connsiteY3" fmla="*/ 480934 h 1505288"/>
              <a:gd name="connsiteX4" fmla="*/ 8432800 w 9566275"/>
              <a:gd name="connsiteY4" fmla="*/ 152738 h 1505288"/>
              <a:gd name="connsiteX5" fmla="*/ 9566275 w 9566275"/>
              <a:gd name="connsiteY5" fmla="*/ 1038563 h 1505288"/>
              <a:gd name="connsiteX6" fmla="*/ 9556750 w 9566275"/>
              <a:gd name="connsiteY6" fmla="*/ 1505288 h 1505288"/>
              <a:gd name="connsiteX7" fmla="*/ 1146175 w 9566275"/>
              <a:gd name="connsiteY7" fmla="*/ 1495763 h 1505288"/>
              <a:gd name="connsiteX0" fmla="*/ 1146175 w 9566275"/>
              <a:gd name="connsiteY0" fmla="*/ 1495763 h 1505288"/>
              <a:gd name="connsiteX1" fmla="*/ 2679700 w 9566275"/>
              <a:gd name="connsiteY1" fmla="*/ 581363 h 1505288"/>
              <a:gd name="connsiteX2" fmla="*/ 4932501 w 9566275"/>
              <a:gd name="connsiteY2" fmla="*/ 1055301 h 1505288"/>
              <a:gd name="connsiteX3" fmla="*/ 7336038 w 9566275"/>
              <a:gd name="connsiteY3" fmla="*/ 480934 h 1505288"/>
              <a:gd name="connsiteX4" fmla="*/ 8432800 w 9566275"/>
              <a:gd name="connsiteY4" fmla="*/ 152738 h 1505288"/>
              <a:gd name="connsiteX5" fmla="*/ 9566275 w 9566275"/>
              <a:gd name="connsiteY5" fmla="*/ 1038563 h 1505288"/>
              <a:gd name="connsiteX6" fmla="*/ 9556750 w 9566275"/>
              <a:gd name="connsiteY6" fmla="*/ 1505288 h 1505288"/>
              <a:gd name="connsiteX7" fmla="*/ 1146175 w 9566275"/>
              <a:gd name="connsiteY7" fmla="*/ 1495763 h 1505288"/>
              <a:gd name="connsiteX0" fmla="*/ 1146175 w 9566275"/>
              <a:gd name="connsiteY0" fmla="*/ 1495763 h 1505288"/>
              <a:gd name="connsiteX1" fmla="*/ 2690057 w 9566275"/>
              <a:gd name="connsiteY1" fmla="*/ 582843 h 1505288"/>
              <a:gd name="connsiteX2" fmla="*/ 4932501 w 9566275"/>
              <a:gd name="connsiteY2" fmla="*/ 1055301 h 1505288"/>
              <a:gd name="connsiteX3" fmla="*/ 7336038 w 9566275"/>
              <a:gd name="connsiteY3" fmla="*/ 480934 h 1505288"/>
              <a:gd name="connsiteX4" fmla="*/ 8432800 w 9566275"/>
              <a:gd name="connsiteY4" fmla="*/ 152738 h 1505288"/>
              <a:gd name="connsiteX5" fmla="*/ 9566275 w 9566275"/>
              <a:gd name="connsiteY5" fmla="*/ 1038563 h 1505288"/>
              <a:gd name="connsiteX6" fmla="*/ 9556750 w 9566275"/>
              <a:gd name="connsiteY6" fmla="*/ 1505288 h 1505288"/>
              <a:gd name="connsiteX7" fmla="*/ 1146175 w 9566275"/>
              <a:gd name="connsiteY7" fmla="*/ 1495763 h 1505288"/>
              <a:gd name="connsiteX0" fmla="*/ 1146175 w 9566275"/>
              <a:gd name="connsiteY0" fmla="*/ 1495763 h 1505288"/>
              <a:gd name="connsiteX1" fmla="*/ 2690057 w 9566275"/>
              <a:gd name="connsiteY1" fmla="*/ 582843 h 1505288"/>
              <a:gd name="connsiteX2" fmla="*/ 4932501 w 9566275"/>
              <a:gd name="connsiteY2" fmla="*/ 1055301 h 1505288"/>
              <a:gd name="connsiteX3" fmla="*/ 7336038 w 9566275"/>
              <a:gd name="connsiteY3" fmla="*/ 480934 h 1505288"/>
              <a:gd name="connsiteX4" fmla="*/ 8432800 w 9566275"/>
              <a:gd name="connsiteY4" fmla="*/ 152738 h 1505288"/>
              <a:gd name="connsiteX5" fmla="*/ 9566275 w 9566275"/>
              <a:gd name="connsiteY5" fmla="*/ 1038563 h 1505288"/>
              <a:gd name="connsiteX6" fmla="*/ 9556750 w 9566275"/>
              <a:gd name="connsiteY6" fmla="*/ 1505288 h 1505288"/>
              <a:gd name="connsiteX7" fmla="*/ 1146175 w 9566275"/>
              <a:gd name="connsiteY7" fmla="*/ 1495763 h 1505288"/>
              <a:gd name="connsiteX0" fmla="*/ 0 w 8420100"/>
              <a:gd name="connsiteY0" fmla="*/ 1495763 h 1505288"/>
              <a:gd name="connsiteX1" fmla="*/ 1543882 w 8420100"/>
              <a:gd name="connsiteY1" fmla="*/ 582843 h 1505288"/>
              <a:gd name="connsiteX2" fmla="*/ 3786326 w 8420100"/>
              <a:gd name="connsiteY2" fmla="*/ 1055301 h 1505288"/>
              <a:gd name="connsiteX3" fmla="*/ 6189863 w 8420100"/>
              <a:gd name="connsiteY3" fmla="*/ 480934 h 1505288"/>
              <a:gd name="connsiteX4" fmla="*/ 7286625 w 8420100"/>
              <a:gd name="connsiteY4" fmla="*/ 152738 h 1505288"/>
              <a:gd name="connsiteX5" fmla="*/ 8420100 w 8420100"/>
              <a:gd name="connsiteY5" fmla="*/ 1038563 h 1505288"/>
              <a:gd name="connsiteX6" fmla="*/ 8410575 w 8420100"/>
              <a:gd name="connsiteY6" fmla="*/ 1505288 h 1505288"/>
              <a:gd name="connsiteX7" fmla="*/ 0 w 8420100"/>
              <a:gd name="connsiteY7" fmla="*/ 1495763 h 1505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420100" h="1505288">
                <a:moveTo>
                  <a:pt x="0" y="1495763"/>
                </a:moveTo>
                <a:cubicBezTo>
                  <a:pt x="697865" y="716936"/>
                  <a:pt x="976451" y="306325"/>
                  <a:pt x="1543882" y="582843"/>
                </a:cubicBezTo>
                <a:cubicBezTo>
                  <a:pt x="2111313" y="859361"/>
                  <a:pt x="3010270" y="1072039"/>
                  <a:pt x="3786326" y="1055301"/>
                </a:cubicBezTo>
                <a:cubicBezTo>
                  <a:pt x="5170502" y="1056318"/>
                  <a:pt x="5860233" y="655035"/>
                  <a:pt x="6189863" y="480934"/>
                </a:cubicBezTo>
                <a:cubicBezTo>
                  <a:pt x="6499519" y="354920"/>
                  <a:pt x="6830089" y="0"/>
                  <a:pt x="7286625" y="152738"/>
                </a:cubicBezTo>
                <a:cubicBezTo>
                  <a:pt x="7626412" y="253910"/>
                  <a:pt x="8232035" y="841250"/>
                  <a:pt x="8420100" y="1038563"/>
                </a:cubicBezTo>
                <a:lnTo>
                  <a:pt x="8410575" y="1505288"/>
                </a:lnTo>
                <a:lnTo>
                  <a:pt x="0" y="1495763"/>
                </a:lnTo>
                <a:close/>
              </a:path>
            </a:pathLst>
          </a:custGeom>
          <a:gradFill flip="none" rotWithShape="1">
            <a:gsLst>
              <a:gs pos="0">
                <a:schemeClr val="bg2">
                  <a:lumMod val="60000"/>
                  <a:lumOff val="40000"/>
                </a:schemeClr>
              </a:gs>
              <a:gs pos="50000">
                <a:schemeClr val="bg2">
                  <a:shade val="67500"/>
                  <a:satMod val="115000"/>
                </a:schemeClr>
              </a:gs>
              <a:gs pos="100000">
                <a:schemeClr val="bg2">
                  <a:lumMod val="75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>
              <a:rot lat="0" lon="0" rev="7800000"/>
            </a:lightRig>
          </a:scene3d>
          <a:sp3d>
            <a:bevelT w="101600" h="127000"/>
            <a:extrusionClr>
              <a:schemeClr val="bg2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 bwMode="ltGray">
          <a:xfrm>
            <a:off x="0" y="649224"/>
            <a:ext cx="1839834" cy="6200775"/>
          </a:xfrm>
          <a:custGeom>
            <a:avLst/>
            <a:gdLst>
              <a:gd name="connsiteX0" fmla="*/ 9525 w 1304925"/>
              <a:gd name="connsiteY0" fmla="*/ 0 h 6200775"/>
              <a:gd name="connsiteX1" fmla="*/ 990600 w 1304925"/>
              <a:gd name="connsiteY1" fmla="*/ 1381125 h 6200775"/>
              <a:gd name="connsiteX2" fmla="*/ 533400 w 1304925"/>
              <a:gd name="connsiteY2" fmla="*/ 2781300 h 6200775"/>
              <a:gd name="connsiteX3" fmla="*/ 1304925 w 1304925"/>
              <a:gd name="connsiteY3" fmla="*/ 4705350 h 6200775"/>
              <a:gd name="connsiteX4" fmla="*/ 428625 w 1304925"/>
              <a:gd name="connsiteY4" fmla="*/ 6200775 h 6200775"/>
              <a:gd name="connsiteX5" fmla="*/ 0 w 1304925"/>
              <a:gd name="connsiteY5" fmla="*/ 6200775 h 6200775"/>
              <a:gd name="connsiteX6" fmla="*/ 9525 w 1304925"/>
              <a:gd name="connsiteY6" fmla="*/ 0 h 6200775"/>
              <a:gd name="connsiteX0" fmla="*/ 9525 w 1304925"/>
              <a:gd name="connsiteY0" fmla="*/ 0 h 6200775"/>
              <a:gd name="connsiteX1" fmla="*/ 990600 w 1304925"/>
              <a:gd name="connsiteY1" fmla="*/ 1381125 h 6200775"/>
              <a:gd name="connsiteX2" fmla="*/ 533400 w 1304925"/>
              <a:gd name="connsiteY2" fmla="*/ 2781300 h 6200775"/>
              <a:gd name="connsiteX3" fmla="*/ 1304925 w 1304925"/>
              <a:gd name="connsiteY3" fmla="*/ 4705350 h 6200775"/>
              <a:gd name="connsiteX4" fmla="*/ 428625 w 1304925"/>
              <a:gd name="connsiteY4" fmla="*/ 6200775 h 6200775"/>
              <a:gd name="connsiteX5" fmla="*/ 0 w 1304925"/>
              <a:gd name="connsiteY5" fmla="*/ 6200775 h 6200775"/>
              <a:gd name="connsiteX6" fmla="*/ 9525 w 1304925"/>
              <a:gd name="connsiteY6" fmla="*/ 0 h 6200775"/>
              <a:gd name="connsiteX0" fmla="*/ 9525 w 1304925"/>
              <a:gd name="connsiteY0" fmla="*/ 803275 h 7004050"/>
              <a:gd name="connsiteX1" fmla="*/ 990600 w 1304925"/>
              <a:gd name="connsiteY1" fmla="*/ 2184400 h 7004050"/>
              <a:gd name="connsiteX2" fmla="*/ 533400 w 1304925"/>
              <a:gd name="connsiteY2" fmla="*/ 3584575 h 7004050"/>
              <a:gd name="connsiteX3" fmla="*/ 1304925 w 1304925"/>
              <a:gd name="connsiteY3" fmla="*/ 5508625 h 7004050"/>
              <a:gd name="connsiteX4" fmla="*/ 428625 w 1304925"/>
              <a:gd name="connsiteY4" fmla="*/ 7004050 h 7004050"/>
              <a:gd name="connsiteX5" fmla="*/ 0 w 1304925"/>
              <a:gd name="connsiteY5" fmla="*/ 7004050 h 7004050"/>
              <a:gd name="connsiteX6" fmla="*/ 9525 w 1304925"/>
              <a:gd name="connsiteY6" fmla="*/ 803275 h 7004050"/>
              <a:gd name="connsiteX0" fmla="*/ 9525 w 1322387"/>
              <a:gd name="connsiteY0" fmla="*/ 803275 h 7004050"/>
              <a:gd name="connsiteX1" fmla="*/ 990600 w 1322387"/>
              <a:gd name="connsiteY1" fmla="*/ 2184400 h 7004050"/>
              <a:gd name="connsiteX2" fmla="*/ 533400 w 1322387"/>
              <a:gd name="connsiteY2" fmla="*/ 3584575 h 7004050"/>
              <a:gd name="connsiteX3" fmla="*/ 1304925 w 1322387"/>
              <a:gd name="connsiteY3" fmla="*/ 5508625 h 7004050"/>
              <a:gd name="connsiteX4" fmla="*/ 428625 w 1322387"/>
              <a:gd name="connsiteY4" fmla="*/ 7004050 h 7004050"/>
              <a:gd name="connsiteX5" fmla="*/ 0 w 1322387"/>
              <a:gd name="connsiteY5" fmla="*/ 7004050 h 7004050"/>
              <a:gd name="connsiteX6" fmla="*/ 9525 w 1322387"/>
              <a:gd name="connsiteY6" fmla="*/ 803275 h 7004050"/>
              <a:gd name="connsiteX0" fmla="*/ 9525 w 1322387"/>
              <a:gd name="connsiteY0" fmla="*/ 803275 h 7004050"/>
              <a:gd name="connsiteX1" fmla="*/ 990600 w 1322387"/>
              <a:gd name="connsiteY1" fmla="*/ 2184400 h 7004050"/>
              <a:gd name="connsiteX2" fmla="*/ 533400 w 1322387"/>
              <a:gd name="connsiteY2" fmla="*/ 3584575 h 7004050"/>
              <a:gd name="connsiteX3" fmla="*/ 1304925 w 1322387"/>
              <a:gd name="connsiteY3" fmla="*/ 5508625 h 7004050"/>
              <a:gd name="connsiteX4" fmla="*/ 428625 w 1322387"/>
              <a:gd name="connsiteY4" fmla="*/ 7004050 h 7004050"/>
              <a:gd name="connsiteX5" fmla="*/ 0 w 1322387"/>
              <a:gd name="connsiteY5" fmla="*/ 7004050 h 7004050"/>
              <a:gd name="connsiteX6" fmla="*/ 9525 w 1322387"/>
              <a:gd name="connsiteY6" fmla="*/ 803275 h 7004050"/>
              <a:gd name="connsiteX0" fmla="*/ 9525 w 1322387"/>
              <a:gd name="connsiteY0" fmla="*/ 803275 h 7004050"/>
              <a:gd name="connsiteX1" fmla="*/ 990600 w 1322387"/>
              <a:gd name="connsiteY1" fmla="*/ 2184400 h 7004050"/>
              <a:gd name="connsiteX2" fmla="*/ 533400 w 1322387"/>
              <a:gd name="connsiteY2" fmla="*/ 3584575 h 7004050"/>
              <a:gd name="connsiteX3" fmla="*/ 1304925 w 1322387"/>
              <a:gd name="connsiteY3" fmla="*/ 5432425 h 7004050"/>
              <a:gd name="connsiteX4" fmla="*/ 428625 w 1322387"/>
              <a:gd name="connsiteY4" fmla="*/ 7004050 h 7004050"/>
              <a:gd name="connsiteX5" fmla="*/ 0 w 1322387"/>
              <a:gd name="connsiteY5" fmla="*/ 7004050 h 7004050"/>
              <a:gd name="connsiteX6" fmla="*/ 9525 w 1322387"/>
              <a:gd name="connsiteY6" fmla="*/ 803275 h 7004050"/>
              <a:gd name="connsiteX0" fmla="*/ 9525 w 1773273"/>
              <a:gd name="connsiteY0" fmla="*/ 803275 h 7004050"/>
              <a:gd name="connsiteX1" fmla="*/ 990600 w 1773273"/>
              <a:gd name="connsiteY1" fmla="*/ 2184400 h 7004050"/>
              <a:gd name="connsiteX2" fmla="*/ 533400 w 1773273"/>
              <a:gd name="connsiteY2" fmla="*/ 3584575 h 7004050"/>
              <a:gd name="connsiteX3" fmla="*/ 1304925 w 1773273"/>
              <a:gd name="connsiteY3" fmla="*/ 5432425 h 7004050"/>
              <a:gd name="connsiteX4" fmla="*/ 428625 w 1773273"/>
              <a:gd name="connsiteY4" fmla="*/ 7004050 h 7004050"/>
              <a:gd name="connsiteX5" fmla="*/ 0 w 1773273"/>
              <a:gd name="connsiteY5" fmla="*/ 7004050 h 7004050"/>
              <a:gd name="connsiteX6" fmla="*/ 9525 w 1773273"/>
              <a:gd name="connsiteY6" fmla="*/ 803275 h 7004050"/>
              <a:gd name="connsiteX0" fmla="*/ 9525 w 1742396"/>
              <a:gd name="connsiteY0" fmla="*/ 803275 h 7004050"/>
              <a:gd name="connsiteX1" fmla="*/ 990600 w 1742396"/>
              <a:gd name="connsiteY1" fmla="*/ 2184400 h 7004050"/>
              <a:gd name="connsiteX2" fmla="*/ 533400 w 1742396"/>
              <a:gd name="connsiteY2" fmla="*/ 3584575 h 7004050"/>
              <a:gd name="connsiteX3" fmla="*/ 1274048 w 1742396"/>
              <a:gd name="connsiteY3" fmla="*/ 5446872 h 7004050"/>
              <a:gd name="connsiteX4" fmla="*/ 428625 w 1742396"/>
              <a:gd name="connsiteY4" fmla="*/ 7004050 h 7004050"/>
              <a:gd name="connsiteX5" fmla="*/ 0 w 1742396"/>
              <a:gd name="connsiteY5" fmla="*/ 7004050 h 7004050"/>
              <a:gd name="connsiteX6" fmla="*/ 9525 w 1742396"/>
              <a:gd name="connsiteY6" fmla="*/ 803275 h 7004050"/>
              <a:gd name="connsiteX0" fmla="*/ 9525 w 1825395"/>
              <a:gd name="connsiteY0" fmla="*/ 803275 h 7004050"/>
              <a:gd name="connsiteX1" fmla="*/ 990600 w 1825395"/>
              <a:gd name="connsiteY1" fmla="*/ 2184400 h 7004050"/>
              <a:gd name="connsiteX2" fmla="*/ 533400 w 1825395"/>
              <a:gd name="connsiteY2" fmla="*/ 3584575 h 7004050"/>
              <a:gd name="connsiteX3" fmla="*/ 1274048 w 1825395"/>
              <a:gd name="connsiteY3" fmla="*/ 5446872 h 7004050"/>
              <a:gd name="connsiteX4" fmla="*/ 428625 w 1825395"/>
              <a:gd name="connsiteY4" fmla="*/ 7004050 h 7004050"/>
              <a:gd name="connsiteX5" fmla="*/ 0 w 1825395"/>
              <a:gd name="connsiteY5" fmla="*/ 7004050 h 7004050"/>
              <a:gd name="connsiteX6" fmla="*/ 9525 w 1825395"/>
              <a:gd name="connsiteY6" fmla="*/ 803275 h 7004050"/>
              <a:gd name="connsiteX0" fmla="*/ 9525 w 1825395"/>
              <a:gd name="connsiteY0" fmla="*/ 803275 h 7004050"/>
              <a:gd name="connsiteX1" fmla="*/ 990600 w 1825395"/>
              <a:gd name="connsiteY1" fmla="*/ 2184400 h 7004050"/>
              <a:gd name="connsiteX2" fmla="*/ 533400 w 1825395"/>
              <a:gd name="connsiteY2" fmla="*/ 3584575 h 7004050"/>
              <a:gd name="connsiteX3" fmla="*/ 1274048 w 1825395"/>
              <a:gd name="connsiteY3" fmla="*/ 5446872 h 7004050"/>
              <a:gd name="connsiteX4" fmla="*/ 428625 w 1825395"/>
              <a:gd name="connsiteY4" fmla="*/ 7004050 h 7004050"/>
              <a:gd name="connsiteX5" fmla="*/ 0 w 1825395"/>
              <a:gd name="connsiteY5" fmla="*/ 7004050 h 7004050"/>
              <a:gd name="connsiteX6" fmla="*/ 9525 w 1825395"/>
              <a:gd name="connsiteY6" fmla="*/ 803275 h 7004050"/>
              <a:gd name="connsiteX0" fmla="*/ 9525 w 1825395"/>
              <a:gd name="connsiteY0" fmla="*/ 803275 h 7004050"/>
              <a:gd name="connsiteX1" fmla="*/ 990600 w 1825395"/>
              <a:gd name="connsiteY1" fmla="*/ 2184400 h 7004050"/>
              <a:gd name="connsiteX2" fmla="*/ 533400 w 1825395"/>
              <a:gd name="connsiteY2" fmla="*/ 3584575 h 7004050"/>
              <a:gd name="connsiteX3" fmla="*/ 1274048 w 1825395"/>
              <a:gd name="connsiteY3" fmla="*/ 5446872 h 7004050"/>
              <a:gd name="connsiteX4" fmla="*/ 428625 w 1825395"/>
              <a:gd name="connsiteY4" fmla="*/ 7004050 h 7004050"/>
              <a:gd name="connsiteX5" fmla="*/ 0 w 1825395"/>
              <a:gd name="connsiteY5" fmla="*/ 7004050 h 7004050"/>
              <a:gd name="connsiteX6" fmla="*/ 9525 w 1825395"/>
              <a:gd name="connsiteY6" fmla="*/ 803275 h 7004050"/>
              <a:gd name="connsiteX0" fmla="*/ 9525 w 1825395"/>
              <a:gd name="connsiteY0" fmla="*/ 803275 h 7004050"/>
              <a:gd name="connsiteX1" fmla="*/ 990600 w 1825395"/>
              <a:gd name="connsiteY1" fmla="*/ 2184400 h 7004050"/>
              <a:gd name="connsiteX2" fmla="*/ 533400 w 1825395"/>
              <a:gd name="connsiteY2" fmla="*/ 3584575 h 7004050"/>
              <a:gd name="connsiteX3" fmla="*/ 1274048 w 1825395"/>
              <a:gd name="connsiteY3" fmla="*/ 5446872 h 7004050"/>
              <a:gd name="connsiteX4" fmla="*/ 428625 w 1825395"/>
              <a:gd name="connsiteY4" fmla="*/ 7004050 h 7004050"/>
              <a:gd name="connsiteX5" fmla="*/ 0 w 1825395"/>
              <a:gd name="connsiteY5" fmla="*/ 7004050 h 7004050"/>
              <a:gd name="connsiteX6" fmla="*/ 9525 w 1825395"/>
              <a:gd name="connsiteY6" fmla="*/ 803275 h 7004050"/>
              <a:gd name="connsiteX0" fmla="*/ 9525 w 1825395"/>
              <a:gd name="connsiteY0" fmla="*/ 803275 h 7004050"/>
              <a:gd name="connsiteX1" fmla="*/ 990600 w 1825395"/>
              <a:gd name="connsiteY1" fmla="*/ 2184400 h 7004050"/>
              <a:gd name="connsiteX2" fmla="*/ 533400 w 1825395"/>
              <a:gd name="connsiteY2" fmla="*/ 3584575 h 7004050"/>
              <a:gd name="connsiteX3" fmla="*/ 1274048 w 1825395"/>
              <a:gd name="connsiteY3" fmla="*/ 5446872 h 7004050"/>
              <a:gd name="connsiteX4" fmla="*/ 428625 w 1825395"/>
              <a:gd name="connsiteY4" fmla="*/ 7004050 h 7004050"/>
              <a:gd name="connsiteX5" fmla="*/ 0 w 1825395"/>
              <a:gd name="connsiteY5" fmla="*/ 7004050 h 7004050"/>
              <a:gd name="connsiteX6" fmla="*/ 9525 w 1825395"/>
              <a:gd name="connsiteY6" fmla="*/ 803275 h 7004050"/>
              <a:gd name="connsiteX0" fmla="*/ 9525 w 1825395"/>
              <a:gd name="connsiteY0" fmla="*/ 803275 h 7004050"/>
              <a:gd name="connsiteX1" fmla="*/ 985784 w 1825395"/>
              <a:gd name="connsiteY1" fmla="*/ 2225049 h 7004050"/>
              <a:gd name="connsiteX2" fmla="*/ 533400 w 1825395"/>
              <a:gd name="connsiteY2" fmla="*/ 3584575 h 7004050"/>
              <a:gd name="connsiteX3" fmla="*/ 1274048 w 1825395"/>
              <a:gd name="connsiteY3" fmla="*/ 5446872 h 7004050"/>
              <a:gd name="connsiteX4" fmla="*/ 428625 w 1825395"/>
              <a:gd name="connsiteY4" fmla="*/ 7004050 h 7004050"/>
              <a:gd name="connsiteX5" fmla="*/ 0 w 1825395"/>
              <a:gd name="connsiteY5" fmla="*/ 7004050 h 7004050"/>
              <a:gd name="connsiteX6" fmla="*/ 9525 w 1825395"/>
              <a:gd name="connsiteY6" fmla="*/ 803275 h 7004050"/>
              <a:gd name="connsiteX0" fmla="*/ 9525 w 1825395"/>
              <a:gd name="connsiteY0" fmla="*/ 803275 h 7004050"/>
              <a:gd name="connsiteX1" fmla="*/ 985784 w 1825395"/>
              <a:gd name="connsiteY1" fmla="*/ 2225049 h 7004050"/>
              <a:gd name="connsiteX2" fmla="*/ 533400 w 1825395"/>
              <a:gd name="connsiteY2" fmla="*/ 3584575 h 7004050"/>
              <a:gd name="connsiteX3" fmla="*/ 1274048 w 1825395"/>
              <a:gd name="connsiteY3" fmla="*/ 5446872 h 7004050"/>
              <a:gd name="connsiteX4" fmla="*/ 428625 w 1825395"/>
              <a:gd name="connsiteY4" fmla="*/ 7004050 h 7004050"/>
              <a:gd name="connsiteX5" fmla="*/ 0 w 1825395"/>
              <a:gd name="connsiteY5" fmla="*/ 7004050 h 7004050"/>
              <a:gd name="connsiteX6" fmla="*/ 9525 w 1825395"/>
              <a:gd name="connsiteY6" fmla="*/ 803275 h 7004050"/>
              <a:gd name="connsiteX0" fmla="*/ 9525 w 1825395"/>
              <a:gd name="connsiteY0" fmla="*/ 803275 h 7004050"/>
              <a:gd name="connsiteX1" fmla="*/ 985784 w 1825395"/>
              <a:gd name="connsiteY1" fmla="*/ 2225049 h 7004050"/>
              <a:gd name="connsiteX2" fmla="*/ 533400 w 1825395"/>
              <a:gd name="connsiteY2" fmla="*/ 3584575 h 7004050"/>
              <a:gd name="connsiteX3" fmla="*/ 1274048 w 1825395"/>
              <a:gd name="connsiteY3" fmla="*/ 5446872 h 7004050"/>
              <a:gd name="connsiteX4" fmla="*/ 428625 w 1825395"/>
              <a:gd name="connsiteY4" fmla="*/ 7004050 h 7004050"/>
              <a:gd name="connsiteX5" fmla="*/ 0 w 1825395"/>
              <a:gd name="connsiteY5" fmla="*/ 7004050 h 7004050"/>
              <a:gd name="connsiteX6" fmla="*/ 9525 w 1825395"/>
              <a:gd name="connsiteY6" fmla="*/ 803275 h 7004050"/>
              <a:gd name="connsiteX0" fmla="*/ 9525 w 1825395"/>
              <a:gd name="connsiteY0" fmla="*/ 803275 h 7004050"/>
              <a:gd name="connsiteX1" fmla="*/ 985784 w 1825395"/>
              <a:gd name="connsiteY1" fmla="*/ 2225049 h 7004050"/>
              <a:gd name="connsiteX2" fmla="*/ 533683 w 1825395"/>
              <a:gd name="connsiteY2" fmla="*/ 3626216 h 7004050"/>
              <a:gd name="connsiteX3" fmla="*/ 1274048 w 1825395"/>
              <a:gd name="connsiteY3" fmla="*/ 5446872 h 7004050"/>
              <a:gd name="connsiteX4" fmla="*/ 428625 w 1825395"/>
              <a:gd name="connsiteY4" fmla="*/ 7004050 h 7004050"/>
              <a:gd name="connsiteX5" fmla="*/ 0 w 1825395"/>
              <a:gd name="connsiteY5" fmla="*/ 7004050 h 7004050"/>
              <a:gd name="connsiteX6" fmla="*/ 9525 w 1825395"/>
              <a:gd name="connsiteY6" fmla="*/ 803275 h 7004050"/>
              <a:gd name="connsiteX0" fmla="*/ 9525 w 1825395"/>
              <a:gd name="connsiteY0" fmla="*/ 803275 h 7004050"/>
              <a:gd name="connsiteX1" fmla="*/ 985784 w 1825395"/>
              <a:gd name="connsiteY1" fmla="*/ 2225049 h 7004050"/>
              <a:gd name="connsiteX2" fmla="*/ 544164 w 1825395"/>
              <a:gd name="connsiteY2" fmla="*/ 3622958 h 7004050"/>
              <a:gd name="connsiteX3" fmla="*/ 1274048 w 1825395"/>
              <a:gd name="connsiteY3" fmla="*/ 5446872 h 7004050"/>
              <a:gd name="connsiteX4" fmla="*/ 428625 w 1825395"/>
              <a:gd name="connsiteY4" fmla="*/ 7004050 h 7004050"/>
              <a:gd name="connsiteX5" fmla="*/ 0 w 1825395"/>
              <a:gd name="connsiteY5" fmla="*/ 7004050 h 7004050"/>
              <a:gd name="connsiteX6" fmla="*/ 9525 w 1825395"/>
              <a:gd name="connsiteY6" fmla="*/ 803275 h 7004050"/>
              <a:gd name="connsiteX0" fmla="*/ 9525 w 1825395"/>
              <a:gd name="connsiteY0" fmla="*/ 803275 h 7004050"/>
              <a:gd name="connsiteX1" fmla="*/ 985784 w 1825395"/>
              <a:gd name="connsiteY1" fmla="*/ 2225049 h 7004050"/>
              <a:gd name="connsiteX2" fmla="*/ 537649 w 1825395"/>
              <a:gd name="connsiteY2" fmla="*/ 3660491 h 7004050"/>
              <a:gd name="connsiteX3" fmla="*/ 1274048 w 1825395"/>
              <a:gd name="connsiteY3" fmla="*/ 5446872 h 7004050"/>
              <a:gd name="connsiteX4" fmla="*/ 428625 w 1825395"/>
              <a:gd name="connsiteY4" fmla="*/ 7004050 h 7004050"/>
              <a:gd name="connsiteX5" fmla="*/ 0 w 1825395"/>
              <a:gd name="connsiteY5" fmla="*/ 7004050 h 7004050"/>
              <a:gd name="connsiteX6" fmla="*/ 9525 w 1825395"/>
              <a:gd name="connsiteY6" fmla="*/ 803275 h 7004050"/>
              <a:gd name="connsiteX0" fmla="*/ 9525 w 1825395"/>
              <a:gd name="connsiteY0" fmla="*/ 803275 h 7004050"/>
              <a:gd name="connsiteX1" fmla="*/ 985784 w 1825395"/>
              <a:gd name="connsiteY1" fmla="*/ 2225049 h 7004050"/>
              <a:gd name="connsiteX2" fmla="*/ 537649 w 1825395"/>
              <a:gd name="connsiteY2" fmla="*/ 3660491 h 7004050"/>
              <a:gd name="connsiteX3" fmla="*/ 1274048 w 1825395"/>
              <a:gd name="connsiteY3" fmla="*/ 5446872 h 7004050"/>
              <a:gd name="connsiteX4" fmla="*/ 428625 w 1825395"/>
              <a:gd name="connsiteY4" fmla="*/ 7004050 h 7004050"/>
              <a:gd name="connsiteX5" fmla="*/ 0 w 1825395"/>
              <a:gd name="connsiteY5" fmla="*/ 7004050 h 7004050"/>
              <a:gd name="connsiteX6" fmla="*/ 9525 w 1825395"/>
              <a:gd name="connsiteY6" fmla="*/ 803275 h 7004050"/>
              <a:gd name="connsiteX0" fmla="*/ 9525 w 1825395"/>
              <a:gd name="connsiteY0" fmla="*/ 0 h 6200775"/>
              <a:gd name="connsiteX1" fmla="*/ 985784 w 1825395"/>
              <a:gd name="connsiteY1" fmla="*/ 1421774 h 6200775"/>
              <a:gd name="connsiteX2" fmla="*/ 537649 w 1825395"/>
              <a:gd name="connsiteY2" fmla="*/ 2857216 h 6200775"/>
              <a:gd name="connsiteX3" fmla="*/ 1274048 w 1825395"/>
              <a:gd name="connsiteY3" fmla="*/ 4643597 h 6200775"/>
              <a:gd name="connsiteX4" fmla="*/ 428625 w 1825395"/>
              <a:gd name="connsiteY4" fmla="*/ 6200775 h 6200775"/>
              <a:gd name="connsiteX5" fmla="*/ 0 w 1825395"/>
              <a:gd name="connsiteY5" fmla="*/ 6200775 h 6200775"/>
              <a:gd name="connsiteX6" fmla="*/ 9525 w 1825395"/>
              <a:gd name="connsiteY6" fmla="*/ 0 h 6200775"/>
              <a:gd name="connsiteX0" fmla="*/ 9525 w 1825395"/>
              <a:gd name="connsiteY0" fmla="*/ 0 h 6200775"/>
              <a:gd name="connsiteX1" fmla="*/ 985784 w 1825395"/>
              <a:gd name="connsiteY1" fmla="*/ 1421774 h 6200775"/>
              <a:gd name="connsiteX2" fmla="*/ 537649 w 1825395"/>
              <a:gd name="connsiteY2" fmla="*/ 2857216 h 6200775"/>
              <a:gd name="connsiteX3" fmla="*/ 1274048 w 1825395"/>
              <a:gd name="connsiteY3" fmla="*/ 4643597 h 6200775"/>
              <a:gd name="connsiteX4" fmla="*/ 428625 w 1825395"/>
              <a:gd name="connsiteY4" fmla="*/ 6200775 h 6200775"/>
              <a:gd name="connsiteX5" fmla="*/ 0 w 1825395"/>
              <a:gd name="connsiteY5" fmla="*/ 6200775 h 6200775"/>
              <a:gd name="connsiteX6" fmla="*/ 9525 w 1825395"/>
              <a:gd name="connsiteY6" fmla="*/ 0 h 6200775"/>
              <a:gd name="connsiteX0" fmla="*/ 9525 w 1825395"/>
              <a:gd name="connsiteY0" fmla="*/ 0 h 6200775"/>
              <a:gd name="connsiteX1" fmla="*/ 985784 w 1825395"/>
              <a:gd name="connsiteY1" fmla="*/ 1421774 h 6200775"/>
              <a:gd name="connsiteX2" fmla="*/ 537649 w 1825395"/>
              <a:gd name="connsiteY2" fmla="*/ 2857216 h 6200775"/>
              <a:gd name="connsiteX3" fmla="*/ 1274048 w 1825395"/>
              <a:gd name="connsiteY3" fmla="*/ 4643597 h 6200775"/>
              <a:gd name="connsiteX4" fmla="*/ 428625 w 1825395"/>
              <a:gd name="connsiteY4" fmla="*/ 6200775 h 6200775"/>
              <a:gd name="connsiteX5" fmla="*/ 0 w 1825395"/>
              <a:gd name="connsiteY5" fmla="*/ 6200775 h 6200775"/>
              <a:gd name="connsiteX6" fmla="*/ 9525 w 1825395"/>
              <a:gd name="connsiteY6" fmla="*/ 0 h 6200775"/>
              <a:gd name="connsiteX0" fmla="*/ 9525 w 1825395"/>
              <a:gd name="connsiteY0" fmla="*/ 0 h 6200775"/>
              <a:gd name="connsiteX1" fmla="*/ 985784 w 1825395"/>
              <a:gd name="connsiteY1" fmla="*/ 1421774 h 6200775"/>
              <a:gd name="connsiteX2" fmla="*/ 537649 w 1825395"/>
              <a:gd name="connsiteY2" fmla="*/ 2857216 h 6200775"/>
              <a:gd name="connsiteX3" fmla="*/ 1274048 w 1825395"/>
              <a:gd name="connsiteY3" fmla="*/ 4643597 h 6200775"/>
              <a:gd name="connsiteX4" fmla="*/ 428625 w 1825395"/>
              <a:gd name="connsiteY4" fmla="*/ 6200775 h 6200775"/>
              <a:gd name="connsiteX5" fmla="*/ 0 w 1825395"/>
              <a:gd name="connsiteY5" fmla="*/ 6200775 h 6200775"/>
              <a:gd name="connsiteX6" fmla="*/ 9525 w 1825395"/>
              <a:gd name="connsiteY6" fmla="*/ 0 h 6200775"/>
              <a:gd name="connsiteX0" fmla="*/ 9525 w 1825395"/>
              <a:gd name="connsiteY0" fmla="*/ 0 h 6200775"/>
              <a:gd name="connsiteX1" fmla="*/ 985784 w 1825395"/>
              <a:gd name="connsiteY1" fmla="*/ 1421774 h 6200775"/>
              <a:gd name="connsiteX2" fmla="*/ 537649 w 1825395"/>
              <a:gd name="connsiteY2" fmla="*/ 2857216 h 6200775"/>
              <a:gd name="connsiteX3" fmla="*/ 1274048 w 1825395"/>
              <a:gd name="connsiteY3" fmla="*/ 4643597 h 6200775"/>
              <a:gd name="connsiteX4" fmla="*/ 428625 w 1825395"/>
              <a:gd name="connsiteY4" fmla="*/ 6200775 h 6200775"/>
              <a:gd name="connsiteX5" fmla="*/ 0 w 1825395"/>
              <a:gd name="connsiteY5" fmla="*/ 6200775 h 6200775"/>
              <a:gd name="connsiteX6" fmla="*/ 9525 w 1825395"/>
              <a:gd name="connsiteY6" fmla="*/ 0 h 6200775"/>
              <a:gd name="connsiteX0" fmla="*/ 9525 w 1825395"/>
              <a:gd name="connsiteY0" fmla="*/ 0 h 6200775"/>
              <a:gd name="connsiteX1" fmla="*/ 985784 w 1825395"/>
              <a:gd name="connsiteY1" fmla="*/ 1421774 h 6200775"/>
              <a:gd name="connsiteX2" fmla="*/ 537649 w 1825395"/>
              <a:gd name="connsiteY2" fmla="*/ 2857216 h 6200775"/>
              <a:gd name="connsiteX3" fmla="*/ 1274048 w 1825395"/>
              <a:gd name="connsiteY3" fmla="*/ 4643597 h 6200775"/>
              <a:gd name="connsiteX4" fmla="*/ 428625 w 1825395"/>
              <a:gd name="connsiteY4" fmla="*/ 6200775 h 6200775"/>
              <a:gd name="connsiteX5" fmla="*/ 0 w 1825395"/>
              <a:gd name="connsiteY5" fmla="*/ 6200775 h 6200775"/>
              <a:gd name="connsiteX6" fmla="*/ 9525 w 1825395"/>
              <a:gd name="connsiteY6" fmla="*/ 0 h 6200775"/>
              <a:gd name="connsiteX0" fmla="*/ 9525 w 1825395"/>
              <a:gd name="connsiteY0" fmla="*/ 0 h 6200775"/>
              <a:gd name="connsiteX1" fmla="*/ 985784 w 1825395"/>
              <a:gd name="connsiteY1" fmla="*/ 1421774 h 6200775"/>
              <a:gd name="connsiteX2" fmla="*/ 537649 w 1825395"/>
              <a:gd name="connsiteY2" fmla="*/ 2857216 h 6200775"/>
              <a:gd name="connsiteX3" fmla="*/ 1274048 w 1825395"/>
              <a:gd name="connsiteY3" fmla="*/ 4643597 h 6200775"/>
              <a:gd name="connsiteX4" fmla="*/ 428625 w 1825395"/>
              <a:gd name="connsiteY4" fmla="*/ 6200775 h 6200775"/>
              <a:gd name="connsiteX5" fmla="*/ 0 w 1825395"/>
              <a:gd name="connsiteY5" fmla="*/ 6200775 h 6200775"/>
              <a:gd name="connsiteX6" fmla="*/ 9525 w 1825395"/>
              <a:gd name="connsiteY6" fmla="*/ 0 h 6200775"/>
              <a:gd name="connsiteX0" fmla="*/ 9525 w 1825395"/>
              <a:gd name="connsiteY0" fmla="*/ 0 h 6200775"/>
              <a:gd name="connsiteX1" fmla="*/ 985784 w 1825395"/>
              <a:gd name="connsiteY1" fmla="*/ 1421774 h 6200775"/>
              <a:gd name="connsiteX2" fmla="*/ 537649 w 1825395"/>
              <a:gd name="connsiteY2" fmla="*/ 2857216 h 6200775"/>
              <a:gd name="connsiteX3" fmla="*/ 1274048 w 1825395"/>
              <a:gd name="connsiteY3" fmla="*/ 4643597 h 6200775"/>
              <a:gd name="connsiteX4" fmla="*/ 428625 w 1825395"/>
              <a:gd name="connsiteY4" fmla="*/ 6200775 h 6200775"/>
              <a:gd name="connsiteX5" fmla="*/ 0 w 1825395"/>
              <a:gd name="connsiteY5" fmla="*/ 6200775 h 6200775"/>
              <a:gd name="connsiteX6" fmla="*/ 9525 w 1825395"/>
              <a:gd name="connsiteY6" fmla="*/ 0 h 6200775"/>
              <a:gd name="connsiteX0" fmla="*/ 9525 w 1825395"/>
              <a:gd name="connsiteY0" fmla="*/ 0 h 6200775"/>
              <a:gd name="connsiteX1" fmla="*/ 985784 w 1825395"/>
              <a:gd name="connsiteY1" fmla="*/ 1421774 h 6200775"/>
              <a:gd name="connsiteX2" fmla="*/ 537649 w 1825395"/>
              <a:gd name="connsiteY2" fmla="*/ 2857216 h 6200775"/>
              <a:gd name="connsiteX3" fmla="*/ 1274048 w 1825395"/>
              <a:gd name="connsiteY3" fmla="*/ 4643597 h 6200775"/>
              <a:gd name="connsiteX4" fmla="*/ 428625 w 1825395"/>
              <a:gd name="connsiteY4" fmla="*/ 6200775 h 6200775"/>
              <a:gd name="connsiteX5" fmla="*/ 0 w 1825395"/>
              <a:gd name="connsiteY5" fmla="*/ 6200775 h 6200775"/>
              <a:gd name="connsiteX6" fmla="*/ 9525 w 1825395"/>
              <a:gd name="connsiteY6" fmla="*/ 0 h 6200775"/>
              <a:gd name="connsiteX0" fmla="*/ 9525 w 1825395"/>
              <a:gd name="connsiteY0" fmla="*/ 0 h 6200775"/>
              <a:gd name="connsiteX1" fmla="*/ 985784 w 1825395"/>
              <a:gd name="connsiteY1" fmla="*/ 1421774 h 6200775"/>
              <a:gd name="connsiteX2" fmla="*/ 537649 w 1825395"/>
              <a:gd name="connsiteY2" fmla="*/ 2857216 h 6200775"/>
              <a:gd name="connsiteX3" fmla="*/ 1274048 w 1825395"/>
              <a:gd name="connsiteY3" fmla="*/ 4643597 h 6200775"/>
              <a:gd name="connsiteX4" fmla="*/ 428625 w 1825395"/>
              <a:gd name="connsiteY4" fmla="*/ 6200775 h 6200775"/>
              <a:gd name="connsiteX5" fmla="*/ 0 w 1825395"/>
              <a:gd name="connsiteY5" fmla="*/ 6200775 h 6200775"/>
              <a:gd name="connsiteX6" fmla="*/ 9525 w 1825395"/>
              <a:gd name="connsiteY6" fmla="*/ 0 h 6200775"/>
              <a:gd name="connsiteX0" fmla="*/ 9525 w 1825395"/>
              <a:gd name="connsiteY0" fmla="*/ 0 h 6200775"/>
              <a:gd name="connsiteX1" fmla="*/ 985784 w 1825395"/>
              <a:gd name="connsiteY1" fmla="*/ 1421774 h 6200775"/>
              <a:gd name="connsiteX2" fmla="*/ 537649 w 1825395"/>
              <a:gd name="connsiteY2" fmla="*/ 2857216 h 6200775"/>
              <a:gd name="connsiteX3" fmla="*/ 1274048 w 1825395"/>
              <a:gd name="connsiteY3" fmla="*/ 4643597 h 6200775"/>
              <a:gd name="connsiteX4" fmla="*/ 428625 w 1825395"/>
              <a:gd name="connsiteY4" fmla="*/ 6200775 h 6200775"/>
              <a:gd name="connsiteX5" fmla="*/ 0 w 1825395"/>
              <a:gd name="connsiteY5" fmla="*/ 6200775 h 6200775"/>
              <a:gd name="connsiteX6" fmla="*/ 9525 w 1825395"/>
              <a:gd name="connsiteY6" fmla="*/ 0 h 6200775"/>
              <a:gd name="connsiteX0" fmla="*/ 9525 w 1815870"/>
              <a:gd name="connsiteY0" fmla="*/ 0 h 6200775"/>
              <a:gd name="connsiteX1" fmla="*/ 985784 w 1815870"/>
              <a:gd name="connsiteY1" fmla="*/ 1421774 h 6200775"/>
              <a:gd name="connsiteX2" fmla="*/ 537649 w 1815870"/>
              <a:gd name="connsiteY2" fmla="*/ 2857216 h 6200775"/>
              <a:gd name="connsiteX3" fmla="*/ 1274048 w 1815870"/>
              <a:gd name="connsiteY3" fmla="*/ 4643597 h 6200775"/>
              <a:gd name="connsiteX4" fmla="*/ 428625 w 1815870"/>
              <a:gd name="connsiteY4" fmla="*/ 6200775 h 6200775"/>
              <a:gd name="connsiteX5" fmla="*/ 0 w 1815870"/>
              <a:gd name="connsiteY5" fmla="*/ 6200775 h 6200775"/>
              <a:gd name="connsiteX6" fmla="*/ 9525 w 1815870"/>
              <a:gd name="connsiteY6" fmla="*/ 0 h 6200775"/>
              <a:gd name="connsiteX0" fmla="*/ 9525 w 1815870"/>
              <a:gd name="connsiteY0" fmla="*/ 0 h 6200775"/>
              <a:gd name="connsiteX1" fmla="*/ 985784 w 1815870"/>
              <a:gd name="connsiteY1" fmla="*/ 1421774 h 6200775"/>
              <a:gd name="connsiteX2" fmla="*/ 537649 w 1815870"/>
              <a:gd name="connsiteY2" fmla="*/ 2857216 h 6200775"/>
              <a:gd name="connsiteX3" fmla="*/ 1274048 w 1815870"/>
              <a:gd name="connsiteY3" fmla="*/ 4643597 h 6200775"/>
              <a:gd name="connsiteX4" fmla="*/ 428625 w 1815870"/>
              <a:gd name="connsiteY4" fmla="*/ 6200775 h 6200775"/>
              <a:gd name="connsiteX5" fmla="*/ 0 w 1815870"/>
              <a:gd name="connsiteY5" fmla="*/ 6200775 h 6200775"/>
              <a:gd name="connsiteX6" fmla="*/ 9525 w 1815870"/>
              <a:gd name="connsiteY6" fmla="*/ 0 h 6200775"/>
              <a:gd name="connsiteX0" fmla="*/ 9525 w 1824216"/>
              <a:gd name="connsiteY0" fmla="*/ 0 h 6200775"/>
              <a:gd name="connsiteX1" fmla="*/ 985784 w 1824216"/>
              <a:gd name="connsiteY1" fmla="*/ 1421774 h 6200775"/>
              <a:gd name="connsiteX2" fmla="*/ 537649 w 1824216"/>
              <a:gd name="connsiteY2" fmla="*/ 2857216 h 6200775"/>
              <a:gd name="connsiteX3" fmla="*/ 1282394 w 1824216"/>
              <a:gd name="connsiteY3" fmla="*/ 4636703 h 6200775"/>
              <a:gd name="connsiteX4" fmla="*/ 428625 w 1824216"/>
              <a:gd name="connsiteY4" fmla="*/ 6200775 h 6200775"/>
              <a:gd name="connsiteX5" fmla="*/ 0 w 1824216"/>
              <a:gd name="connsiteY5" fmla="*/ 6200775 h 6200775"/>
              <a:gd name="connsiteX6" fmla="*/ 9525 w 1824216"/>
              <a:gd name="connsiteY6" fmla="*/ 0 h 6200775"/>
              <a:gd name="connsiteX0" fmla="*/ 9525 w 1795187"/>
              <a:gd name="connsiteY0" fmla="*/ 0 h 6200775"/>
              <a:gd name="connsiteX1" fmla="*/ 985784 w 1795187"/>
              <a:gd name="connsiteY1" fmla="*/ 1421774 h 6200775"/>
              <a:gd name="connsiteX2" fmla="*/ 537649 w 1795187"/>
              <a:gd name="connsiteY2" fmla="*/ 2857216 h 6200775"/>
              <a:gd name="connsiteX3" fmla="*/ 1282394 w 1795187"/>
              <a:gd name="connsiteY3" fmla="*/ 4636703 h 6200775"/>
              <a:gd name="connsiteX4" fmla="*/ 428625 w 1795187"/>
              <a:gd name="connsiteY4" fmla="*/ 6200775 h 6200775"/>
              <a:gd name="connsiteX5" fmla="*/ 0 w 1795187"/>
              <a:gd name="connsiteY5" fmla="*/ 6200775 h 6200775"/>
              <a:gd name="connsiteX6" fmla="*/ 9525 w 1795187"/>
              <a:gd name="connsiteY6" fmla="*/ 0 h 6200775"/>
              <a:gd name="connsiteX0" fmla="*/ 9525 w 1806798"/>
              <a:gd name="connsiteY0" fmla="*/ 0 h 6200775"/>
              <a:gd name="connsiteX1" fmla="*/ 985784 w 1806798"/>
              <a:gd name="connsiteY1" fmla="*/ 1421774 h 6200775"/>
              <a:gd name="connsiteX2" fmla="*/ 537649 w 1806798"/>
              <a:gd name="connsiteY2" fmla="*/ 2857216 h 6200775"/>
              <a:gd name="connsiteX3" fmla="*/ 1282394 w 1806798"/>
              <a:gd name="connsiteY3" fmla="*/ 4636703 h 6200775"/>
              <a:gd name="connsiteX4" fmla="*/ 428625 w 1806798"/>
              <a:gd name="connsiteY4" fmla="*/ 6200775 h 6200775"/>
              <a:gd name="connsiteX5" fmla="*/ 0 w 1806798"/>
              <a:gd name="connsiteY5" fmla="*/ 6200775 h 6200775"/>
              <a:gd name="connsiteX6" fmla="*/ 9525 w 1806798"/>
              <a:gd name="connsiteY6" fmla="*/ 0 h 6200775"/>
              <a:gd name="connsiteX0" fmla="*/ 9525 w 1821675"/>
              <a:gd name="connsiteY0" fmla="*/ 0 h 6200775"/>
              <a:gd name="connsiteX1" fmla="*/ 985784 w 1821675"/>
              <a:gd name="connsiteY1" fmla="*/ 1421774 h 6200775"/>
              <a:gd name="connsiteX2" fmla="*/ 537649 w 1821675"/>
              <a:gd name="connsiteY2" fmla="*/ 2857216 h 6200775"/>
              <a:gd name="connsiteX3" fmla="*/ 1282394 w 1821675"/>
              <a:gd name="connsiteY3" fmla="*/ 4636703 h 6200775"/>
              <a:gd name="connsiteX4" fmla="*/ 428625 w 1821675"/>
              <a:gd name="connsiteY4" fmla="*/ 6200775 h 6200775"/>
              <a:gd name="connsiteX5" fmla="*/ 0 w 1821675"/>
              <a:gd name="connsiteY5" fmla="*/ 6200775 h 6200775"/>
              <a:gd name="connsiteX6" fmla="*/ 9525 w 1821675"/>
              <a:gd name="connsiteY6" fmla="*/ 0 h 6200775"/>
              <a:gd name="connsiteX0" fmla="*/ 9525 w 1821675"/>
              <a:gd name="connsiteY0" fmla="*/ 0 h 6200775"/>
              <a:gd name="connsiteX1" fmla="*/ 985784 w 1821675"/>
              <a:gd name="connsiteY1" fmla="*/ 1421774 h 6200775"/>
              <a:gd name="connsiteX2" fmla="*/ 537649 w 1821675"/>
              <a:gd name="connsiteY2" fmla="*/ 2857216 h 6200775"/>
              <a:gd name="connsiteX3" fmla="*/ 1282394 w 1821675"/>
              <a:gd name="connsiteY3" fmla="*/ 4636703 h 6200775"/>
              <a:gd name="connsiteX4" fmla="*/ 428625 w 1821675"/>
              <a:gd name="connsiteY4" fmla="*/ 6200775 h 6200775"/>
              <a:gd name="connsiteX5" fmla="*/ 0 w 1821675"/>
              <a:gd name="connsiteY5" fmla="*/ 6200775 h 6200775"/>
              <a:gd name="connsiteX6" fmla="*/ 9525 w 1821675"/>
              <a:gd name="connsiteY6" fmla="*/ 0 h 6200775"/>
              <a:gd name="connsiteX0" fmla="*/ 9525 w 1850746"/>
              <a:gd name="connsiteY0" fmla="*/ 0 h 6200775"/>
              <a:gd name="connsiteX1" fmla="*/ 985784 w 1850746"/>
              <a:gd name="connsiteY1" fmla="*/ 1421774 h 6200775"/>
              <a:gd name="connsiteX2" fmla="*/ 537649 w 1850746"/>
              <a:gd name="connsiteY2" fmla="*/ 2857216 h 6200775"/>
              <a:gd name="connsiteX3" fmla="*/ 1282394 w 1850746"/>
              <a:gd name="connsiteY3" fmla="*/ 4636703 h 6200775"/>
              <a:gd name="connsiteX4" fmla="*/ 428625 w 1850746"/>
              <a:gd name="connsiteY4" fmla="*/ 6200775 h 6200775"/>
              <a:gd name="connsiteX5" fmla="*/ 0 w 1850746"/>
              <a:gd name="connsiteY5" fmla="*/ 6200775 h 6200775"/>
              <a:gd name="connsiteX6" fmla="*/ 9525 w 1850746"/>
              <a:gd name="connsiteY6" fmla="*/ 0 h 6200775"/>
              <a:gd name="connsiteX0" fmla="*/ 9525 w 1400916"/>
              <a:gd name="connsiteY0" fmla="*/ 0 h 6200775"/>
              <a:gd name="connsiteX1" fmla="*/ 985784 w 1400916"/>
              <a:gd name="connsiteY1" fmla="*/ 1421774 h 6200775"/>
              <a:gd name="connsiteX2" fmla="*/ 537649 w 1400916"/>
              <a:gd name="connsiteY2" fmla="*/ 2857216 h 6200775"/>
              <a:gd name="connsiteX3" fmla="*/ 1282394 w 1400916"/>
              <a:gd name="connsiteY3" fmla="*/ 4636703 h 6200775"/>
              <a:gd name="connsiteX4" fmla="*/ 428625 w 1400916"/>
              <a:gd name="connsiteY4" fmla="*/ 6200775 h 6200775"/>
              <a:gd name="connsiteX5" fmla="*/ 0 w 1400916"/>
              <a:gd name="connsiteY5" fmla="*/ 6200775 h 6200775"/>
              <a:gd name="connsiteX6" fmla="*/ 9525 w 1400916"/>
              <a:gd name="connsiteY6" fmla="*/ 0 h 6200775"/>
              <a:gd name="connsiteX0" fmla="*/ 9525 w 1400916"/>
              <a:gd name="connsiteY0" fmla="*/ 0 h 6200775"/>
              <a:gd name="connsiteX1" fmla="*/ 985784 w 1400916"/>
              <a:gd name="connsiteY1" fmla="*/ 1421774 h 6200775"/>
              <a:gd name="connsiteX2" fmla="*/ 540732 w 1400916"/>
              <a:gd name="connsiteY2" fmla="*/ 2856335 h 6200775"/>
              <a:gd name="connsiteX3" fmla="*/ 1282394 w 1400916"/>
              <a:gd name="connsiteY3" fmla="*/ 4636703 h 6200775"/>
              <a:gd name="connsiteX4" fmla="*/ 428625 w 1400916"/>
              <a:gd name="connsiteY4" fmla="*/ 6200775 h 6200775"/>
              <a:gd name="connsiteX5" fmla="*/ 0 w 1400916"/>
              <a:gd name="connsiteY5" fmla="*/ 6200775 h 6200775"/>
              <a:gd name="connsiteX6" fmla="*/ 9525 w 1400916"/>
              <a:gd name="connsiteY6" fmla="*/ 0 h 6200775"/>
              <a:gd name="connsiteX0" fmla="*/ 9525 w 1400916"/>
              <a:gd name="connsiteY0" fmla="*/ 0 h 6200775"/>
              <a:gd name="connsiteX1" fmla="*/ 985784 w 1400916"/>
              <a:gd name="connsiteY1" fmla="*/ 1421774 h 6200775"/>
              <a:gd name="connsiteX2" fmla="*/ 540732 w 1400916"/>
              <a:gd name="connsiteY2" fmla="*/ 2856335 h 6200775"/>
              <a:gd name="connsiteX3" fmla="*/ 1282394 w 1400916"/>
              <a:gd name="connsiteY3" fmla="*/ 4636703 h 6200775"/>
              <a:gd name="connsiteX4" fmla="*/ 428625 w 1400916"/>
              <a:gd name="connsiteY4" fmla="*/ 6200775 h 6200775"/>
              <a:gd name="connsiteX5" fmla="*/ 0 w 1400916"/>
              <a:gd name="connsiteY5" fmla="*/ 6200775 h 6200775"/>
              <a:gd name="connsiteX6" fmla="*/ 9525 w 1400916"/>
              <a:gd name="connsiteY6" fmla="*/ 0 h 6200775"/>
              <a:gd name="connsiteX0" fmla="*/ 9525 w 1400916"/>
              <a:gd name="connsiteY0" fmla="*/ 0 h 6200775"/>
              <a:gd name="connsiteX1" fmla="*/ 985784 w 1400916"/>
              <a:gd name="connsiteY1" fmla="*/ 1421774 h 6200775"/>
              <a:gd name="connsiteX2" fmla="*/ 540732 w 1400916"/>
              <a:gd name="connsiteY2" fmla="*/ 2856335 h 6200775"/>
              <a:gd name="connsiteX3" fmla="*/ 1282394 w 1400916"/>
              <a:gd name="connsiteY3" fmla="*/ 4636703 h 6200775"/>
              <a:gd name="connsiteX4" fmla="*/ 428625 w 1400916"/>
              <a:gd name="connsiteY4" fmla="*/ 6200775 h 6200775"/>
              <a:gd name="connsiteX5" fmla="*/ 0 w 1400916"/>
              <a:gd name="connsiteY5" fmla="*/ 6200775 h 6200775"/>
              <a:gd name="connsiteX6" fmla="*/ 9525 w 1400916"/>
              <a:gd name="connsiteY6" fmla="*/ 0 h 6200775"/>
              <a:gd name="connsiteX0" fmla="*/ 9525 w 1400916"/>
              <a:gd name="connsiteY0" fmla="*/ 0 h 6200775"/>
              <a:gd name="connsiteX1" fmla="*/ 985784 w 1400916"/>
              <a:gd name="connsiteY1" fmla="*/ 1421774 h 6200775"/>
              <a:gd name="connsiteX2" fmla="*/ 540732 w 1400916"/>
              <a:gd name="connsiteY2" fmla="*/ 2856335 h 6200775"/>
              <a:gd name="connsiteX3" fmla="*/ 1282394 w 1400916"/>
              <a:gd name="connsiteY3" fmla="*/ 4636703 h 6200775"/>
              <a:gd name="connsiteX4" fmla="*/ 428625 w 1400916"/>
              <a:gd name="connsiteY4" fmla="*/ 6200775 h 6200775"/>
              <a:gd name="connsiteX5" fmla="*/ 0 w 1400916"/>
              <a:gd name="connsiteY5" fmla="*/ 6200775 h 6200775"/>
              <a:gd name="connsiteX6" fmla="*/ 9525 w 1400916"/>
              <a:gd name="connsiteY6" fmla="*/ 0 h 6200775"/>
              <a:gd name="connsiteX0" fmla="*/ 9525 w 1400916"/>
              <a:gd name="connsiteY0" fmla="*/ 0 h 6200775"/>
              <a:gd name="connsiteX1" fmla="*/ 985784 w 1400916"/>
              <a:gd name="connsiteY1" fmla="*/ 1421774 h 6200775"/>
              <a:gd name="connsiteX2" fmla="*/ 540732 w 1400916"/>
              <a:gd name="connsiteY2" fmla="*/ 2856335 h 6200775"/>
              <a:gd name="connsiteX3" fmla="*/ 1282394 w 1400916"/>
              <a:gd name="connsiteY3" fmla="*/ 4636703 h 6200775"/>
              <a:gd name="connsiteX4" fmla="*/ 428625 w 1400916"/>
              <a:gd name="connsiteY4" fmla="*/ 6200775 h 6200775"/>
              <a:gd name="connsiteX5" fmla="*/ 0 w 1400916"/>
              <a:gd name="connsiteY5" fmla="*/ 6200775 h 6200775"/>
              <a:gd name="connsiteX6" fmla="*/ 9525 w 1400916"/>
              <a:gd name="connsiteY6" fmla="*/ 0 h 6200775"/>
              <a:gd name="connsiteX0" fmla="*/ 9525 w 1792705"/>
              <a:gd name="connsiteY0" fmla="*/ 0 h 6200775"/>
              <a:gd name="connsiteX1" fmla="*/ 985784 w 1792705"/>
              <a:gd name="connsiteY1" fmla="*/ 1421774 h 6200775"/>
              <a:gd name="connsiteX2" fmla="*/ 540732 w 1792705"/>
              <a:gd name="connsiteY2" fmla="*/ 2856335 h 6200775"/>
              <a:gd name="connsiteX3" fmla="*/ 1282394 w 1792705"/>
              <a:gd name="connsiteY3" fmla="*/ 4636703 h 6200775"/>
              <a:gd name="connsiteX4" fmla="*/ 428625 w 1792705"/>
              <a:gd name="connsiteY4" fmla="*/ 6200775 h 6200775"/>
              <a:gd name="connsiteX5" fmla="*/ 0 w 1792705"/>
              <a:gd name="connsiteY5" fmla="*/ 6200775 h 6200775"/>
              <a:gd name="connsiteX6" fmla="*/ 9525 w 1792705"/>
              <a:gd name="connsiteY6" fmla="*/ 0 h 6200775"/>
              <a:gd name="connsiteX0" fmla="*/ 9525 w 1792705"/>
              <a:gd name="connsiteY0" fmla="*/ 0 h 6200775"/>
              <a:gd name="connsiteX1" fmla="*/ 985784 w 1792705"/>
              <a:gd name="connsiteY1" fmla="*/ 1421774 h 6200775"/>
              <a:gd name="connsiteX2" fmla="*/ 540732 w 1792705"/>
              <a:gd name="connsiteY2" fmla="*/ 2856335 h 6200775"/>
              <a:gd name="connsiteX3" fmla="*/ 1282394 w 1792705"/>
              <a:gd name="connsiteY3" fmla="*/ 4636703 h 6200775"/>
              <a:gd name="connsiteX4" fmla="*/ 428625 w 1792705"/>
              <a:gd name="connsiteY4" fmla="*/ 6200775 h 6200775"/>
              <a:gd name="connsiteX5" fmla="*/ 0 w 1792705"/>
              <a:gd name="connsiteY5" fmla="*/ 6200775 h 6200775"/>
              <a:gd name="connsiteX6" fmla="*/ 9525 w 1792705"/>
              <a:gd name="connsiteY6" fmla="*/ 0 h 6200775"/>
              <a:gd name="connsiteX0" fmla="*/ 9525 w 1821335"/>
              <a:gd name="connsiteY0" fmla="*/ 0 h 6200775"/>
              <a:gd name="connsiteX1" fmla="*/ 985784 w 1821335"/>
              <a:gd name="connsiteY1" fmla="*/ 1421774 h 6200775"/>
              <a:gd name="connsiteX2" fmla="*/ 540732 w 1821335"/>
              <a:gd name="connsiteY2" fmla="*/ 2856335 h 6200775"/>
              <a:gd name="connsiteX3" fmla="*/ 1282394 w 1821335"/>
              <a:gd name="connsiteY3" fmla="*/ 4636703 h 6200775"/>
              <a:gd name="connsiteX4" fmla="*/ 428625 w 1821335"/>
              <a:gd name="connsiteY4" fmla="*/ 6200775 h 6200775"/>
              <a:gd name="connsiteX5" fmla="*/ 0 w 1821335"/>
              <a:gd name="connsiteY5" fmla="*/ 6200775 h 6200775"/>
              <a:gd name="connsiteX6" fmla="*/ 9525 w 1821335"/>
              <a:gd name="connsiteY6" fmla="*/ 0 h 6200775"/>
              <a:gd name="connsiteX0" fmla="*/ 9525 w 1821335"/>
              <a:gd name="connsiteY0" fmla="*/ 0 h 6200775"/>
              <a:gd name="connsiteX1" fmla="*/ 985784 w 1821335"/>
              <a:gd name="connsiteY1" fmla="*/ 1421774 h 6200775"/>
              <a:gd name="connsiteX2" fmla="*/ 540732 w 1821335"/>
              <a:gd name="connsiteY2" fmla="*/ 2856335 h 6200775"/>
              <a:gd name="connsiteX3" fmla="*/ 1282394 w 1821335"/>
              <a:gd name="connsiteY3" fmla="*/ 4636703 h 6200775"/>
              <a:gd name="connsiteX4" fmla="*/ 428625 w 1821335"/>
              <a:gd name="connsiteY4" fmla="*/ 6200775 h 6200775"/>
              <a:gd name="connsiteX5" fmla="*/ 0 w 1821335"/>
              <a:gd name="connsiteY5" fmla="*/ 6200775 h 6200775"/>
              <a:gd name="connsiteX6" fmla="*/ 9525 w 1821335"/>
              <a:gd name="connsiteY6" fmla="*/ 0 h 6200775"/>
              <a:gd name="connsiteX0" fmla="*/ 9525 w 1839834"/>
              <a:gd name="connsiteY0" fmla="*/ 0 h 6200775"/>
              <a:gd name="connsiteX1" fmla="*/ 985784 w 1839834"/>
              <a:gd name="connsiteY1" fmla="*/ 1421774 h 6200775"/>
              <a:gd name="connsiteX2" fmla="*/ 540732 w 1839834"/>
              <a:gd name="connsiteY2" fmla="*/ 2856335 h 6200775"/>
              <a:gd name="connsiteX3" fmla="*/ 1282394 w 1839834"/>
              <a:gd name="connsiteY3" fmla="*/ 4636703 h 6200775"/>
              <a:gd name="connsiteX4" fmla="*/ 428625 w 1839834"/>
              <a:gd name="connsiteY4" fmla="*/ 6200775 h 6200775"/>
              <a:gd name="connsiteX5" fmla="*/ 0 w 1839834"/>
              <a:gd name="connsiteY5" fmla="*/ 6200775 h 6200775"/>
              <a:gd name="connsiteX6" fmla="*/ 9525 w 1839834"/>
              <a:gd name="connsiteY6" fmla="*/ 0 h 6200775"/>
              <a:gd name="connsiteX0" fmla="*/ 9525 w 1839834"/>
              <a:gd name="connsiteY0" fmla="*/ 0 h 6200775"/>
              <a:gd name="connsiteX1" fmla="*/ 985784 w 1839834"/>
              <a:gd name="connsiteY1" fmla="*/ 1421774 h 6200775"/>
              <a:gd name="connsiteX2" fmla="*/ 540732 w 1839834"/>
              <a:gd name="connsiteY2" fmla="*/ 2856335 h 6200775"/>
              <a:gd name="connsiteX3" fmla="*/ 1282394 w 1839834"/>
              <a:gd name="connsiteY3" fmla="*/ 4636703 h 6200775"/>
              <a:gd name="connsiteX4" fmla="*/ 428625 w 1839834"/>
              <a:gd name="connsiteY4" fmla="*/ 6200775 h 6200775"/>
              <a:gd name="connsiteX5" fmla="*/ 0 w 1839834"/>
              <a:gd name="connsiteY5" fmla="*/ 6200775 h 6200775"/>
              <a:gd name="connsiteX6" fmla="*/ 9525 w 1839834"/>
              <a:gd name="connsiteY6" fmla="*/ 0 h 6200775"/>
              <a:gd name="connsiteX0" fmla="*/ 9525 w 1839834"/>
              <a:gd name="connsiteY0" fmla="*/ 0 h 6200775"/>
              <a:gd name="connsiteX1" fmla="*/ 985784 w 1839834"/>
              <a:gd name="connsiteY1" fmla="*/ 1421774 h 6200775"/>
              <a:gd name="connsiteX2" fmla="*/ 540732 w 1839834"/>
              <a:gd name="connsiteY2" fmla="*/ 2856335 h 6200775"/>
              <a:gd name="connsiteX3" fmla="*/ 1282394 w 1839834"/>
              <a:gd name="connsiteY3" fmla="*/ 4636703 h 6200775"/>
              <a:gd name="connsiteX4" fmla="*/ 428625 w 1839834"/>
              <a:gd name="connsiteY4" fmla="*/ 6200775 h 6200775"/>
              <a:gd name="connsiteX5" fmla="*/ 0 w 1839834"/>
              <a:gd name="connsiteY5" fmla="*/ 6200775 h 6200775"/>
              <a:gd name="connsiteX6" fmla="*/ 9525 w 1839834"/>
              <a:gd name="connsiteY6" fmla="*/ 0 h 6200775"/>
              <a:gd name="connsiteX0" fmla="*/ 9525 w 1839834"/>
              <a:gd name="connsiteY0" fmla="*/ 0 h 6200775"/>
              <a:gd name="connsiteX1" fmla="*/ 980939 w 1839834"/>
              <a:gd name="connsiteY1" fmla="*/ 1433666 h 6200775"/>
              <a:gd name="connsiteX2" fmla="*/ 540732 w 1839834"/>
              <a:gd name="connsiteY2" fmla="*/ 2856335 h 6200775"/>
              <a:gd name="connsiteX3" fmla="*/ 1282394 w 1839834"/>
              <a:gd name="connsiteY3" fmla="*/ 4636703 h 6200775"/>
              <a:gd name="connsiteX4" fmla="*/ 428625 w 1839834"/>
              <a:gd name="connsiteY4" fmla="*/ 6200775 h 6200775"/>
              <a:gd name="connsiteX5" fmla="*/ 0 w 1839834"/>
              <a:gd name="connsiteY5" fmla="*/ 6200775 h 6200775"/>
              <a:gd name="connsiteX6" fmla="*/ 9525 w 1839834"/>
              <a:gd name="connsiteY6" fmla="*/ 0 h 6200775"/>
              <a:gd name="connsiteX0" fmla="*/ 9525 w 1839834"/>
              <a:gd name="connsiteY0" fmla="*/ 0 h 6200775"/>
              <a:gd name="connsiteX1" fmla="*/ 980939 w 1839834"/>
              <a:gd name="connsiteY1" fmla="*/ 1433666 h 6200775"/>
              <a:gd name="connsiteX2" fmla="*/ 540732 w 1839834"/>
              <a:gd name="connsiteY2" fmla="*/ 2856335 h 6200775"/>
              <a:gd name="connsiteX3" fmla="*/ 1282394 w 1839834"/>
              <a:gd name="connsiteY3" fmla="*/ 4636703 h 6200775"/>
              <a:gd name="connsiteX4" fmla="*/ 428625 w 1839834"/>
              <a:gd name="connsiteY4" fmla="*/ 6200775 h 6200775"/>
              <a:gd name="connsiteX5" fmla="*/ 0 w 1839834"/>
              <a:gd name="connsiteY5" fmla="*/ 6200775 h 6200775"/>
              <a:gd name="connsiteX6" fmla="*/ 9525 w 1839834"/>
              <a:gd name="connsiteY6" fmla="*/ 0 h 6200775"/>
              <a:gd name="connsiteX0" fmla="*/ 9525 w 1839834"/>
              <a:gd name="connsiteY0" fmla="*/ 0 h 6200775"/>
              <a:gd name="connsiteX1" fmla="*/ 980939 w 1839834"/>
              <a:gd name="connsiteY1" fmla="*/ 1433666 h 6200775"/>
              <a:gd name="connsiteX2" fmla="*/ 540732 w 1839834"/>
              <a:gd name="connsiteY2" fmla="*/ 2856335 h 6200775"/>
              <a:gd name="connsiteX3" fmla="*/ 1282394 w 1839834"/>
              <a:gd name="connsiteY3" fmla="*/ 4636703 h 6200775"/>
              <a:gd name="connsiteX4" fmla="*/ 428625 w 1839834"/>
              <a:gd name="connsiteY4" fmla="*/ 6200775 h 6200775"/>
              <a:gd name="connsiteX5" fmla="*/ 0 w 1839834"/>
              <a:gd name="connsiteY5" fmla="*/ 6200775 h 6200775"/>
              <a:gd name="connsiteX6" fmla="*/ 9525 w 1839834"/>
              <a:gd name="connsiteY6" fmla="*/ 0 h 6200775"/>
              <a:gd name="connsiteX0" fmla="*/ 9525 w 1839834"/>
              <a:gd name="connsiteY0" fmla="*/ 0 h 6200775"/>
              <a:gd name="connsiteX1" fmla="*/ 980939 w 1839834"/>
              <a:gd name="connsiteY1" fmla="*/ 1433666 h 6200775"/>
              <a:gd name="connsiteX2" fmla="*/ 540732 w 1839834"/>
              <a:gd name="connsiteY2" fmla="*/ 2856335 h 6200775"/>
              <a:gd name="connsiteX3" fmla="*/ 1282394 w 1839834"/>
              <a:gd name="connsiteY3" fmla="*/ 4636703 h 6200775"/>
              <a:gd name="connsiteX4" fmla="*/ 428625 w 1839834"/>
              <a:gd name="connsiteY4" fmla="*/ 6200775 h 6200775"/>
              <a:gd name="connsiteX5" fmla="*/ 0 w 1839834"/>
              <a:gd name="connsiteY5" fmla="*/ 6200775 h 6200775"/>
              <a:gd name="connsiteX6" fmla="*/ 9525 w 1839834"/>
              <a:gd name="connsiteY6" fmla="*/ 0 h 6200775"/>
              <a:gd name="connsiteX0" fmla="*/ 9525 w 1839834"/>
              <a:gd name="connsiteY0" fmla="*/ 0 h 6200775"/>
              <a:gd name="connsiteX1" fmla="*/ 980939 w 1839834"/>
              <a:gd name="connsiteY1" fmla="*/ 1433666 h 6200775"/>
              <a:gd name="connsiteX2" fmla="*/ 540732 w 1839834"/>
              <a:gd name="connsiteY2" fmla="*/ 2856335 h 6200775"/>
              <a:gd name="connsiteX3" fmla="*/ 1282394 w 1839834"/>
              <a:gd name="connsiteY3" fmla="*/ 4636703 h 6200775"/>
              <a:gd name="connsiteX4" fmla="*/ 428625 w 1839834"/>
              <a:gd name="connsiteY4" fmla="*/ 6200775 h 6200775"/>
              <a:gd name="connsiteX5" fmla="*/ 0 w 1839834"/>
              <a:gd name="connsiteY5" fmla="*/ 6200775 h 6200775"/>
              <a:gd name="connsiteX6" fmla="*/ 9525 w 1839834"/>
              <a:gd name="connsiteY6" fmla="*/ 0 h 6200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39834" h="6200775">
                <a:moveTo>
                  <a:pt x="9525" y="0"/>
                </a:moveTo>
                <a:cubicBezTo>
                  <a:pt x="416295" y="284690"/>
                  <a:pt x="1425142" y="897762"/>
                  <a:pt x="980939" y="1433666"/>
                </a:cubicBezTo>
                <a:cubicBezTo>
                  <a:pt x="844467" y="1707707"/>
                  <a:pt x="539821" y="2296069"/>
                  <a:pt x="540732" y="2856335"/>
                </a:cubicBezTo>
                <a:cubicBezTo>
                  <a:pt x="541643" y="3416601"/>
                  <a:pt x="743453" y="3982394"/>
                  <a:pt x="1282394" y="4636703"/>
                </a:cubicBezTo>
                <a:cubicBezTo>
                  <a:pt x="1839834" y="5180015"/>
                  <a:pt x="543317" y="6072427"/>
                  <a:pt x="428625" y="6200775"/>
                </a:cubicBezTo>
                <a:lnTo>
                  <a:pt x="0" y="6200775"/>
                </a:lnTo>
                <a:lnTo>
                  <a:pt x="9525" y="0"/>
                </a:lnTo>
                <a:close/>
              </a:path>
            </a:pathLst>
          </a:custGeom>
          <a:gradFill flip="none" rotWithShape="1">
            <a:gsLst>
              <a:gs pos="0">
                <a:schemeClr val="bg2">
                  <a:lumMod val="60000"/>
                  <a:lumOff val="40000"/>
                  <a:alpha val="63000"/>
                </a:schemeClr>
              </a:gs>
              <a:gs pos="50000">
                <a:schemeClr val="bg2">
                  <a:shade val="67500"/>
                  <a:satMod val="115000"/>
                </a:schemeClr>
              </a:gs>
              <a:gs pos="100000">
                <a:schemeClr val="bg2"/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  <a:scene3d>
            <a:camera prst="orthographicFront"/>
            <a:lightRig rig="balanced" dir="t">
              <a:rot lat="0" lon="0" rev="10800000"/>
            </a:lightRig>
          </a:scene3d>
          <a:sp3d prstMaterial="plastic">
            <a:bevelT w="1016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Freeform 9"/>
          <p:cNvSpPr/>
          <p:nvPr/>
        </p:nvSpPr>
        <p:spPr bwMode="ltGray">
          <a:xfrm>
            <a:off x="6954" y="2705"/>
            <a:ext cx="7708296" cy="1619808"/>
          </a:xfrm>
          <a:custGeom>
            <a:avLst/>
            <a:gdLst>
              <a:gd name="connsiteX0" fmla="*/ 0 w 7724775"/>
              <a:gd name="connsiteY0" fmla="*/ 0 h 1304925"/>
              <a:gd name="connsiteX1" fmla="*/ 7724775 w 7724775"/>
              <a:gd name="connsiteY1" fmla="*/ 0 h 1304925"/>
              <a:gd name="connsiteX2" fmla="*/ 7219950 w 7724775"/>
              <a:gd name="connsiteY2" fmla="*/ 685800 h 1304925"/>
              <a:gd name="connsiteX3" fmla="*/ 6600825 w 7724775"/>
              <a:gd name="connsiteY3" fmla="*/ 876300 h 1304925"/>
              <a:gd name="connsiteX4" fmla="*/ 4314825 w 7724775"/>
              <a:gd name="connsiteY4" fmla="*/ 504825 h 1304925"/>
              <a:gd name="connsiteX5" fmla="*/ 1781175 w 7724775"/>
              <a:gd name="connsiteY5" fmla="*/ 1304925 h 1304925"/>
              <a:gd name="connsiteX6" fmla="*/ 9525 w 7724775"/>
              <a:gd name="connsiteY6" fmla="*/ 400050 h 1304925"/>
              <a:gd name="connsiteX7" fmla="*/ 0 w 7724775"/>
              <a:gd name="connsiteY7" fmla="*/ 0 h 1304925"/>
              <a:gd name="connsiteX0" fmla="*/ 0 w 7724775"/>
              <a:gd name="connsiteY0" fmla="*/ 0 h 1322387"/>
              <a:gd name="connsiteX1" fmla="*/ 7724775 w 7724775"/>
              <a:gd name="connsiteY1" fmla="*/ 0 h 1322387"/>
              <a:gd name="connsiteX2" fmla="*/ 7219950 w 7724775"/>
              <a:gd name="connsiteY2" fmla="*/ 685800 h 1322387"/>
              <a:gd name="connsiteX3" fmla="*/ 6600825 w 7724775"/>
              <a:gd name="connsiteY3" fmla="*/ 876300 h 1322387"/>
              <a:gd name="connsiteX4" fmla="*/ 4314825 w 7724775"/>
              <a:gd name="connsiteY4" fmla="*/ 504825 h 1322387"/>
              <a:gd name="connsiteX5" fmla="*/ 1781175 w 7724775"/>
              <a:gd name="connsiteY5" fmla="*/ 1304925 h 1322387"/>
              <a:gd name="connsiteX6" fmla="*/ 9525 w 7724775"/>
              <a:gd name="connsiteY6" fmla="*/ 400050 h 1322387"/>
              <a:gd name="connsiteX7" fmla="*/ 0 w 7724775"/>
              <a:gd name="connsiteY7" fmla="*/ 0 h 1322387"/>
              <a:gd name="connsiteX0" fmla="*/ 0 w 7724775"/>
              <a:gd name="connsiteY0" fmla="*/ 0 h 1322387"/>
              <a:gd name="connsiteX1" fmla="*/ 7724775 w 7724775"/>
              <a:gd name="connsiteY1" fmla="*/ 0 h 1322387"/>
              <a:gd name="connsiteX2" fmla="*/ 7219950 w 7724775"/>
              <a:gd name="connsiteY2" fmla="*/ 685800 h 1322387"/>
              <a:gd name="connsiteX3" fmla="*/ 6600825 w 7724775"/>
              <a:gd name="connsiteY3" fmla="*/ 876300 h 1322387"/>
              <a:gd name="connsiteX4" fmla="*/ 4314825 w 7724775"/>
              <a:gd name="connsiteY4" fmla="*/ 504825 h 1322387"/>
              <a:gd name="connsiteX5" fmla="*/ 1781175 w 7724775"/>
              <a:gd name="connsiteY5" fmla="*/ 1304925 h 1322387"/>
              <a:gd name="connsiteX6" fmla="*/ 9525 w 7724775"/>
              <a:gd name="connsiteY6" fmla="*/ 400050 h 1322387"/>
              <a:gd name="connsiteX7" fmla="*/ 0 w 7724775"/>
              <a:gd name="connsiteY7" fmla="*/ 0 h 1322387"/>
              <a:gd name="connsiteX0" fmla="*/ 0 w 7724775"/>
              <a:gd name="connsiteY0" fmla="*/ 0 h 1322387"/>
              <a:gd name="connsiteX1" fmla="*/ 7724775 w 7724775"/>
              <a:gd name="connsiteY1" fmla="*/ 0 h 1322387"/>
              <a:gd name="connsiteX2" fmla="*/ 7219950 w 7724775"/>
              <a:gd name="connsiteY2" fmla="*/ 685800 h 1322387"/>
              <a:gd name="connsiteX3" fmla="*/ 6600825 w 7724775"/>
              <a:gd name="connsiteY3" fmla="*/ 876300 h 1322387"/>
              <a:gd name="connsiteX4" fmla="*/ 4314825 w 7724775"/>
              <a:gd name="connsiteY4" fmla="*/ 504825 h 1322387"/>
              <a:gd name="connsiteX5" fmla="*/ 1781175 w 7724775"/>
              <a:gd name="connsiteY5" fmla="*/ 1304925 h 1322387"/>
              <a:gd name="connsiteX6" fmla="*/ 9525 w 7724775"/>
              <a:gd name="connsiteY6" fmla="*/ 400050 h 1322387"/>
              <a:gd name="connsiteX7" fmla="*/ 0 w 7724775"/>
              <a:gd name="connsiteY7" fmla="*/ 0 h 1322387"/>
              <a:gd name="connsiteX0" fmla="*/ 0 w 7724775"/>
              <a:gd name="connsiteY0" fmla="*/ 0 h 1541463"/>
              <a:gd name="connsiteX1" fmla="*/ 7724775 w 7724775"/>
              <a:gd name="connsiteY1" fmla="*/ 0 h 1541463"/>
              <a:gd name="connsiteX2" fmla="*/ 7219950 w 7724775"/>
              <a:gd name="connsiteY2" fmla="*/ 685800 h 1541463"/>
              <a:gd name="connsiteX3" fmla="*/ 6600825 w 7724775"/>
              <a:gd name="connsiteY3" fmla="*/ 876300 h 1541463"/>
              <a:gd name="connsiteX4" fmla="*/ 4314825 w 7724775"/>
              <a:gd name="connsiteY4" fmla="*/ 504825 h 1541463"/>
              <a:gd name="connsiteX5" fmla="*/ 1781175 w 7724775"/>
              <a:gd name="connsiteY5" fmla="*/ 1304925 h 1541463"/>
              <a:gd name="connsiteX6" fmla="*/ 9525 w 7724775"/>
              <a:gd name="connsiteY6" fmla="*/ 400050 h 1541463"/>
              <a:gd name="connsiteX7" fmla="*/ 0 w 7724775"/>
              <a:gd name="connsiteY7" fmla="*/ 0 h 1541463"/>
              <a:gd name="connsiteX0" fmla="*/ 0 w 7724775"/>
              <a:gd name="connsiteY0" fmla="*/ 0 h 1600206"/>
              <a:gd name="connsiteX1" fmla="*/ 7724775 w 7724775"/>
              <a:gd name="connsiteY1" fmla="*/ 0 h 1600206"/>
              <a:gd name="connsiteX2" fmla="*/ 7219950 w 7724775"/>
              <a:gd name="connsiteY2" fmla="*/ 685800 h 1600206"/>
              <a:gd name="connsiteX3" fmla="*/ 6600825 w 7724775"/>
              <a:gd name="connsiteY3" fmla="*/ 876300 h 1600206"/>
              <a:gd name="connsiteX4" fmla="*/ 4314825 w 7724775"/>
              <a:gd name="connsiteY4" fmla="*/ 504825 h 1600206"/>
              <a:gd name="connsiteX5" fmla="*/ 1781175 w 7724775"/>
              <a:gd name="connsiteY5" fmla="*/ 1304925 h 1600206"/>
              <a:gd name="connsiteX6" fmla="*/ 9525 w 7724775"/>
              <a:gd name="connsiteY6" fmla="*/ 400050 h 1600206"/>
              <a:gd name="connsiteX7" fmla="*/ 0 w 7724775"/>
              <a:gd name="connsiteY7" fmla="*/ 0 h 1600206"/>
              <a:gd name="connsiteX0" fmla="*/ 0 w 7724775"/>
              <a:gd name="connsiteY0" fmla="*/ 0 h 1600206"/>
              <a:gd name="connsiteX1" fmla="*/ 7724775 w 7724775"/>
              <a:gd name="connsiteY1" fmla="*/ 0 h 1600206"/>
              <a:gd name="connsiteX2" fmla="*/ 7219950 w 7724775"/>
              <a:gd name="connsiteY2" fmla="*/ 685800 h 1600206"/>
              <a:gd name="connsiteX3" fmla="*/ 6600825 w 7724775"/>
              <a:gd name="connsiteY3" fmla="*/ 876300 h 1600206"/>
              <a:gd name="connsiteX4" fmla="*/ 4314825 w 7724775"/>
              <a:gd name="connsiteY4" fmla="*/ 504825 h 1600206"/>
              <a:gd name="connsiteX5" fmla="*/ 1781175 w 7724775"/>
              <a:gd name="connsiteY5" fmla="*/ 1304925 h 1600206"/>
              <a:gd name="connsiteX6" fmla="*/ 9525 w 7724775"/>
              <a:gd name="connsiteY6" fmla="*/ 400050 h 1600206"/>
              <a:gd name="connsiteX7" fmla="*/ 0 w 7724775"/>
              <a:gd name="connsiteY7" fmla="*/ 0 h 1600206"/>
              <a:gd name="connsiteX0" fmla="*/ 0 w 7724775"/>
              <a:gd name="connsiteY0" fmla="*/ 0 h 1600206"/>
              <a:gd name="connsiteX1" fmla="*/ 7724775 w 7724775"/>
              <a:gd name="connsiteY1" fmla="*/ 0 h 1600206"/>
              <a:gd name="connsiteX2" fmla="*/ 7219950 w 7724775"/>
              <a:gd name="connsiteY2" fmla="*/ 685800 h 1600206"/>
              <a:gd name="connsiteX3" fmla="*/ 6600825 w 7724775"/>
              <a:gd name="connsiteY3" fmla="*/ 876300 h 1600206"/>
              <a:gd name="connsiteX4" fmla="*/ 4314825 w 7724775"/>
              <a:gd name="connsiteY4" fmla="*/ 504825 h 1600206"/>
              <a:gd name="connsiteX5" fmla="*/ 1781175 w 7724775"/>
              <a:gd name="connsiteY5" fmla="*/ 1304925 h 1600206"/>
              <a:gd name="connsiteX6" fmla="*/ 9525 w 7724775"/>
              <a:gd name="connsiteY6" fmla="*/ 400050 h 1600206"/>
              <a:gd name="connsiteX7" fmla="*/ 0 w 7724775"/>
              <a:gd name="connsiteY7" fmla="*/ 0 h 1600206"/>
              <a:gd name="connsiteX0" fmla="*/ 0 w 7724775"/>
              <a:gd name="connsiteY0" fmla="*/ 0 h 1600206"/>
              <a:gd name="connsiteX1" fmla="*/ 7724775 w 7724775"/>
              <a:gd name="connsiteY1" fmla="*/ 0 h 1600206"/>
              <a:gd name="connsiteX2" fmla="*/ 7219950 w 7724775"/>
              <a:gd name="connsiteY2" fmla="*/ 685800 h 1600206"/>
              <a:gd name="connsiteX3" fmla="*/ 6600825 w 7724775"/>
              <a:gd name="connsiteY3" fmla="*/ 876300 h 1600206"/>
              <a:gd name="connsiteX4" fmla="*/ 4314825 w 7724775"/>
              <a:gd name="connsiteY4" fmla="*/ 504825 h 1600206"/>
              <a:gd name="connsiteX5" fmla="*/ 1781175 w 7724775"/>
              <a:gd name="connsiteY5" fmla="*/ 1304925 h 1600206"/>
              <a:gd name="connsiteX6" fmla="*/ 2875 w 7724775"/>
              <a:gd name="connsiteY6" fmla="*/ 379961 h 1600206"/>
              <a:gd name="connsiteX7" fmla="*/ 0 w 7724775"/>
              <a:gd name="connsiteY7" fmla="*/ 0 h 1600206"/>
              <a:gd name="connsiteX0" fmla="*/ 0 w 7724775"/>
              <a:gd name="connsiteY0" fmla="*/ 0 h 1602700"/>
              <a:gd name="connsiteX1" fmla="*/ 7724775 w 7724775"/>
              <a:gd name="connsiteY1" fmla="*/ 0 h 1602700"/>
              <a:gd name="connsiteX2" fmla="*/ 7219950 w 7724775"/>
              <a:gd name="connsiteY2" fmla="*/ 685800 h 1602700"/>
              <a:gd name="connsiteX3" fmla="*/ 6600825 w 7724775"/>
              <a:gd name="connsiteY3" fmla="*/ 876300 h 1602700"/>
              <a:gd name="connsiteX4" fmla="*/ 4314825 w 7724775"/>
              <a:gd name="connsiteY4" fmla="*/ 504825 h 1602700"/>
              <a:gd name="connsiteX5" fmla="*/ 1781175 w 7724775"/>
              <a:gd name="connsiteY5" fmla="*/ 1304925 h 1602700"/>
              <a:gd name="connsiteX6" fmla="*/ 2875 w 7724775"/>
              <a:gd name="connsiteY6" fmla="*/ 379961 h 1602700"/>
              <a:gd name="connsiteX7" fmla="*/ 0 w 7724775"/>
              <a:gd name="connsiteY7" fmla="*/ 0 h 1602700"/>
              <a:gd name="connsiteX0" fmla="*/ 0 w 7724775"/>
              <a:gd name="connsiteY0" fmla="*/ 0 h 1545342"/>
              <a:gd name="connsiteX1" fmla="*/ 7724775 w 7724775"/>
              <a:gd name="connsiteY1" fmla="*/ 0 h 1545342"/>
              <a:gd name="connsiteX2" fmla="*/ 7219950 w 7724775"/>
              <a:gd name="connsiteY2" fmla="*/ 685800 h 1545342"/>
              <a:gd name="connsiteX3" fmla="*/ 6600825 w 7724775"/>
              <a:gd name="connsiteY3" fmla="*/ 876300 h 1545342"/>
              <a:gd name="connsiteX4" fmla="*/ 4314825 w 7724775"/>
              <a:gd name="connsiteY4" fmla="*/ 504825 h 1545342"/>
              <a:gd name="connsiteX5" fmla="*/ 1781175 w 7724775"/>
              <a:gd name="connsiteY5" fmla="*/ 1304925 h 1545342"/>
              <a:gd name="connsiteX6" fmla="*/ 2875 w 7724775"/>
              <a:gd name="connsiteY6" fmla="*/ 379961 h 1545342"/>
              <a:gd name="connsiteX7" fmla="*/ 0 w 7724775"/>
              <a:gd name="connsiteY7" fmla="*/ 0 h 1545342"/>
              <a:gd name="connsiteX0" fmla="*/ 0 w 7724775"/>
              <a:gd name="connsiteY0" fmla="*/ 0 h 1622512"/>
              <a:gd name="connsiteX1" fmla="*/ 7724775 w 7724775"/>
              <a:gd name="connsiteY1" fmla="*/ 0 h 1622512"/>
              <a:gd name="connsiteX2" fmla="*/ 7219950 w 7724775"/>
              <a:gd name="connsiteY2" fmla="*/ 685800 h 1622512"/>
              <a:gd name="connsiteX3" fmla="*/ 6600825 w 7724775"/>
              <a:gd name="connsiteY3" fmla="*/ 876300 h 1622512"/>
              <a:gd name="connsiteX4" fmla="*/ 4314825 w 7724775"/>
              <a:gd name="connsiteY4" fmla="*/ 504825 h 1622512"/>
              <a:gd name="connsiteX5" fmla="*/ 1781175 w 7724775"/>
              <a:gd name="connsiteY5" fmla="*/ 1304925 h 1622512"/>
              <a:gd name="connsiteX6" fmla="*/ 2875 w 7724775"/>
              <a:gd name="connsiteY6" fmla="*/ 379961 h 1622512"/>
              <a:gd name="connsiteX7" fmla="*/ 0 w 7724775"/>
              <a:gd name="connsiteY7" fmla="*/ 0 h 1622512"/>
              <a:gd name="connsiteX0" fmla="*/ 0 w 7724775"/>
              <a:gd name="connsiteY0" fmla="*/ 0 h 1622512"/>
              <a:gd name="connsiteX1" fmla="*/ 7724775 w 7724775"/>
              <a:gd name="connsiteY1" fmla="*/ 0 h 1622512"/>
              <a:gd name="connsiteX2" fmla="*/ 7219950 w 7724775"/>
              <a:gd name="connsiteY2" fmla="*/ 685800 h 1622512"/>
              <a:gd name="connsiteX3" fmla="*/ 6600825 w 7724775"/>
              <a:gd name="connsiteY3" fmla="*/ 876300 h 1622512"/>
              <a:gd name="connsiteX4" fmla="*/ 4314825 w 7724775"/>
              <a:gd name="connsiteY4" fmla="*/ 504825 h 1622512"/>
              <a:gd name="connsiteX5" fmla="*/ 1781175 w 7724775"/>
              <a:gd name="connsiteY5" fmla="*/ 1304925 h 1622512"/>
              <a:gd name="connsiteX6" fmla="*/ 2875 w 7724775"/>
              <a:gd name="connsiteY6" fmla="*/ 379961 h 1622512"/>
              <a:gd name="connsiteX7" fmla="*/ 0 w 7724775"/>
              <a:gd name="connsiteY7" fmla="*/ 0 h 1622512"/>
              <a:gd name="connsiteX0" fmla="*/ 0 w 7724775"/>
              <a:gd name="connsiteY0" fmla="*/ 0 h 1622512"/>
              <a:gd name="connsiteX1" fmla="*/ 7724775 w 7724775"/>
              <a:gd name="connsiteY1" fmla="*/ 0 h 1622512"/>
              <a:gd name="connsiteX2" fmla="*/ 7219950 w 7724775"/>
              <a:gd name="connsiteY2" fmla="*/ 685800 h 1622512"/>
              <a:gd name="connsiteX3" fmla="*/ 6600825 w 7724775"/>
              <a:gd name="connsiteY3" fmla="*/ 876300 h 1622512"/>
              <a:gd name="connsiteX4" fmla="*/ 4314825 w 7724775"/>
              <a:gd name="connsiteY4" fmla="*/ 504825 h 1622512"/>
              <a:gd name="connsiteX5" fmla="*/ 1781175 w 7724775"/>
              <a:gd name="connsiteY5" fmla="*/ 1304925 h 1622512"/>
              <a:gd name="connsiteX6" fmla="*/ 2875 w 7724775"/>
              <a:gd name="connsiteY6" fmla="*/ 379961 h 1622512"/>
              <a:gd name="connsiteX7" fmla="*/ 0 w 7724775"/>
              <a:gd name="connsiteY7" fmla="*/ 0 h 1622512"/>
              <a:gd name="connsiteX0" fmla="*/ 0 w 7724775"/>
              <a:gd name="connsiteY0" fmla="*/ 0 h 1622512"/>
              <a:gd name="connsiteX1" fmla="*/ 7724775 w 7724775"/>
              <a:gd name="connsiteY1" fmla="*/ 0 h 1622512"/>
              <a:gd name="connsiteX2" fmla="*/ 7219950 w 7724775"/>
              <a:gd name="connsiteY2" fmla="*/ 685800 h 1622512"/>
              <a:gd name="connsiteX3" fmla="*/ 6613156 w 7724775"/>
              <a:gd name="connsiteY3" fmla="*/ 881149 h 1622512"/>
              <a:gd name="connsiteX4" fmla="*/ 4314825 w 7724775"/>
              <a:gd name="connsiteY4" fmla="*/ 504825 h 1622512"/>
              <a:gd name="connsiteX5" fmla="*/ 1781175 w 7724775"/>
              <a:gd name="connsiteY5" fmla="*/ 1304925 h 1622512"/>
              <a:gd name="connsiteX6" fmla="*/ 2875 w 7724775"/>
              <a:gd name="connsiteY6" fmla="*/ 379961 h 1622512"/>
              <a:gd name="connsiteX7" fmla="*/ 0 w 7724775"/>
              <a:gd name="connsiteY7" fmla="*/ 0 h 1622512"/>
              <a:gd name="connsiteX0" fmla="*/ 0 w 7724775"/>
              <a:gd name="connsiteY0" fmla="*/ 0 h 1622512"/>
              <a:gd name="connsiteX1" fmla="*/ 7724775 w 7724775"/>
              <a:gd name="connsiteY1" fmla="*/ 0 h 1622512"/>
              <a:gd name="connsiteX2" fmla="*/ 7219950 w 7724775"/>
              <a:gd name="connsiteY2" fmla="*/ 685800 h 1622512"/>
              <a:gd name="connsiteX3" fmla="*/ 6613156 w 7724775"/>
              <a:gd name="connsiteY3" fmla="*/ 881149 h 1622512"/>
              <a:gd name="connsiteX4" fmla="*/ 4314825 w 7724775"/>
              <a:gd name="connsiteY4" fmla="*/ 504825 h 1622512"/>
              <a:gd name="connsiteX5" fmla="*/ 1781175 w 7724775"/>
              <a:gd name="connsiteY5" fmla="*/ 1304925 h 1622512"/>
              <a:gd name="connsiteX6" fmla="*/ 2875 w 7724775"/>
              <a:gd name="connsiteY6" fmla="*/ 379961 h 1622512"/>
              <a:gd name="connsiteX7" fmla="*/ 0 w 7724775"/>
              <a:gd name="connsiteY7" fmla="*/ 0 h 1622512"/>
              <a:gd name="connsiteX0" fmla="*/ 0 w 7724775"/>
              <a:gd name="connsiteY0" fmla="*/ 0 h 1622512"/>
              <a:gd name="connsiteX1" fmla="*/ 7724775 w 7724775"/>
              <a:gd name="connsiteY1" fmla="*/ 0 h 1622512"/>
              <a:gd name="connsiteX2" fmla="*/ 7219950 w 7724775"/>
              <a:gd name="connsiteY2" fmla="*/ 685800 h 1622512"/>
              <a:gd name="connsiteX3" fmla="*/ 6613156 w 7724775"/>
              <a:gd name="connsiteY3" fmla="*/ 881149 h 1622512"/>
              <a:gd name="connsiteX4" fmla="*/ 4314825 w 7724775"/>
              <a:gd name="connsiteY4" fmla="*/ 504825 h 1622512"/>
              <a:gd name="connsiteX5" fmla="*/ 1781175 w 7724775"/>
              <a:gd name="connsiteY5" fmla="*/ 1304925 h 1622512"/>
              <a:gd name="connsiteX6" fmla="*/ 2875 w 7724775"/>
              <a:gd name="connsiteY6" fmla="*/ 379961 h 1622512"/>
              <a:gd name="connsiteX7" fmla="*/ 0 w 7724775"/>
              <a:gd name="connsiteY7" fmla="*/ 0 h 1622512"/>
              <a:gd name="connsiteX0" fmla="*/ 0 w 7724775"/>
              <a:gd name="connsiteY0" fmla="*/ 0 h 1622512"/>
              <a:gd name="connsiteX1" fmla="*/ 7724775 w 7724775"/>
              <a:gd name="connsiteY1" fmla="*/ 0 h 1622512"/>
              <a:gd name="connsiteX2" fmla="*/ 7219950 w 7724775"/>
              <a:gd name="connsiteY2" fmla="*/ 685800 h 1622512"/>
              <a:gd name="connsiteX3" fmla="*/ 6613156 w 7724775"/>
              <a:gd name="connsiteY3" fmla="*/ 881149 h 1622512"/>
              <a:gd name="connsiteX4" fmla="*/ 4314825 w 7724775"/>
              <a:gd name="connsiteY4" fmla="*/ 504825 h 1622512"/>
              <a:gd name="connsiteX5" fmla="*/ 1781175 w 7724775"/>
              <a:gd name="connsiteY5" fmla="*/ 1304925 h 1622512"/>
              <a:gd name="connsiteX6" fmla="*/ 2875 w 7724775"/>
              <a:gd name="connsiteY6" fmla="*/ 379961 h 1622512"/>
              <a:gd name="connsiteX7" fmla="*/ 0 w 7724775"/>
              <a:gd name="connsiteY7" fmla="*/ 0 h 1622512"/>
              <a:gd name="connsiteX0" fmla="*/ 0 w 7724775"/>
              <a:gd name="connsiteY0" fmla="*/ 0 h 1622512"/>
              <a:gd name="connsiteX1" fmla="*/ 7724775 w 7724775"/>
              <a:gd name="connsiteY1" fmla="*/ 0 h 1622512"/>
              <a:gd name="connsiteX2" fmla="*/ 7219950 w 7724775"/>
              <a:gd name="connsiteY2" fmla="*/ 685800 h 1622512"/>
              <a:gd name="connsiteX3" fmla="*/ 6613156 w 7724775"/>
              <a:gd name="connsiteY3" fmla="*/ 881149 h 1622512"/>
              <a:gd name="connsiteX4" fmla="*/ 4314825 w 7724775"/>
              <a:gd name="connsiteY4" fmla="*/ 504825 h 1622512"/>
              <a:gd name="connsiteX5" fmla="*/ 1781175 w 7724775"/>
              <a:gd name="connsiteY5" fmla="*/ 1304925 h 1622512"/>
              <a:gd name="connsiteX6" fmla="*/ 2875 w 7724775"/>
              <a:gd name="connsiteY6" fmla="*/ 379961 h 1622512"/>
              <a:gd name="connsiteX7" fmla="*/ 0 w 7724775"/>
              <a:gd name="connsiteY7" fmla="*/ 0 h 1622512"/>
              <a:gd name="connsiteX0" fmla="*/ 0 w 7724775"/>
              <a:gd name="connsiteY0" fmla="*/ 0 h 1622512"/>
              <a:gd name="connsiteX1" fmla="*/ 7724775 w 7724775"/>
              <a:gd name="connsiteY1" fmla="*/ 0 h 1622512"/>
              <a:gd name="connsiteX2" fmla="*/ 7219950 w 7724775"/>
              <a:gd name="connsiteY2" fmla="*/ 685800 h 1622512"/>
              <a:gd name="connsiteX3" fmla="*/ 6613156 w 7724775"/>
              <a:gd name="connsiteY3" fmla="*/ 881149 h 1622512"/>
              <a:gd name="connsiteX4" fmla="*/ 4314825 w 7724775"/>
              <a:gd name="connsiteY4" fmla="*/ 504825 h 1622512"/>
              <a:gd name="connsiteX5" fmla="*/ 1781175 w 7724775"/>
              <a:gd name="connsiteY5" fmla="*/ 1304925 h 1622512"/>
              <a:gd name="connsiteX6" fmla="*/ 2875 w 7724775"/>
              <a:gd name="connsiteY6" fmla="*/ 379961 h 1622512"/>
              <a:gd name="connsiteX7" fmla="*/ 0 w 7724775"/>
              <a:gd name="connsiteY7" fmla="*/ 0 h 1622512"/>
              <a:gd name="connsiteX0" fmla="*/ 0 w 7724775"/>
              <a:gd name="connsiteY0" fmla="*/ 0 h 1622512"/>
              <a:gd name="connsiteX1" fmla="*/ 7724775 w 7724775"/>
              <a:gd name="connsiteY1" fmla="*/ 0 h 1622512"/>
              <a:gd name="connsiteX2" fmla="*/ 7219950 w 7724775"/>
              <a:gd name="connsiteY2" fmla="*/ 685800 h 1622512"/>
              <a:gd name="connsiteX3" fmla="*/ 6613156 w 7724775"/>
              <a:gd name="connsiteY3" fmla="*/ 881149 h 1622512"/>
              <a:gd name="connsiteX4" fmla="*/ 4314825 w 7724775"/>
              <a:gd name="connsiteY4" fmla="*/ 504825 h 1622512"/>
              <a:gd name="connsiteX5" fmla="*/ 1781175 w 7724775"/>
              <a:gd name="connsiteY5" fmla="*/ 1304925 h 1622512"/>
              <a:gd name="connsiteX6" fmla="*/ 2875 w 7724775"/>
              <a:gd name="connsiteY6" fmla="*/ 379961 h 1622512"/>
              <a:gd name="connsiteX7" fmla="*/ 0 w 7724775"/>
              <a:gd name="connsiteY7" fmla="*/ 0 h 1622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724775" h="1622512">
                <a:moveTo>
                  <a:pt x="0" y="0"/>
                </a:moveTo>
                <a:lnTo>
                  <a:pt x="7724775" y="0"/>
                </a:lnTo>
                <a:cubicBezTo>
                  <a:pt x="7556500" y="228600"/>
                  <a:pt x="7398477" y="462188"/>
                  <a:pt x="7219950" y="685800"/>
                </a:cubicBezTo>
                <a:cubicBezTo>
                  <a:pt x="7117969" y="811622"/>
                  <a:pt x="7010059" y="974488"/>
                  <a:pt x="6613156" y="881149"/>
                </a:cubicBezTo>
                <a:cubicBezTo>
                  <a:pt x="6073551" y="698725"/>
                  <a:pt x="5118770" y="460658"/>
                  <a:pt x="4314825" y="504825"/>
                </a:cubicBezTo>
                <a:cubicBezTo>
                  <a:pt x="3510880" y="548992"/>
                  <a:pt x="2429591" y="850086"/>
                  <a:pt x="1781175" y="1304925"/>
                </a:cubicBezTo>
                <a:cubicBezTo>
                  <a:pt x="1239128" y="1622512"/>
                  <a:pt x="218826" y="516953"/>
                  <a:pt x="2875" y="379961"/>
                </a:cubicBezTo>
                <a:cubicBezTo>
                  <a:pt x="1917" y="253307"/>
                  <a:pt x="958" y="126654"/>
                  <a:pt x="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2">
                  <a:lumMod val="60000"/>
                  <a:lumOff val="40000"/>
                </a:schemeClr>
              </a:gs>
              <a:gs pos="50000">
                <a:schemeClr val="bg2">
                  <a:shade val="67500"/>
                  <a:satMod val="115000"/>
                </a:schemeClr>
              </a:gs>
              <a:gs pos="100000">
                <a:schemeClr val="bg2"/>
              </a:gs>
            </a:gsLst>
            <a:lin ang="0" scaled="0"/>
            <a:tileRect/>
          </a:gradFill>
          <a:ln>
            <a:noFill/>
          </a:ln>
          <a:effectLst>
            <a:outerShdw blurRad="50800" dist="38100" dir="5400000" algn="ctr" rotWithShape="0">
              <a:srgbClr val="000000">
                <a:alpha val="40000"/>
              </a:srgbClr>
            </a:outerShdw>
          </a:effectLst>
          <a:scene3d>
            <a:camera prst="orthographicFront"/>
            <a:lightRig rig="balanced" dir="t"/>
          </a:scene3d>
          <a:sp3d extrusionH="76200">
            <a:bevelT w="101600" h="127000"/>
            <a:bevelB w="0" h="0" prst="angle"/>
            <a:extrusionClr>
              <a:schemeClr val="bg2"/>
            </a:extrusionClr>
            <a:contourClr>
              <a:schemeClr val="tx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algn="ctr" defTabSz="914400" rtl="0" eaLnBrk="1" latinLnBrk="0" hangingPunct="1"/>
            <a:endParaRPr lang="en-US" sz="4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02536"/>
            <a:ext cx="7068312" cy="1143000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1069848" y="3218688"/>
            <a:ext cx="7068312" cy="1572768"/>
          </a:xfrm>
        </p:spPr>
        <p:txBody>
          <a:bodyPr anchor="t">
            <a:normAutofit/>
          </a:bodyPr>
          <a:lstStyle>
            <a:lvl1pPr>
              <a:defRPr sz="48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 bwMode="ltGray">
          <a:xfrm>
            <a:off x="30589" y="0"/>
            <a:ext cx="7744409" cy="809583"/>
          </a:xfrm>
          <a:custGeom>
            <a:avLst/>
            <a:gdLst>
              <a:gd name="connsiteX0" fmla="*/ 0 w 7712765"/>
              <a:gd name="connsiteY0" fmla="*/ 0 h 576470"/>
              <a:gd name="connsiteX1" fmla="*/ 854765 w 7712765"/>
              <a:gd name="connsiteY1" fmla="*/ 576470 h 576470"/>
              <a:gd name="connsiteX2" fmla="*/ 2405269 w 7712765"/>
              <a:gd name="connsiteY2" fmla="*/ 487017 h 576470"/>
              <a:gd name="connsiteX3" fmla="*/ 6569765 w 7712765"/>
              <a:gd name="connsiteY3" fmla="*/ 417443 h 576470"/>
              <a:gd name="connsiteX4" fmla="*/ 7712765 w 7712765"/>
              <a:gd name="connsiteY4" fmla="*/ 0 h 576470"/>
              <a:gd name="connsiteX5" fmla="*/ 0 w 7712765"/>
              <a:gd name="connsiteY5" fmla="*/ 0 h 576470"/>
              <a:gd name="connsiteX0" fmla="*/ 0 w 7712765"/>
              <a:gd name="connsiteY0" fmla="*/ 0 h 657639"/>
              <a:gd name="connsiteX1" fmla="*/ 854765 w 7712765"/>
              <a:gd name="connsiteY1" fmla="*/ 576470 h 657639"/>
              <a:gd name="connsiteX2" fmla="*/ 2405269 w 7712765"/>
              <a:gd name="connsiteY2" fmla="*/ 487017 h 657639"/>
              <a:gd name="connsiteX3" fmla="*/ 6569765 w 7712765"/>
              <a:gd name="connsiteY3" fmla="*/ 417443 h 657639"/>
              <a:gd name="connsiteX4" fmla="*/ 7712765 w 7712765"/>
              <a:gd name="connsiteY4" fmla="*/ 0 h 657639"/>
              <a:gd name="connsiteX5" fmla="*/ 0 w 7712765"/>
              <a:gd name="connsiteY5" fmla="*/ 0 h 657639"/>
              <a:gd name="connsiteX0" fmla="*/ 0 w 8807726"/>
              <a:gd name="connsiteY0" fmla="*/ 0 h 657639"/>
              <a:gd name="connsiteX1" fmla="*/ 854765 w 8807726"/>
              <a:gd name="connsiteY1" fmla="*/ 576470 h 657639"/>
              <a:gd name="connsiteX2" fmla="*/ 2405269 w 8807726"/>
              <a:gd name="connsiteY2" fmla="*/ 487017 h 657639"/>
              <a:gd name="connsiteX3" fmla="*/ 6569765 w 8807726"/>
              <a:gd name="connsiteY3" fmla="*/ 417443 h 657639"/>
              <a:gd name="connsiteX4" fmla="*/ 7712765 w 8807726"/>
              <a:gd name="connsiteY4" fmla="*/ 0 h 657639"/>
              <a:gd name="connsiteX5" fmla="*/ 0 w 8807726"/>
              <a:gd name="connsiteY5" fmla="*/ 0 h 657639"/>
              <a:gd name="connsiteX0" fmla="*/ 0 w 7712765"/>
              <a:gd name="connsiteY0" fmla="*/ 0 h 657639"/>
              <a:gd name="connsiteX1" fmla="*/ 854765 w 7712765"/>
              <a:gd name="connsiteY1" fmla="*/ 576470 h 657639"/>
              <a:gd name="connsiteX2" fmla="*/ 2405269 w 7712765"/>
              <a:gd name="connsiteY2" fmla="*/ 487017 h 657639"/>
              <a:gd name="connsiteX3" fmla="*/ 6569765 w 7712765"/>
              <a:gd name="connsiteY3" fmla="*/ 417443 h 657639"/>
              <a:gd name="connsiteX4" fmla="*/ 7712765 w 7712765"/>
              <a:gd name="connsiteY4" fmla="*/ 0 h 657639"/>
              <a:gd name="connsiteX5" fmla="*/ 0 w 7712765"/>
              <a:gd name="connsiteY5" fmla="*/ 0 h 657639"/>
              <a:gd name="connsiteX0" fmla="*/ 0 w 7712765"/>
              <a:gd name="connsiteY0" fmla="*/ 0 h 840448"/>
              <a:gd name="connsiteX1" fmla="*/ 854765 w 7712765"/>
              <a:gd name="connsiteY1" fmla="*/ 576470 h 840448"/>
              <a:gd name="connsiteX2" fmla="*/ 2405269 w 7712765"/>
              <a:gd name="connsiteY2" fmla="*/ 487017 h 840448"/>
              <a:gd name="connsiteX3" fmla="*/ 6569765 w 7712765"/>
              <a:gd name="connsiteY3" fmla="*/ 417443 h 840448"/>
              <a:gd name="connsiteX4" fmla="*/ 7712765 w 7712765"/>
              <a:gd name="connsiteY4" fmla="*/ 0 h 840448"/>
              <a:gd name="connsiteX5" fmla="*/ 0 w 7712765"/>
              <a:gd name="connsiteY5" fmla="*/ 0 h 840448"/>
              <a:gd name="connsiteX0" fmla="*/ 0 w 7712765"/>
              <a:gd name="connsiteY0" fmla="*/ 0 h 840448"/>
              <a:gd name="connsiteX1" fmla="*/ 854765 w 7712765"/>
              <a:gd name="connsiteY1" fmla="*/ 576470 h 840448"/>
              <a:gd name="connsiteX2" fmla="*/ 2405269 w 7712765"/>
              <a:gd name="connsiteY2" fmla="*/ 487017 h 840448"/>
              <a:gd name="connsiteX3" fmla="*/ 6569765 w 7712765"/>
              <a:gd name="connsiteY3" fmla="*/ 417443 h 840448"/>
              <a:gd name="connsiteX4" fmla="*/ 7712765 w 7712765"/>
              <a:gd name="connsiteY4" fmla="*/ 0 h 840448"/>
              <a:gd name="connsiteX5" fmla="*/ 0 w 7712765"/>
              <a:gd name="connsiteY5" fmla="*/ 0 h 840448"/>
              <a:gd name="connsiteX0" fmla="*/ 1143000 w 8855765"/>
              <a:gd name="connsiteY0" fmla="*/ 0 h 840448"/>
              <a:gd name="connsiteX1" fmla="*/ 1997765 w 8855765"/>
              <a:gd name="connsiteY1" fmla="*/ 576470 h 840448"/>
              <a:gd name="connsiteX2" fmla="*/ 3548269 w 8855765"/>
              <a:gd name="connsiteY2" fmla="*/ 487017 h 840448"/>
              <a:gd name="connsiteX3" fmla="*/ 7712765 w 8855765"/>
              <a:gd name="connsiteY3" fmla="*/ 417443 h 840448"/>
              <a:gd name="connsiteX4" fmla="*/ 8855765 w 8855765"/>
              <a:gd name="connsiteY4" fmla="*/ 0 h 840448"/>
              <a:gd name="connsiteX5" fmla="*/ 1143000 w 8855765"/>
              <a:gd name="connsiteY5" fmla="*/ 0 h 840448"/>
              <a:gd name="connsiteX0" fmla="*/ 0 w 7712765"/>
              <a:gd name="connsiteY0" fmla="*/ 0 h 840448"/>
              <a:gd name="connsiteX1" fmla="*/ 854765 w 7712765"/>
              <a:gd name="connsiteY1" fmla="*/ 576470 h 840448"/>
              <a:gd name="connsiteX2" fmla="*/ 2405269 w 7712765"/>
              <a:gd name="connsiteY2" fmla="*/ 487017 h 840448"/>
              <a:gd name="connsiteX3" fmla="*/ 6569765 w 7712765"/>
              <a:gd name="connsiteY3" fmla="*/ 417443 h 840448"/>
              <a:gd name="connsiteX4" fmla="*/ 7712765 w 7712765"/>
              <a:gd name="connsiteY4" fmla="*/ 0 h 840448"/>
              <a:gd name="connsiteX5" fmla="*/ 0 w 7712765"/>
              <a:gd name="connsiteY5" fmla="*/ 0 h 840448"/>
              <a:gd name="connsiteX0" fmla="*/ 0 w 7712765"/>
              <a:gd name="connsiteY0" fmla="*/ 0 h 686739"/>
              <a:gd name="connsiteX1" fmla="*/ 857670 w 7712765"/>
              <a:gd name="connsiteY1" fmla="*/ 563148 h 686739"/>
              <a:gd name="connsiteX2" fmla="*/ 2405269 w 7712765"/>
              <a:gd name="connsiteY2" fmla="*/ 487017 h 686739"/>
              <a:gd name="connsiteX3" fmla="*/ 6569765 w 7712765"/>
              <a:gd name="connsiteY3" fmla="*/ 417443 h 686739"/>
              <a:gd name="connsiteX4" fmla="*/ 7712765 w 7712765"/>
              <a:gd name="connsiteY4" fmla="*/ 0 h 686739"/>
              <a:gd name="connsiteX5" fmla="*/ 0 w 7712765"/>
              <a:gd name="connsiteY5" fmla="*/ 0 h 686739"/>
              <a:gd name="connsiteX0" fmla="*/ 0 w 7712765"/>
              <a:gd name="connsiteY0" fmla="*/ 0 h 821857"/>
              <a:gd name="connsiteX1" fmla="*/ 857670 w 7712765"/>
              <a:gd name="connsiteY1" fmla="*/ 563148 h 821857"/>
              <a:gd name="connsiteX2" fmla="*/ 2405269 w 7712765"/>
              <a:gd name="connsiteY2" fmla="*/ 487017 h 821857"/>
              <a:gd name="connsiteX3" fmla="*/ 6569765 w 7712765"/>
              <a:gd name="connsiteY3" fmla="*/ 417443 h 821857"/>
              <a:gd name="connsiteX4" fmla="*/ 7712765 w 7712765"/>
              <a:gd name="connsiteY4" fmla="*/ 0 h 821857"/>
              <a:gd name="connsiteX5" fmla="*/ 0 w 7712765"/>
              <a:gd name="connsiteY5" fmla="*/ 0 h 821857"/>
              <a:gd name="connsiteX0" fmla="*/ 0 w 7741811"/>
              <a:gd name="connsiteY0" fmla="*/ 0 h 686739"/>
              <a:gd name="connsiteX1" fmla="*/ 886716 w 7741811"/>
              <a:gd name="connsiteY1" fmla="*/ 563148 h 686739"/>
              <a:gd name="connsiteX2" fmla="*/ 2434315 w 7741811"/>
              <a:gd name="connsiteY2" fmla="*/ 487017 h 686739"/>
              <a:gd name="connsiteX3" fmla="*/ 6598811 w 7741811"/>
              <a:gd name="connsiteY3" fmla="*/ 417443 h 686739"/>
              <a:gd name="connsiteX4" fmla="*/ 7741811 w 7741811"/>
              <a:gd name="connsiteY4" fmla="*/ 0 h 686739"/>
              <a:gd name="connsiteX5" fmla="*/ 0 w 7741811"/>
              <a:gd name="connsiteY5" fmla="*/ 0 h 686739"/>
              <a:gd name="connsiteX0" fmla="*/ 0 w 7741811"/>
              <a:gd name="connsiteY0" fmla="*/ 0 h 809583"/>
              <a:gd name="connsiteX1" fmla="*/ 886716 w 7741811"/>
              <a:gd name="connsiteY1" fmla="*/ 563148 h 809583"/>
              <a:gd name="connsiteX2" fmla="*/ 2434315 w 7741811"/>
              <a:gd name="connsiteY2" fmla="*/ 487017 h 809583"/>
              <a:gd name="connsiteX3" fmla="*/ 6598811 w 7741811"/>
              <a:gd name="connsiteY3" fmla="*/ 417443 h 809583"/>
              <a:gd name="connsiteX4" fmla="*/ 7741811 w 7741811"/>
              <a:gd name="connsiteY4" fmla="*/ 0 h 809583"/>
              <a:gd name="connsiteX5" fmla="*/ 0 w 7741811"/>
              <a:gd name="connsiteY5" fmla="*/ 0 h 809583"/>
              <a:gd name="connsiteX0" fmla="*/ 0 w 7741811"/>
              <a:gd name="connsiteY0" fmla="*/ 0 h 809583"/>
              <a:gd name="connsiteX1" fmla="*/ 886716 w 7741811"/>
              <a:gd name="connsiteY1" fmla="*/ 563148 h 809583"/>
              <a:gd name="connsiteX2" fmla="*/ 2434315 w 7741811"/>
              <a:gd name="connsiteY2" fmla="*/ 487017 h 809583"/>
              <a:gd name="connsiteX3" fmla="*/ 6598811 w 7741811"/>
              <a:gd name="connsiteY3" fmla="*/ 417443 h 809583"/>
              <a:gd name="connsiteX4" fmla="*/ 7741811 w 7741811"/>
              <a:gd name="connsiteY4" fmla="*/ 0 h 809583"/>
              <a:gd name="connsiteX5" fmla="*/ 0 w 7741811"/>
              <a:gd name="connsiteY5" fmla="*/ 0 h 809583"/>
              <a:gd name="connsiteX0" fmla="*/ 0 w 7741811"/>
              <a:gd name="connsiteY0" fmla="*/ 0 h 809583"/>
              <a:gd name="connsiteX1" fmla="*/ 886716 w 7741811"/>
              <a:gd name="connsiteY1" fmla="*/ 563148 h 809583"/>
              <a:gd name="connsiteX2" fmla="*/ 2434315 w 7741811"/>
              <a:gd name="connsiteY2" fmla="*/ 487017 h 809583"/>
              <a:gd name="connsiteX3" fmla="*/ 6598811 w 7741811"/>
              <a:gd name="connsiteY3" fmla="*/ 417443 h 809583"/>
              <a:gd name="connsiteX4" fmla="*/ 7741811 w 7741811"/>
              <a:gd name="connsiteY4" fmla="*/ 0 h 809583"/>
              <a:gd name="connsiteX5" fmla="*/ 0 w 7741811"/>
              <a:gd name="connsiteY5" fmla="*/ 0 h 809583"/>
              <a:gd name="connsiteX0" fmla="*/ 0 w 7741811"/>
              <a:gd name="connsiteY0" fmla="*/ 0 h 809583"/>
              <a:gd name="connsiteX1" fmla="*/ 886716 w 7741811"/>
              <a:gd name="connsiteY1" fmla="*/ 563148 h 809583"/>
              <a:gd name="connsiteX2" fmla="*/ 2434315 w 7741811"/>
              <a:gd name="connsiteY2" fmla="*/ 487017 h 809583"/>
              <a:gd name="connsiteX3" fmla="*/ 6598811 w 7741811"/>
              <a:gd name="connsiteY3" fmla="*/ 417443 h 809583"/>
              <a:gd name="connsiteX4" fmla="*/ 7741811 w 7741811"/>
              <a:gd name="connsiteY4" fmla="*/ 0 h 809583"/>
              <a:gd name="connsiteX5" fmla="*/ 0 w 7741811"/>
              <a:gd name="connsiteY5" fmla="*/ 0 h 809583"/>
              <a:gd name="connsiteX0" fmla="*/ 0 w 7741811"/>
              <a:gd name="connsiteY0" fmla="*/ 0 h 809583"/>
              <a:gd name="connsiteX1" fmla="*/ 886716 w 7741811"/>
              <a:gd name="connsiteY1" fmla="*/ 563148 h 809583"/>
              <a:gd name="connsiteX2" fmla="*/ 2434315 w 7741811"/>
              <a:gd name="connsiteY2" fmla="*/ 487017 h 809583"/>
              <a:gd name="connsiteX3" fmla="*/ 6598811 w 7741811"/>
              <a:gd name="connsiteY3" fmla="*/ 417443 h 809583"/>
              <a:gd name="connsiteX4" fmla="*/ 7741811 w 7741811"/>
              <a:gd name="connsiteY4" fmla="*/ 0 h 809583"/>
              <a:gd name="connsiteX5" fmla="*/ 0 w 7741811"/>
              <a:gd name="connsiteY5" fmla="*/ 0 h 809583"/>
              <a:gd name="connsiteX0" fmla="*/ 0 w 7741811"/>
              <a:gd name="connsiteY0" fmla="*/ 0 h 809583"/>
              <a:gd name="connsiteX1" fmla="*/ 886716 w 7741811"/>
              <a:gd name="connsiteY1" fmla="*/ 563148 h 809583"/>
              <a:gd name="connsiteX2" fmla="*/ 2434315 w 7741811"/>
              <a:gd name="connsiteY2" fmla="*/ 487017 h 809583"/>
              <a:gd name="connsiteX3" fmla="*/ 6598811 w 7741811"/>
              <a:gd name="connsiteY3" fmla="*/ 417443 h 809583"/>
              <a:gd name="connsiteX4" fmla="*/ 7741811 w 7741811"/>
              <a:gd name="connsiteY4" fmla="*/ 0 h 809583"/>
              <a:gd name="connsiteX5" fmla="*/ 0 w 7741811"/>
              <a:gd name="connsiteY5" fmla="*/ 0 h 809583"/>
              <a:gd name="connsiteX0" fmla="*/ 0 w 7744409"/>
              <a:gd name="connsiteY0" fmla="*/ 0 h 809583"/>
              <a:gd name="connsiteX1" fmla="*/ 886716 w 7744409"/>
              <a:gd name="connsiteY1" fmla="*/ 563148 h 809583"/>
              <a:gd name="connsiteX2" fmla="*/ 2434315 w 7744409"/>
              <a:gd name="connsiteY2" fmla="*/ 487017 h 809583"/>
              <a:gd name="connsiteX3" fmla="*/ 6598811 w 7744409"/>
              <a:gd name="connsiteY3" fmla="*/ 417443 h 809583"/>
              <a:gd name="connsiteX4" fmla="*/ 7744409 w 7744409"/>
              <a:gd name="connsiteY4" fmla="*/ 3068 h 809583"/>
              <a:gd name="connsiteX5" fmla="*/ 0 w 7744409"/>
              <a:gd name="connsiteY5" fmla="*/ 0 h 809583"/>
              <a:gd name="connsiteX0" fmla="*/ 0 w 7744409"/>
              <a:gd name="connsiteY0" fmla="*/ 0 h 809583"/>
              <a:gd name="connsiteX1" fmla="*/ 886716 w 7744409"/>
              <a:gd name="connsiteY1" fmla="*/ 563148 h 809583"/>
              <a:gd name="connsiteX2" fmla="*/ 2434315 w 7744409"/>
              <a:gd name="connsiteY2" fmla="*/ 487017 h 809583"/>
              <a:gd name="connsiteX3" fmla="*/ 6598811 w 7744409"/>
              <a:gd name="connsiteY3" fmla="*/ 417443 h 809583"/>
              <a:gd name="connsiteX4" fmla="*/ 7744409 w 7744409"/>
              <a:gd name="connsiteY4" fmla="*/ 3068 h 809583"/>
              <a:gd name="connsiteX5" fmla="*/ 0 w 7744409"/>
              <a:gd name="connsiteY5" fmla="*/ 0 h 809583"/>
              <a:gd name="connsiteX0" fmla="*/ 0 w 7744409"/>
              <a:gd name="connsiteY0" fmla="*/ 0 h 809583"/>
              <a:gd name="connsiteX1" fmla="*/ 886716 w 7744409"/>
              <a:gd name="connsiteY1" fmla="*/ 563148 h 809583"/>
              <a:gd name="connsiteX2" fmla="*/ 2434315 w 7744409"/>
              <a:gd name="connsiteY2" fmla="*/ 487017 h 809583"/>
              <a:gd name="connsiteX3" fmla="*/ 6598811 w 7744409"/>
              <a:gd name="connsiteY3" fmla="*/ 417443 h 809583"/>
              <a:gd name="connsiteX4" fmla="*/ 7744409 w 7744409"/>
              <a:gd name="connsiteY4" fmla="*/ 3068 h 809583"/>
              <a:gd name="connsiteX5" fmla="*/ 0 w 7744409"/>
              <a:gd name="connsiteY5" fmla="*/ 0 h 809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44409" h="809583">
                <a:moveTo>
                  <a:pt x="0" y="0"/>
                </a:moveTo>
                <a:cubicBezTo>
                  <a:pt x="304237" y="167489"/>
                  <a:pt x="360369" y="233726"/>
                  <a:pt x="886716" y="563148"/>
                </a:cubicBezTo>
                <a:cubicBezTo>
                  <a:pt x="1304871" y="809583"/>
                  <a:pt x="1615947" y="706018"/>
                  <a:pt x="2434315" y="487017"/>
                </a:cubicBezTo>
                <a:cubicBezTo>
                  <a:pt x="3629697" y="155424"/>
                  <a:pt x="5540046" y="132029"/>
                  <a:pt x="6598811" y="417443"/>
                </a:cubicBezTo>
                <a:cubicBezTo>
                  <a:pt x="7392212" y="628150"/>
                  <a:pt x="7492697" y="440390"/>
                  <a:pt x="7744409" y="3068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50000">
                <a:schemeClr val="bg2">
                  <a:shade val="67500"/>
                  <a:satMod val="115000"/>
                </a:schemeClr>
              </a:gs>
              <a:gs pos="100000">
                <a:schemeClr val="bg2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54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>
              <a:rot lat="0" lon="0" rev="0"/>
            </a:lightRig>
          </a:scene3d>
          <a:sp3d>
            <a:bevelT w="101600" h="101600"/>
            <a:extrusionClr>
              <a:schemeClr val="bg2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 bwMode="ltGray">
          <a:xfrm>
            <a:off x="0" y="312983"/>
            <a:ext cx="909138" cy="1423763"/>
          </a:xfrm>
          <a:custGeom>
            <a:avLst/>
            <a:gdLst>
              <a:gd name="connsiteX0" fmla="*/ 0 w 742566"/>
              <a:gd name="connsiteY0" fmla="*/ 0 h 1423763"/>
              <a:gd name="connsiteX1" fmla="*/ 0 w 742566"/>
              <a:gd name="connsiteY1" fmla="*/ 1423763 h 1423763"/>
              <a:gd name="connsiteX2" fmla="*/ 742566 w 742566"/>
              <a:gd name="connsiteY2" fmla="*/ 874510 h 1423763"/>
              <a:gd name="connsiteX3" fmla="*/ 714950 w 742566"/>
              <a:gd name="connsiteY3" fmla="*/ 444926 h 1423763"/>
              <a:gd name="connsiteX4" fmla="*/ 0 w 742566"/>
              <a:gd name="connsiteY4" fmla="*/ 0 h 1423763"/>
              <a:gd name="connsiteX0" fmla="*/ 0 w 861724"/>
              <a:gd name="connsiteY0" fmla="*/ 0 h 1569515"/>
              <a:gd name="connsiteX1" fmla="*/ 0 w 861724"/>
              <a:gd name="connsiteY1" fmla="*/ 1423763 h 1569515"/>
              <a:gd name="connsiteX2" fmla="*/ 742566 w 861724"/>
              <a:gd name="connsiteY2" fmla="*/ 874510 h 1569515"/>
              <a:gd name="connsiteX3" fmla="*/ 714950 w 861724"/>
              <a:gd name="connsiteY3" fmla="*/ 444926 h 1569515"/>
              <a:gd name="connsiteX4" fmla="*/ 0 w 861724"/>
              <a:gd name="connsiteY4" fmla="*/ 0 h 1569515"/>
              <a:gd name="connsiteX0" fmla="*/ 0 w 861724"/>
              <a:gd name="connsiteY0" fmla="*/ 163140 h 1732655"/>
              <a:gd name="connsiteX1" fmla="*/ 0 w 861724"/>
              <a:gd name="connsiteY1" fmla="*/ 1586903 h 1732655"/>
              <a:gd name="connsiteX2" fmla="*/ 742566 w 861724"/>
              <a:gd name="connsiteY2" fmla="*/ 1037650 h 1732655"/>
              <a:gd name="connsiteX3" fmla="*/ 714950 w 861724"/>
              <a:gd name="connsiteY3" fmla="*/ 608066 h 1732655"/>
              <a:gd name="connsiteX4" fmla="*/ 0 w 861724"/>
              <a:gd name="connsiteY4" fmla="*/ 163140 h 1732655"/>
              <a:gd name="connsiteX0" fmla="*/ 0 w 914642"/>
              <a:gd name="connsiteY0" fmla="*/ 163140 h 1732655"/>
              <a:gd name="connsiteX1" fmla="*/ 0 w 914642"/>
              <a:gd name="connsiteY1" fmla="*/ 1586903 h 1732655"/>
              <a:gd name="connsiteX2" fmla="*/ 742566 w 914642"/>
              <a:gd name="connsiteY2" fmla="*/ 1037650 h 1732655"/>
              <a:gd name="connsiteX3" fmla="*/ 714950 w 914642"/>
              <a:gd name="connsiteY3" fmla="*/ 608066 h 1732655"/>
              <a:gd name="connsiteX4" fmla="*/ 0 w 914642"/>
              <a:gd name="connsiteY4" fmla="*/ 163140 h 1732655"/>
              <a:gd name="connsiteX0" fmla="*/ 0 w 914642"/>
              <a:gd name="connsiteY0" fmla="*/ 163140 h 1732655"/>
              <a:gd name="connsiteX1" fmla="*/ 0 w 914642"/>
              <a:gd name="connsiteY1" fmla="*/ 1586903 h 1732655"/>
              <a:gd name="connsiteX2" fmla="*/ 742566 w 914642"/>
              <a:gd name="connsiteY2" fmla="*/ 1037650 h 1732655"/>
              <a:gd name="connsiteX3" fmla="*/ 714950 w 914642"/>
              <a:gd name="connsiteY3" fmla="*/ 608066 h 1732655"/>
              <a:gd name="connsiteX4" fmla="*/ 0 w 914642"/>
              <a:gd name="connsiteY4" fmla="*/ 163140 h 1732655"/>
              <a:gd name="connsiteX0" fmla="*/ 0 w 914642"/>
              <a:gd name="connsiteY0" fmla="*/ 0 h 1569515"/>
              <a:gd name="connsiteX1" fmla="*/ 0 w 914642"/>
              <a:gd name="connsiteY1" fmla="*/ 1423763 h 1569515"/>
              <a:gd name="connsiteX2" fmla="*/ 742566 w 914642"/>
              <a:gd name="connsiteY2" fmla="*/ 874510 h 1569515"/>
              <a:gd name="connsiteX3" fmla="*/ 714950 w 914642"/>
              <a:gd name="connsiteY3" fmla="*/ 444926 h 1569515"/>
              <a:gd name="connsiteX4" fmla="*/ 0 w 914642"/>
              <a:gd name="connsiteY4" fmla="*/ 0 h 1569515"/>
              <a:gd name="connsiteX0" fmla="*/ 0 w 948883"/>
              <a:gd name="connsiteY0" fmla="*/ 0 h 1569515"/>
              <a:gd name="connsiteX1" fmla="*/ 0 w 948883"/>
              <a:gd name="connsiteY1" fmla="*/ 1423763 h 1569515"/>
              <a:gd name="connsiteX2" fmla="*/ 742566 w 948883"/>
              <a:gd name="connsiteY2" fmla="*/ 874510 h 1569515"/>
              <a:gd name="connsiteX3" fmla="*/ 714950 w 948883"/>
              <a:gd name="connsiteY3" fmla="*/ 444926 h 1569515"/>
              <a:gd name="connsiteX4" fmla="*/ 0 w 948883"/>
              <a:gd name="connsiteY4" fmla="*/ 0 h 1569515"/>
              <a:gd name="connsiteX0" fmla="*/ 0 w 909138"/>
              <a:gd name="connsiteY0" fmla="*/ 0 h 1569515"/>
              <a:gd name="connsiteX1" fmla="*/ 0 w 909138"/>
              <a:gd name="connsiteY1" fmla="*/ 1423763 h 1569515"/>
              <a:gd name="connsiteX2" fmla="*/ 742566 w 909138"/>
              <a:gd name="connsiteY2" fmla="*/ 874510 h 1569515"/>
              <a:gd name="connsiteX3" fmla="*/ 714950 w 909138"/>
              <a:gd name="connsiteY3" fmla="*/ 444926 h 1569515"/>
              <a:gd name="connsiteX4" fmla="*/ 0 w 909138"/>
              <a:gd name="connsiteY4" fmla="*/ 0 h 1569515"/>
              <a:gd name="connsiteX0" fmla="*/ 0 w 909138"/>
              <a:gd name="connsiteY0" fmla="*/ 0 h 1423763"/>
              <a:gd name="connsiteX1" fmla="*/ 0 w 909138"/>
              <a:gd name="connsiteY1" fmla="*/ 1423763 h 1423763"/>
              <a:gd name="connsiteX2" fmla="*/ 742566 w 909138"/>
              <a:gd name="connsiteY2" fmla="*/ 874510 h 1423763"/>
              <a:gd name="connsiteX3" fmla="*/ 714950 w 909138"/>
              <a:gd name="connsiteY3" fmla="*/ 444926 h 1423763"/>
              <a:gd name="connsiteX4" fmla="*/ 0 w 909138"/>
              <a:gd name="connsiteY4" fmla="*/ 0 h 1423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9138" h="1423763">
                <a:moveTo>
                  <a:pt x="0" y="0"/>
                </a:moveTo>
                <a:lnTo>
                  <a:pt x="0" y="1423763"/>
                </a:lnTo>
                <a:cubicBezTo>
                  <a:pt x="307056" y="1125441"/>
                  <a:pt x="599640" y="970558"/>
                  <a:pt x="742566" y="874510"/>
                </a:cubicBezTo>
                <a:cubicBezTo>
                  <a:pt x="885492" y="778462"/>
                  <a:pt x="909138" y="598868"/>
                  <a:pt x="714950" y="444926"/>
                </a:cubicBezTo>
                <a:cubicBezTo>
                  <a:pt x="481017" y="259268"/>
                  <a:pt x="145961" y="102135"/>
                  <a:pt x="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50000">
                <a:schemeClr val="bg2">
                  <a:shade val="67500"/>
                  <a:satMod val="115000"/>
                </a:schemeClr>
              </a:gs>
              <a:gs pos="100000">
                <a:schemeClr val="bg2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>
              <a:rot lat="0" lon="0" rev="0"/>
            </a:lightRig>
          </a:scene3d>
          <a:sp3d>
            <a:bevelT w="101600" h="101600"/>
            <a:extrusionClr>
              <a:schemeClr val="bg2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Freeform 9"/>
          <p:cNvSpPr/>
          <p:nvPr/>
        </p:nvSpPr>
        <p:spPr bwMode="ltGray">
          <a:xfrm flipV="1">
            <a:off x="0" y="5172889"/>
            <a:ext cx="850182" cy="1665516"/>
          </a:xfrm>
          <a:custGeom>
            <a:avLst/>
            <a:gdLst>
              <a:gd name="connsiteX0" fmla="*/ 0 w 742566"/>
              <a:gd name="connsiteY0" fmla="*/ 0 h 1423763"/>
              <a:gd name="connsiteX1" fmla="*/ 0 w 742566"/>
              <a:gd name="connsiteY1" fmla="*/ 1423763 h 1423763"/>
              <a:gd name="connsiteX2" fmla="*/ 742566 w 742566"/>
              <a:gd name="connsiteY2" fmla="*/ 874510 h 1423763"/>
              <a:gd name="connsiteX3" fmla="*/ 714950 w 742566"/>
              <a:gd name="connsiteY3" fmla="*/ 444926 h 1423763"/>
              <a:gd name="connsiteX4" fmla="*/ 0 w 742566"/>
              <a:gd name="connsiteY4" fmla="*/ 0 h 1423763"/>
              <a:gd name="connsiteX0" fmla="*/ 0 w 861724"/>
              <a:gd name="connsiteY0" fmla="*/ 0 h 1569515"/>
              <a:gd name="connsiteX1" fmla="*/ 0 w 861724"/>
              <a:gd name="connsiteY1" fmla="*/ 1423763 h 1569515"/>
              <a:gd name="connsiteX2" fmla="*/ 742566 w 861724"/>
              <a:gd name="connsiteY2" fmla="*/ 874510 h 1569515"/>
              <a:gd name="connsiteX3" fmla="*/ 714950 w 861724"/>
              <a:gd name="connsiteY3" fmla="*/ 444926 h 1569515"/>
              <a:gd name="connsiteX4" fmla="*/ 0 w 861724"/>
              <a:gd name="connsiteY4" fmla="*/ 0 h 1569515"/>
              <a:gd name="connsiteX0" fmla="*/ 0 w 861724"/>
              <a:gd name="connsiteY0" fmla="*/ 163140 h 1732655"/>
              <a:gd name="connsiteX1" fmla="*/ 0 w 861724"/>
              <a:gd name="connsiteY1" fmla="*/ 1586903 h 1732655"/>
              <a:gd name="connsiteX2" fmla="*/ 742566 w 861724"/>
              <a:gd name="connsiteY2" fmla="*/ 1037650 h 1732655"/>
              <a:gd name="connsiteX3" fmla="*/ 714950 w 861724"/>
              <a:gd name="connsiteY3" fmla="*/ 608066 h 1732655"/>
              <a:gd name="connsiteX4" fmla="*/ 0 w 861724"/>
              <a:gd name="connsiteY4" fmla="*/ 163140 h 1732655"/>
              <a:gd name="connsiteX0" fmla="*/ 0 w 914642"/>
              <a:gd name="connsiteY0" fmla="*/ 163140 h 1732655"/>
              <a:gd name="connsiteX1" fmla="*/ 0 w 914642"/>
              <a:gd name="connsiteY1" fmla="*/ 1586903 h 1732655"/>
              <a:gd name="connsiteX2" fmla="*/ 742566 w 914642"/>
              <a:gd name="connsiteY2" fmla="*/ 1037650 h 1732655"/>
              <a:gd name="connsiteX3" fmla="*/ 714950 w 914642"/>
              <a:gd name="connsiteY3" fmla="*/ 608066 h 1732655"/>
              <a:gd name="connsiteX4" fmla="*/ 0 w 914642"/>
              <a:gd name="connsiteY4" fmla="*/ 163140 h 1732655"/>
              <a:gd name="connsiteX0" fmla="*/ 0 w 914642"/>
              <a:gd name="connsiteY0" fmla="*/ 163140 h 1732655"/>
              <a:gd name="connsiteX1" fmla="*/ 0 w 914642"/>
              <a:gd name="connsiteY1" fmla="*/ 1586903 h 1732655"/>
              <a:gd name="connsiteX2" fmla="*/ 742566 w 914642"/>
              <a:gd name="connsiteY2" fmla="*/ 1037650 h 1732655"/>
              <a:gd name="connsiteX3" fmla="*/ 714950 w 914642"/>
              <a:gd name="connsiteY3" fmla="*/ 608066 h 1732655"/>
              <a:gd name="connsiteX4" fmla="*/ 0 w 914642"/>
              <a:gd name="connsiteY4" fmla="*/ 163140 h 1732655"/>
              <a:gd name="connsiteX0" fmla="*/ 0 w 914642"/>
              <a:gd name="connsiteY0" fmla="*/ 0 h 1569515"/>
              <a:gd name="connsiteX1" fmla="*/ 0 w 914642"/>
              <a:gd name="connsiteY1" fmla="*/ 1423763 h 1569515"/>
              <a:gd name="connsiteX2" fmla="*/ 742566 w 914642"/>
              <a:gd name="connsiteY2" fmla="*/ 874510 h 1569515"/>
              <a:gd name="connsiteX3" fmla="*/ 714950 w 914642"/>
              <a:gd name="connsiteY3" fmla="*/ 444926 h 1569515"/>
              <a:gd name="connsiteX4" fmla="*/ 0 w 914642"/>
              <a:gd name="connsiteY4" fmla="*/ 0 h 1569515"/>
              <a:gd name="connsiteX0" fmla="*/ 0 w 948883"/>
              <a:gd name="connsiteY0" fmla="*/ 0 h 1569515"/>
              <a:gd name="connsiteX1" fmla="*/ 0 w 948883"/>
              <a:gd name="connsiteY1" fmla="*/ 1423763 h 1569515"/>
              <a:gd name="connsiteX2" fmla="*/ 742566 w 948883"/>
              <a:gd name="connsiteY2" fmla="*/ 874510 h 1569515"/>
              <a:gd name="connsiteX3" fmla="*/ 714950 w 948883"/>
              <a:gd name="connsiteY3" fmla="*/ 444926 h 1569515"/>
              <a:gd name="connsiteX4" fmla="*/ 0 w 948883"/>
              <a:gd name="connsiteY4" fmla="*/ 0 h 1569515"/>
              <a:gd name="connsiteX0" fmla="*/ 0 w 909138"/>
              <a:gd name="connsiteY0" fmla="*/ 0 h 1569515"/>
              <a:gd name="connsiteX1" fmla="*/ 0 w 909138"/>
              <a:gd name="connsiteY1" fmla="*/ 1423763 h 1569515"/>
              <a:gd name="connsiteX2" fmla="*/ 742566 w 909138"/>
              <a:gd name="connsiteY2" fmla="*/ 874510 h 1569515"/>
              <a:gd name="connsiteX3" fmla="*/ 714950 w 909138"/>
              <a:gd name="connsiteY3" fmla="*/ 444926 h 1569515"/>
              <a:gd name="connsiteX4" fmla="*/ 0 w 909138"/>
              <a:gd name="connsiteY4" fmla="*/ 0 h 1569515"/>
              <a:gd name="connsiteX0" fmla="*/ 0 w 909138"/>
              <a:gd name="connsiteY0" fmla="*/ 0 h 1423763"/>
              <a:gd name="connsiteX1" fmla="*/ 0 w 909138"/>
              <a:gd name="connsiteY1" fmla="*/ 1423763 h 1423763"/>
              <a:gd name="connsiteX2" fmla="*/ 742566 w 909138"/>
              <a:gd name="connsiteY2" fmla="*/ 874510 h 1423763"/>
              <a:gd name="connsiteX3" fmla="*/ 714950 w 909138"/>
              <a:gd name="connsiteY3" fmla="*/ 444926 h 1423763"/>
              <a:gd name="connsiteX4" fmla="*/ 0 w 909138"/>
              <a:gd name="connsiteY4" fmla="*/ 0 h 1423763"/>
              <a:gd name="connsiteX0" fmla="*/ 0 w 909138"/>
              <a:gd name="connsiteY0" fmla="*/ 0 h 1423763"/>
              <a:gd name="connsiteX1" fmla="*/ 0 w 909138"/>
              <a:gd name="connsiteY1" fmla="*/ 1423763 h 1423763"/>
              <a:gd name="connsiteX2" fmla="*/ 729018 w 909138"/>
              <a:gd name="connsiteY2" fmla="*/ 946385 h 1423763"/>
              <a:gd name="connsiteX3" fmla="*/ 714950 w 909138"/>
              <a:gd name="connsiteY3" fmla="*/ 444926 h 1423763"/>
              <a:gd name="connsiteX4" fmla="*/ 0 w 909138"/>
              <a:gd name="connsiteY4" fmla="*/ 0 h 1423763"/>
              <a:gd name="connsiteX0" fmla="*/ 0 w 917369"/>
              <a:gd name="connsiteY0" fmla="*/ 0 h 1423763"/>
              <a:gd name="connsiteX1" fmla="*/ 0 w 917369"/>
              <a:gd name="connsiteY1" fmla="*/ 1423763 h 1423763"/>
              <a:gd name="connsiteX2" fmla="*/ 729018 w 917369"/>
              <a:gd name="connsiteY2" fmla="*/ 946385 h 1423763"/>
              <a:gd name="connsiteX3" fmla="*/ 723181 w 917369"/>
              <a:gd name="connsiteY3" fmla="*/ 562947 h 1423763"/>
              <a:gd name="connsiteX4" fmla="*/ 0 w 917369"/>
              <a:gd name="connsiteY4" fmla="*/ 0 h 1423763"/>
              <a:gd name="connsiteX0" fmla="*/ 0 w 917369"/>
              <a:gd name="connsiteY0" fmla="*/ 0 h 1423763"/>
              <a:gd name="connsiteX1" fmla="*/ 0 w 917369"/>
              <a:gd name="connsiteY1" fmla="*/ 1423763 h 1423763"/>
              <a:gd name="connsiteX2" fmla="*/ 729018 w 917369"/>
              <a:gd name="connsiteY2" fmla="*/ 946385 h 1423763"/>
              <a:gd name="connsiteX3" fmla="*/ 723181 w 917369"/>
              <a:gd name="connsiteY3" fmla="*/ 562947 h 1423763"/>
              <a:gd name="connsiteX4" fmla="*/ 0 w 917369"/>
              <a:gd name="connsiteY4" fmla="*/ 0 h 1423763"/>
              <a:gd name="connsiteX0" fmla="*/ 0 w 917369"/>
              <a:gd name="connsiteY0" fmla="*/ 0 h 1423763"/>
              <a:gd name="connsiteX1" fmla="*/ 0 w 917369"/>
              <a:gd name="connsiteY1" fmla="*/ 1423763 h 1423763"/>
              <a:gd name="connsiteX2" fmla="*/ 729018 w 917369"/>
              <a:gd name="connsiteY2" fmla="*/ 946385 h 1423763"/>
              <a:gd name="connsiteX3" fmla="*/ 723181 w 917369"/>
              <a:gd name="connsiteY3" fmla="*/ 562947 h 1423763"/>
              <a:gd name="connsiteX4" fmla="*/ 0 w 917369"/>
              <a:gd name="connsiteY4" fmla="*/ 0 h 1423763"/>
              <a:gd name="connsiteX0" fmla="*/ 0 w 917369"/>
              <a:gd name="connsiteY0" fmla="*/ 0 h 1423763"/>
              <a:gd name="connsiteX1" fmla="*/ 0 w 917369"/>
              <a:gd name="connsiteY1" fmla="*/ 1423763 h 1423763"/>
              <a:gd name="connsiteX2" fmla="*/ 729018 w 917369"/>
              <a:gd name="connsiteY2" fmla="*/ 946385 h 1423763"/>
              <a:gd name="connsiteX3" fmla="*/ 723181 w 917369"/>
              <a:gd name="connsiteY3" fmla="*/ 562947 h 1423763"/>
              <a:gd name="connsiteX4" fmla="*/ 0 w 917369"/>
              <a:gd name="connsiteY4" fmla="*/ 0 h 1423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7369" h="1423763">
                <a:moveTo>
                  <a:pt x="0" y="0"/>
                </a:moveTo>
                <a:lnTo>
                  <a:pt x="0" y="1423763"/>
                </a:lnTo>
                <a:cubicBezTo>
                  <a:pt x="368101" y="1168156"/>
                  <a:pt x="565407" y="1044083"/>
                  <a:pt x="729018" y="946385"/>
                </a:cubicBezTo>
                <a:cubicBezTo>
                  <a:pt x="892629" y="848687"/>
                  <a:pt x="917369" y="716889"/>
                  <a:pt x="723181" y="562947"/>
                </a:cubicBezTo>
                <a:cubicBezTo>
                  <a:pt x="489248" y="377289"/>
                  <a:pt x="145961" y="102135"/>
                  <a:pt x="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50000">
                <a:schemeClr val="bg2">
                  <a:shade val="67500"/>
                  <a:satMod val="115000"/>
                </a:schemeClr>
              </a:gs>
              <a:gs pos="100000">
                <a:schemeClr val="bg2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>
              <a:rot lat="0" lon="0" rev="0"/>
            </a:lightRig>
          </a:scene3d>
          <a:sp3d>
            <a:bevelT w="101600" h="101600"/>
            <a:extrusionClr>
              <a:schemeClr val="bg2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/>
          <p:nvPr/>
        </p:nvSpPr>
        <p:spPr bwMode="ltGray">
          <a:xfrm>
            <a:off x="7706271" y="-3132"/>
            <a:ext cx="1450255" cy="1647155"/>
          </a:xfrm>
          <a:custGeom>
            <a:avLst/>
            <a:gdLst>
              <a:gd name="connsiteX0" fmla="*/ 422754 w 1302707"/>
              <a:gd name="connsiteY0" fmla="*/ 0 h 1615858"/>
              <a:gd name="connsiteX1" fmla="*/ 1302707 w 1302707"/>
              <a:gd name="connsiteY1" fmla="*/ 0 h 1615858"/>
              <a:gd name="connsiteX2" fmla="*/ 1290181 w 1302707"/>
              <a:gd name="connsiteY2" fmla="*/ 1615858 h 1615858"/>
              <a:gd name="connsiteX3" fmla="*/ 109603 w 1302707"/>
              <a:gd name="connsiteY3" fmla="*/ 879954 h 1615858"/>
              <a:gd name="connsiteX4" fmla="*/ 0 w 1302707"/>
              <a:gd name="connsiteY4" fmla="*/ 382044 h 1615858"/>
              <a:gd name="connsiteX5" fmla="*/ 422754 w 1302707"/>
              <a:gd name="connsiteY5" fmla="*/ 0 h 1615858"/>
              <a:gd name="connsiteX0" fmla="*/ 528181 w 1408134"/>
              <a:gd name="connsiteY0" fmla="*/ 0 h 1762517"/>
              <a:gd name="connsiteX1" fmla="*/ 1408134 w 1408134"/>
              <a:gd name="connsiteY1" fmla="*/ 0 h 1762517"/>
              <a:gd name="connsiteX2" fmla="*/ 1395608 w 1408134"/>
              <a:gd name="connsiteY2" fmla="*/ 1615858 h 1762517"/>
              <a:gd name="connsiteX3" fmla="*/ 215030 w 1408134"/>
              <a:gd name="connsiteY3" fmla="*/ 879954 h 1762517"/>
              <a:gd name="connsiteX4" fmla="*/ 105427 w 1408134"/>
              <a:gd name="connsiteY4" fmla="*/ 382044 h 1762517"/>
              <a:gd name="connsiteX5" fmla="*/ 528181 w 1408134"/>
              <a:gd name="connsiteY5" fmla="*/ 0 h 1762517"/>
              <a:gd name="connsiteX0" fmla="*/ 528181 w 1408134"/>
              <a:gd name="connsiteY0" fmla="*/ 0 h 1762517"/>
              <a:gd name="connsiteX1" fmla="*/ 1408134 w 1408134"/>
              <a:gd name="connsiteY1" fmla="*/ 0 h 1762517"/>
              <a:gd name="connsiteX2" fmla="*/ 1395608 w 1408134"/>
              <a:gd name="connsiteY2" fmla="*/ 1615858 h 1762517"/>
              <a:gd name="connsiteX3" fmla="*/ 215030 w 1408134"/>
              <a:gd name="connsiteY3" fmla="*/ 879954 h 1762517"/>
              <a:gd name="connsiteX4" fmla="*/ 105427 w 1408134"/>
              <a:gd name="connsiteY4" fmla="*/ 382044 h 1762517"/>
              <a:gd name="connsiteX5" fmla="*/ 528181 w 1408134"/>
              <a:gd name="connsiteY5" fmla="*/ 0 h 1762517"/>
              <a:gd name="connsiteX0" fmla="*/ 528181 w 1408134"/>
              <a:gd name="connsiteY0" fmla="*/ 0 h 1615858"/>
              <a:gd name="connsiteX1" fmla="*/ 1408134 w 1408134"/>
              <a:gd name="connsiteY1" fmla="*/ 0 h 1615858"/>
              <a:gd name="connsiteX2" fmla="*/ 1395608 w 1408134"/>
              <a:gd name="connsiteY2" fmla="*/ 1615858 h 1615858"/>
              <a:gd name="connsiteX3" fmla="*/ 215030 w 1408134"/>
              <a:gd name="connsiteY3" fmla="*/ 879954 h 1615858"/>
              <a:gd name="connsiteX4" fmla="*/ 105427 w 1408134"/>
              <a:gd name="connsiteY4" fmla="*/ 382044 h 1615858"/>
              <a:gd name="connsiteX5" fmla="*/ 528181 w 1408134"/>
              <a:gd name="connsiteY5" fmla="*/ 0 h 1615858"/>
              <a:gd name="connsiteX0" fmla="*/ 529337 w 1409290"/>
              <a:gd name="connsiteY0" fmla="*/ 0 h 1615858"/>
              <a:gd name="connsiteX1" fmla="*/ 1409290 w 1409290"/>
              <a:gd name="connsiteY1" fmla="*/ 0 h 1615858"/>
              <a:gd name="connsiteX2" fmla="*/ 1396764 w 1409290"/>
              <a:gd name="connsiteY2" fmla="*/ 1615858 h 1615858"/>
              <a:gd name="connsiteX3" fmla="*/ 215030 w 1409290"/>
              <a:gd name="connsiteY3" fmla="*/ 864897 h 1615858"/>
              <a:gd name="connsiteX4" fmla="*/ 106583 w 1409290"/>
              <a:gd name="connsiteY4" fmla="*/ 382044 h 1615858"/>
              <a:gd name="connsiteX5" fmla="*/ 529337 w 1409290"/>
              <a:gd name="connsiteY5" fmla="*/ 0 h 1615858"/>
              <a:gd name="connsiteX0" fmla="*/ 522046 w 1401999"/>
              <a:gd name="connsiteY0" fmla="*/ 0 h 1615858"/>
              <a:gd name="connsiteX1" fmla="*/ 1401999 w 1401999"/>
              <a:gd name="connsiteY1" fmla="*/ 0 h 1615858"/>
              <a:gd name="connsiteX2" fmla="*/ 1389473 w 1401999"/>
              <a:gd name="connsiteY2" fmla="*/ 1615858 h 1615858"/>
              <a:gd name="connsiteX3" fmla="*/ 207739 w 1401999"/>
              <a:gd name="connsiteY3" fmla="*/ 864897 h 1615858"/>
              <a:gd name="connsiteX4" fmla="*/ 99292 w 1401999"/>
              <a:gd name="connsiteY4" fmla="*/ 382044 h 1615858"/>
              <a:gd name="connsiteX5" fmla="*/ 522046 w 1401999"/>
              <a:gd name="connsiteY5" fmla="*/ 0 h 1615858"/>
              <a:gd name="connsiteX0" fmla="*/ 570302 w 1450255"/>
              <a:gd name="connsiteY0" fmla="*/ 0 h 1615858"/>
              <a:gd name="connsiteX1" fmla="*/ 1450255 w 1450255"/>
              <a:gd name="connsiteY1" fmla="*/ 0 h 1615858"/>
              <a:gd name="connsiteX2" fmla="*/ 1437729 w 1450255"/>
              <a:gd name="connsiteY2" fmla="*/ 1615858 h 1615858"/>
              <a:gd name="connsiteX3" fmla="*/ 255995 w 1450255"/>
              <a:gd name="connsiteY3" fmla="*/ 864897 h 1615858"/>
              <a:gd name="connsiteX4" fmla="*/ 147548 w 1450255"/>
              <a:gd name="connsiteY4" fmla="*/ 382044 h 1615858"/>
              <a:gd name="connsiteX5" fmla="*/ 570302 w 1450255"/>
              <a:gd name="connsiteY5" fmla="*/ 0 h 1615858"/>
              <a:gd name="connsiteX0" fmla="*/ 570302 w 1450255"/>
              <a:gd name="connsiteY0" fmla="*/ 0 h 1615858"/>
              <a:gd name="connsiteX1" fmla="*/ 1450255 w 1450255"/>
              <a:gd name="connsiteY1" fmla="*/ 0 h 1615858"/>
              <a:gd name="connsiteX2" fmla="*/ 1437729 w 1450255"/>
              <a:gd name="connsiteY2" fmla="*/ 1615858 h 1615858"/>
              <a:gd name="connsiteX3" fmla="*/ 255995 w 1450255"/>
              <a:gd name="connsiteY3" fmla="*/ 864897 h 1615858"/>
              <a:gd name="connsiteX4" fmla="*/ 147548 w 1450255"/>
              <a:gd name="connsiteY4" fmla="*/ 382044 h 1615858"/>
              <a:gd name="connsiteX5" fmla="*/ 570302 w 1450255"/>
              <a:gd name="connsiteY5" fmla="*/ 0 h 1615858"/>
              <a:gd name="connsiteX0" fmla="*/ 570302 w 1450255"/>
              <a:gd name="connsiteY0" fmla="*/ 0 h 1615858"/>
              <a:gd name="connsiteX1" fmla="*/ 1450255 w 1450255"/>
              <a:gd name="connsiteY1" fmla="*/ 0 h 1615858"/>
              <a:gd name="connsiteX2" fmla="*/ 1437729 w 1450255"/>
              <a:gd name="connsiteY2" fmla="*/ 1615858 h 1615858"/>
              <a:gd name="connsiteX3" fmla="*/ 255995 w 1450255"/>
              <a:gd name="connsiteY3" fmla="*/ 864897 h 1615858"/>
              <a:gd name="connsiteX4" fmla="*/ 147548 w 1450255"/>
              <a:gd name="connsiteY4" fmla="*/ 382044 h 1615858"/>
              <a:gd name="connsiteX5" fmla="*/ 570302 w 1450255"/>
              <a:gd name="connsiteY5" fmla="*/ 0 h 1615858"/>
              <a:gd name="connsiteX0" fmla="*/ 570302 w 1450255"/>
              <a:gd name="connsiteY0" fmla="*/ 0 h 1647155"/>
              <a:gd name="connsiteX1" fmla="*/ 1450255 w 1450255"/>
              <a:gd name="connsiteY1" fmla="*/ 0 h 1647155"/>
              <a:gd name="connsiteX2" fmla="*/ 1437729 w 1450255"/>
              <a:gd name="connsiteY2" fmla="*/ 1647155 h 1647155"/>
              <a:gd name="connsiteX3" fmla="*/ 255995 w 1450255"/>
              <a:gd name="connsiteY3" fmla="*/ 864897 h 1647155"/>
              <a:gd name="connsiteX4" fmla="*/ 147548 w 1450255"/>
              <a:gd name="connsiteY4" fmla="*/ 382044 h 1647155"/>
              <a:gd name="connsiteX5" fmla="*/ 570302 w 1450255"/>
              <a:gd name="connsiteY5" fmla="*/ 0 h 1647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0255" h="1647155">
                <a:moveTo>
                  <a:pt x="570302" y="0"/>
                </a:moveTo>
                <a:lnTo>
                  <a:pt x="1450255" y="0"/>
                </a:lnTo>
                <a:cubicBezTo>
                  <a:pt x="1446080" y="538619"/>
                  <a:pt x="1441904" y="1108536"/>
                  <a:pt x="1437729" y="1647155"/>
                </a:cubicBezTo>
                <a:cubicBezTo>
                  <a:pt x="1059800" y="1253174"/>
                  <a:pt x="463734" y="1013829"/>
                  <a:pt x="255995" y="864897"/>
                </a:cubicBezTo>
                <a:cubicBezTo>
                  <a:pt x="0" y="680990"/>
                  <a:pt x="64002" y="497791"/>
                  <a:pt x="147548" y="382044"/>
                </a:cubicBezTo>
                <a:cubicBezTo>
                  <a:pt x="231094" y="266297"/>
                  <a:pt x="385474" y="72158"/>
                  <a:pt x="570302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50000">
                <a:schemeClr val="bg2">
                  <a:shade val="67500"/>
                  <a:satMod val="115000"/>
                </a:schemeClr>
              </a:gs>
              <a:gs pos="100000">
                <a:schemeClr val="bg2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54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101600" h="101600"/>
            <a:extrusionClr>
              <a:schemeClr val="bg2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Freeform 11"/>
          <p:cNvSpPr/>
          <p:nvPr/>
        </p:nvSpPr>
        <p:spPr bwMode="ltGray">
          <a:xfrm>
            <a:off x="475656" y="5237922"/>
            <a:ext cx="8668343" cy="1639956"/>
          </a:xfrm>
          <a:custGeom>
            <a:avLst/>
            <a:gdLst>
              <a:gd name="connsiteX0" fmla="*/ 0 w 8666922"/>
              <a:gd name="connsiteY0" fmla="*/ 1610139 h 1639956"/>
              <a:gd name="connsiteX1" fmla="*/ 8656983 w 8666922"/>
              <a:gd name="connsiteY1" fmla="*/ 1639956 h 1639956"/>
              <a:gd name="connsiteX2" fmla="*/ 8666922 w 8666922"/>
              <a:gd name="connsiteY2" fmla="*/ 0 h 1639956"/>
              <a:gd name="connsiteX3" fmla="*/ 4084983 w 8666922"/>
              <a:gd name="connsiteY3" fmla="*/ 1480930 h 1639956"/>
              <a:gd name="connsiteX4" fmla="*/ 993913 w 8666922"/>
              <a:gd name="connsiteY4" fmla="*/ 914400 h 1639956"/>
              <a:gd name="connsiteX5" fmla="*/ 0 w 8666922"/>
              <a:gd name="connsiteY5" fmla="*/ 1610139 h 1639956"/>
              <a:gd name="connsiteX0" fmla="*/ 0 w 8666922"/>
              <a:gd name="connsiteY0" fmla="*/ 1636643 h 1666460"/>
              <a:gd name="connsiteX1" fmla="*/ 8656983 w 8666922"/>
              <a:gd name="connsiteY1" fmla="*/ 1666460 h 1666460"/>
              <a:gd name="connsiteX2" fmla="*/ 8666922 w 8666922"/>
              <a:gd name="connsiteY2" fmla="*/ 26504 h 1666460"/>
              <a:gd name="connsiteX3" fmla="*/ 4084983 w 8666922"/>
              <a:gd name="connsiteY3" fmla="*/ 1507434 h 1666460"/>
              <a:gd name="connsiteX4" fmla="*/ 993913 w 8666922"/>
              <a:gd name="connsiteY4" fmla="*/ 940904 h 1666460"/>
              <a:gd name="connsiteX5" fmla="*/ 0 w 8666922"/>
              <a:gd name="connsiteY5" fmla="*/ 1636643 h 1666460"/>
              <a:gd name="connsiteX0" fmla="*/ 0 w 8668343"/>
              <a:gd name="connsiteY0" fmla="*/ 1647276 h 1666460"/>
              <a:gd name="connsiteX1" fmla="*/ 8658404 w 8668343"/>
              <a:gd name="connsiteY1" fmla="*/ 1666460 h 1666460"/>
              <a:gd name="connsiteX2" fmla="*/ 8668343 w 8668343"/>
              <a:gd name="connsiteY2" fmla="*/ 26504 h 1666460"/>
              <a:gd name="connsiteX3" fmla="*/ 4086404 w 8668343"/>
              <a:gd name="connsiteY3" fmla="*/ 1507434 h 1666460"/>
              <a:gd name="connsiteX4" fmla="*/ 995334 w 8668343"/>
              <a:gd name="connsiteY4" fmla="*/ 940904 h 1666460"/>
              <a:gd name="connsiteX5" fmla="*/ 0 w 8668343"/>
              <a:gd name="connsiteY5" fmla="*/ 1647276 h 1666460"/>
              <a:gd name="connsiteX0" fmla="*/ 0 w 8668343"/>
              <a:gd name="connsiteY0" fmla="*/ 1620772 h 1639956"/>
              <a:gd name="connsiteX1" fmla="*/ 8658404 w 8668343"/>
              <a:gd name="connsiteY1" fmla="*/ 1639956 h 1639956"/>
              <a:gd name="connsiteX2" fmla="*/ 8668343 w 8668343"/>
              <a:gd name="connsiteY2" fmla="*/ 0 h 1639956"/>
              <a:gd name="connsiteX3" fmla="*/ 4086404 w 8668343"/>
              <a:gd name="connsiteY3" fmla="*/ 1480930 h 1639956"/>
              <a:gd name="connsiteX4" fmla="*/ 995334 w 8668343"/>
              <a:gd name="connsiteY4" fmla="*/ 914400 h 1639956"/>
              <a:gd name="connsiteX5" fmla="*/ 0 w 8668343"/>
              <a:gd name="connsiteY5" fmla="*/ 1620772 h 1639956"/>
              <a:gd name="connsiteX0" fmla="*/ 0 w 8668343"/>
              <a:gd name="connsiteY0" fmla="*/ 1620772 h 1639956"/>
              <a:gd name="connsiteX1" fmla="*/ 8658404 w 8668343"/>
              <a:gd name="connsiteY1" fmla="*/ 1639956 h 1639956"/>
              <a:gd name="connsiteX2" fmla="*/ 8668343 w 8668343"/>
              <a:gd name="connsiteY2" fmla="*/ 0 h 1639956"/>
              <a:gd name="connsiteX3" fmla="*/ 4086404 w 8668343"/>
              <a:gd name="connsiteY3" fmla="*/ 1480930 h 1639956"/>
              <a:gd name="connsiteX4" fmla="*/ 995334 w 8668343"/>
              <a:gd name="connsiteY4" fmla="*/ 914400 h 1639956"/>
              <a:gd name="connsiteX5" fmla="*/ 0 w 8668343"/>
              <a:gd name="connsiteY5" fmla="*/ 1620772 h 1639956"/>
              <a:gd name="connsiteX0" fmla="*/ 1277178 w 9945521"/>
              <a:gd name="connsiteY0" fmla="*/ 1620772 h 1639956"/>
              <a:gd name="connsiteX1" fmla="*/ 9935582 w 9945521"/>
              <a:gd name="connsiteY1" fmla="*/ 1639956 h 1639956"/>
              <a:gd name="connsiteX2" fmla="*/ 9945521 w 9945521"/>
              <a:gd name="connsiteY2" fmla="*/ 0 h 1639956"/>
              <a:gd name="connsiteX3" fmla="*/ 5363582 w 9945521"/>
              <a:gd name="connsiteY3" fmla="*/ 1480930 h 1639956"/>
              <a:gd name="connsiteX4" fmla="*/ 2272512 w 9945521"/>
              <a:gd name="connsiteY4" fmla="*/ 914400 h 1639956"/>
              <a:gd name="connsiteX5" fmla="*/ 1277178 w 9945521"/>
              <a:gd name="connsiteY5" fmla="*/ 1620772 h 1639956"/>
              <a:gd name="connsiteX0" fmla="*/ 0 w 8668343"/>
              <a:gd name="connsiteY0" fmla="*/ 1620772 h 1639956"/>
              <a:gd name="connsiteX1" fmla="*/ 8658404 w 8668343"/>
              <a:gd name="connsiteY1" fmla="*/ 1639956 h 1639956"/>
              <a:gd name="connsiteX2" fmla="*/ 8668343 w 8668343"/>
              <a:gd name="connsiteY2" fmla="*/ 0 h 1639956"/>
              <a:gd name="connsiteX3" fmla="*/ 4086404 w 8668343"/>
              <a:gd name="connsiteY3" fmla="*/ 1480930 h 1639956"/>
              <a:gd name="connsiteX4" fmla="*/ 995334 w 8668343"/>
              <a:gd name="connsiteY4" fmla="*/ 914400 h 1639956"/>
              <a:gd name="connsiteX5" fmla="*/ 0 w 8668343"/>
              <a:gd name="connsiteY5" fmla="*/ 1620772 h 1639956"/>
              <a:gd name="connsiteX0" fmla="*/ 0 w 8668343"/>
              <a:gd name="connsiteY0" fmla="*/ 1620772 h 1639956"/>
              <a:gd name="connsiteX1" fmla="*/ 8658404 w 8668343"/>
              <a:gd name="connsiteY1" fmla="*/ 1639956 h 1639956"/>
              <a:gd name="connsiteX2" fmla="*/ 8668343 w 8668343"/>
              <a:gd name="connsiteY2" fmla="*/ 0 h 1639956"/>
              <a:gd name="connsiteX3" fmla="*/ 4086404 w 8668343"/>
              <a:gd name="connsiteY3" fmla="*/ 1480930 h 1639956"/>
              <a:gd name="connsiteX4" fmla="*/ 995334 w 8668343"/>
              <a:gd name="connsiteY4" fmla="*/ 914400 h 1639956"/>
              <a:gd name="connsiteX5" fmla="*/ 0 w 8668343"/>
              <a:gd name="connsiteY5" fmla="*/ 1620772 h 1639956"/>
              <a:gd name="connsiteX0" fmla="*/ 0 w 8668343"/>
              <a:gd name="connsiteY0" fmla="*/ 1620772 h 1639956"/>
              <a:gd name="connsiteX1" fmla="*/ 8658404 w 8668343"/>
              <a:gd name="connsiteY1" fmla="*/ 1639956 h 1639956"/>
              <a:gd name="connsiteX2" fmla="*/ 8668343 w 8668343"/>
              <a:gd name="connsiteY2" fmla="*/ 0 h 1639956"/>
              <a:gd name="connsiteX3" fmla="*/ 4086404 w 8668343"/>
              <a:gd name="connsiteY3" fmla="*/ 1480930 h 1639956"/>
              <a:gd name="connsiteX4" fmla="*/ 995334 w 8668343"/>
              <a:gd name="connsiteY4" fmla="*/ 914400 h 1639956"/>
              <a:gd name="connsiteX5" fmla="*/ 0 w 8668343"/>
              <a:gd name="connsiteY5" fmla="*/ 1620772 h 1639956"/>
              <a:gd name="connsiteX0" fmla="*/ 0 w 8668343"/>
              <a:gd name="connsiteY0" fmla="*/ 1620772 h 1639956"/>
              <a:gd name="connsiteX1" fmla="*/ 8658404 w 8668343"/>
              <a:gd name="connsiteY1" fmla="*/ 1639956 h 1639956"/>
              <a:gd name="connsiteX2" fmla="*/ 8668343 w 8668343"/>
              <a:gd name="connsiteY2" fmla="*/ 0 h 1639956"/>
              <a:gd name="connsiteX3" fmla="*/ 4086404 w 8668343"/>
              <a:gd name="connsiteY3" fmla="*/ 1480930 h 1639956"/>
              <a:gd name="connsiteX4" fmla="*/ 995334 w 8668343"/>
              <a:gd name="connsiteY4" fmla="*/ 914400 h 1639956"/>
              <a:gd name="connsiteX5" fmla="*/ 0 w 8668343"/>
              <a:gd name="connsiteY5" fmla="*/ 1620772 h 1639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68343" h="1639956">
                <a:moveTo>
                  <a:pt x="0" y="1620772"/>
                </a:moveTo>
                <a:lnTo>
                  <a:pt x="8658404" y="1639956"/>
                </a:lnTo>
                <a:lnTo>
                  <a:pt x="8668343" y="0"/>
                </a:lnTo>
                <a:cubicBezTo>
                  <a:pt x="7434289" y="1156087"/>
                  <a:pt x="5517363" y="1503112"/>
                  <a:pt x="4086404" y="1480930"/>
                </a:cubicBezTo>
                <a:cubicBezTo>
                  <a:pt x="2655445" y="1458748"/>
                  <a:pt x="1459326" y="1108766"/>
                  <a:pt x="995334" y="914400"/>
                </a:cubicBezTo>
                <a:cubicBezTo>
                  <a:pt x="531342" y="720034"/>
                  <a:pt x="360863" y="1226049"/>
                  <a:pt x="0" y="1620772"/>
                </a:cubicBez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50000">
                <a:schemeClr val="bg2">
                  <a:shade val="67500"/>
                  <a:satMod val="115000"/>
                </a:schemeClr>
              </a:gs>
              <a:gs pos="100000">
                <a:schemeClr val="bg2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101600" h="101600"/>
            <a:extrusionClr>
              <a:schemeClr val="bg2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530352"/>
            <a:ext cx="73152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9536" y="1719072"/>
            <a:ext cx="3575304" cy="4215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8848" y="1719072"/>
            <a:ext cx="3575304" cy="4215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/>
        </p:nvSpPr>
        <p:spPr bwMode="ltGray">
          <a:xfrm>
            <a:off x="30589" y="0"/>
            <a:ext cx="7744409" cy="809583"/>
          </a:xfrm>
          <a:custGeom>
            <a:avLst/>
            <a:gdLst>
              <a:gd name="connsiteX0" fmla="*/ 0 w 7712765"/>
              <a:gd name="connsiteY0" fmla="*/ 0 h 576470"/>
              <a:gd name="connsiteX1" fmla="*/ 854765 w 7712765"/>
              <a:gd name="connsiteY1" fmla="*/ 576470 h 576470"/>
              <a:gd name="connsiteX2" fmla="*/ 2405269 w 7712765"/>
              <a:gd name="connsiteY2" fmla="*/ 487017 h 576470"/>
              <a:gd name="connsiteX3" fmla="*/ 6569765 w 7712765"/>
              <a:gd name="connsiteY3" fmla="*/ 417443 h 576470"/>
              <a:gd name="connsiteX4" fmla="*/ 7712765 w 7712765"/>
              <a:gd name="connsiteY4" fmla="*/ 0 h 576470"/>
              <a:gd name="connsiteX5" fmla="*/ 0 w 7712765"/>
              <a:gd name="connsiteY5" fmla="*/ 0 h 576470"/>
              <a:gd name="connsiteX0" fmla="*/ 0 w 7712765"/>
              <a:gd name="connsiteY0" fmla="*/ 0 h 657639"/>
              <a:gd name="connsiteX1" fmla="*/ 854765 w 7712765"/>
              <a:gd name="connsiteY1" fmla="*/ 576470 h 657639"/>
              <a:gd name="connsiteX2" fmla="*/ 2405269 w 7712765"/>
              <a:gd name="connsiteY2" fmla="*/ 487017 h 657639"/>
              <a:gd name="connsiteX3" fmla="*/ 6569765 w 7712765"/>
              <a:gd name="connsiteY3" fmla="*/ 417443 h 657639"/>
              <a:gd name="connsiteX4" fmla="*/ 7712765 w 7712765"/>
              <a:gd name="connsiteY4" fmla="*/ 0 h 657639"/>
              <a:gd name="connsiteX5" fmla="*/ 0 w 7712765"/>
              <a:gd name="connsiteY5" fmla="*/ 0 h 657639"/>
              <a:gd name="connsiteX0" fmla="*/ 0 w 8807726"/>
              <a:gd name="connsiteY0" fmla="*/ 0 h 657639"/>
              <a:gd name="connsiteX1" fmla="*/ 854765 w 8807726"/>
              <a:gd name="connsiteY1" fmla="*/ 576470 h 657639"/>
              <a:gd name="connsiteX2" fmla="*/ 2405269 w 8807726"/>
              <a:gd name="connsiteY2" fmla="*/ 487017 h 657639"/>
              <a:gd name="connsiteX3" fmla="*/ 6569765 w 8807726"/>
              <a:gd name="connsiteY3" fmla="*/ 417443 h 657639"/>
              <a:gd name="connsiteX4" fmla="*/ 7712765 w 8807726"/>
              <a:gd name="connsiteY4" fmla="*/ 0 h 657639"/>
              <a:gd name="connsiteX5" fmla="*/ 0 w 8807726"/>
              <a:gd name="connsiteY5" fmla="*/ 0 h 657639"/>
              <a:gd name="connsiteX0" fmla="*/ 0 w 7712765"/>
              <a:gd name="connsiteY0" fmla="*/ 0 h 657639"/>
              <a:gd name="connsiteX1" fmla="*/ 854765 w 7712765"/>
              <a:gd name="connsiteY1" fmla="*/ 576470 h 657639"/>
              <a:gd name="connsiteX2" fmla="*/ 2405269 w 7712765"/>
              <a:gd name="connsiteY2" fmla="*/ 487017 h 657639"/>
              <a:gd name="connsiteX3" fmla="*/ 6569765 w 7712765"/>
              <a:gd name="connsiteY3" fmla="*/ 417443 h 657639"/>
              <a:gd name="connsiteX4" fmla="*/ 7712765 w 7712765"/>
              <a:gd name="connsiteY4" fmla="*/ 0 h 657639"/>
              <a:gd name="connsiteX5" fmla="*/ 0 w 7712765"/>
              <a:gd name="connsiteY5" fmla="*/ 0 h 657639"/>
              <a:gd name="connsiteX0" fmla="*/ 0 w 7712765"/>
              <a:gd name="connsiteY0" fmla="*/ 0 h 840448"/>
              <a:gd name="connsiteX1" fmla="*/ 854765 w 7712765"/>
              <a:gd name="connsiteY1" fmla="*/ 576470 h 840448"/>
              <a:gd name="connsiteX2" fmla="*/ 2405269 w 7712765"/>
              <a:gd name="connsiteY2" fmla="*/ 487017 h 840448"/>
              <a:gd name="connsiteX3" fmla="*/ 6569765 w 7712765"/>
              <a:gd name="connsiteY3" fmla="*/ 417443 h 840448"/>
              <a:gd name="connsiteX4" fmla="*/ 7712765 w 7712765"/>
              <a:gd name="connsiteY4" fmla="*/ 0 h 840448"/>
              <a:gd name="connsiteX5" fmla="*/ 0 w 7712765"/>
              <a:gd name="connsiteY5" fmla="*/ 0 h 840448"/>
              <a:gd name="connsiteX0" fmla="*/ 0 w 7712765"/>
              <a:gd name="connsiteY0" fmla="*/ 0 h 840448"/>
              <a:gd name="connsiteX1" fmla="*/ 854765 w 7712765"/>
              <a:gd name="connsiteY1" fmla="*/ 576470 h 840448"/>
              <a:gd name="connsiteX2" fmla="*/ 2405269 w 7712765"/>
              <a:gd name="connsiteY2" fmla="*/ 487017 h 840448"/>
              <a:gd name="connsiteX3" fmla="*/ 6569765 w 7712765"/>
              <a:gd name="connsiteY3" fmla="*/ 417443 h 840448"/>
              <a:gd name="connsiteX4" fmla="*/ 7712765 w 7712765"/>
              <a:gd name="connsiteY4" fmla="*/ 0 h 840448"/>
              <a:gd name="connsiteX5" fmla="*/ 0 w 7712765"/>
              <a:gd name="connsiteY5" fmla="*/ 0 h 840448"/>
              <a:gd name="connsiteX0" fmla="*/ 1143000 w 8855765"/>
              <a:gd name="connsiteY0" fmla="*/ 0 h 840448"/>
              <a:gd name="connsiteX1" fmla="*/ 1997765 w 8855765"/>
              <a:gd name="connsiteY1" fmla="*/ 576470 h 840448"/>
              <a:gd name="connsiteX2" fmla="*/ 3548269 w 8855765"/>
              <a:gd name="connsiteY2" fmla="*/ 487017 h 840448"/>
              <a:gd name="connsiteX3" fmla="*/ 7712765 w 8855765"/>
              <a:gd name="connsiteY3" fmla="*/ 417443 h 840448"/>
              <a:gd name="connsiteX4" fmla="*/ 8855765 w 8855765"/>
              <a:gd name="connsiteY4" fmla="*/ 0 h 840448"/>
              <a:gd name="connsiteX5" fmla="*/ 1143000 w 8855765"/>
              <a:gd name="connsiteY5" fmla="*/ 0 h 840448"/>
              <a:gd name="connsiteX0" fmla="*/ 0 w 7712765"/>
              <a:gd name="connsiteY0" fmla="*/ 0 h 840448"/>
              <a:gd name="connsiteX1" fmla="*/ 854765 w 7712765"/>
              <a:gd name="connsiteY1" fmla="*/ 576470 h 840448"/>
              <a:gd name="connsiteX2" fmla="*/ 2405269 w 7712765"/>
              <a:gd name="connsiteY2" fmla="*/ 487017 h 840448"/>
              <a:gd name="connsiteX3" fmla="*/ 6569765 w 7712765"/>
              <a:gd name="connsiteY3" fmla="*/ 417443 h 840448"/>
              <a:gd name="connsiteX4" fmla="*/ 7712765 w 7712765"/>
              <a:gd name="connsiteY4" fmla="*/ 0 h 840448"/>
              <a:gd name="connsiteX5" fmla="*/ 0 w 7712765"/>
              <a:gd name="connsiteY5" fmla="*/ 0 h 840448"/>
              <a:gd name="connsiteX0" fmla="*/ 0 w 7712765"/>
              <a:gd name="connsiteY0" fmla="*/ 0 h 686739"/>
              <a:gd name="connsiteX1" fmla="*/ 857670 w 7712765"/>
              <a:gd name="connsiteY1" fmla="*/ 563148 h 686739"/>
              <a:gd name="connsiteX2" fmla="*/ 2405269 w 7712765"/>
              <a:gd name="connsiteY2" fmla="*/ 487017 h 686739"/>
              <a:gd name="connsiteX3" fmla="*/ 6569765 w 7712765"/>
              <a:gd name="connsiteY3" fmla="*/ 417443 h 686739"/>
              <a:gd name="connsiteX4" fmla="*/ 7712765 w 7712765"/>
              <a:gd name="connsiteY4" fmla="*/ 0 h 686739"/>
              <a:gd name="connsiteX5" fmla="*/ 0 w 7712765"/>
              <a:gd name="connsiteY5" fmla="*/ 0 h 686739"/>
              <a:gd name="connsiteX0" fmla="*/ 0 w 7712765"/>
              <a:gd name="connsiteY0" fmla="*/ 0 h 821857"/>
              <a:gd name="connsiteX1" fmla="*/ 857670 w 7712765"/>
              <a:gd name="connsiteY1" fmla="*/ 563148 h 821857"/>
              <a:gd name="connsiteX2" fmla="*/ 2405269 w 7712765"/>
              <a:gd name="connsiteY2" fmla="*/ 487017 h 821857"/>
              <a:gd name="connsiteX3" fmla="*/ 6569765 w 7712765"/>
              <a:gd name="connsiteY3" fmla="*/ 417443 h 821857"/>
              <a:gd name="connsiteX4" fmla="*/ 7712765 w 7712765"/>
              <a:gd name="connsiteY4" fmla="*/ 0 h 821857"/>
              <a:gd name="connsiteX5" fmla="*/ 0 w 7712765"/>
              <a:gd name="connsiteY5" fmla="*/ 0 h 821857"/>
              <a:gd name="connsiteX0" fmla="*/ 0 w 7741811"/>
              <a:gd name="connsiteY0" fmla="*/ 0 h 686739"/>
              <a:gd name="connsiteX1" fmla="*/ 886716 w 7741811"/>
              <a:gd name="connsiteY1" fmla="*/ 563148 h 686739"/>
              <a:gd name="connsiteX2" fmla="*/ 2434315 w 7741811"/>
              <a:gd name="connsiteY2" fmla="*/ 487017 h 686739"/>
              <a:gd name="connsiteX3" fmla="*/ 6598811 w 7741811"/>
              <a:gd name="connsiteY3" fmla="*/ 417443 h 686739"/>
              <a:gd name="connsiteX4" fmla="*/ 7741811 w 7741811"/>
              <a:gd name="connsiteY4" fmla="*/ 0 h 686739"/>
              <a:gd name="connsiteX5" fmla="*/ 0 w 7741811"/>
              <a:gd name="connsiteY5" fmla="*/ 0 h 686739"/>
              <a:gd name="connsiteX0" fmla="*/ 0 w 7741811"/>
              <a:gd name="connsiteY0" fmla="*/ 0 h 809583"/>
              <a:gd name="connsiteX1" fmla="*/ 886716 w 7741811"/>
              <a:gd name="connsiteY1" fmla="*/ 563148 h 809583"/>
              <a:gd name="connsiteX2" fmla="*/ 2434315 w 7741811"/>
              <a:gd name="connsiteY2" fmla="*/ 487017 h 809583"/>
              <a:gd name="connsiteX3" fmla="*/ 6598811 w 7741811"/>
              <a:gd name="connsiteY3" fmla="*/ 417443 h 809583"/>
              <a:gd name="connsiteX4" fmla="*/ 7741811 w 7741811"/>
              <a:gd name="connsiteY4" fmla="*/ 0 h 809583"/>
              <a:gd name="connsiteX5" fmla="*/ 0 w 7741811"/>
              <a:gd name="connsiteY5" fmla="*/ 0 h 809583"/>
              <a:gd name="connsiteX0" fmla="*/ 0 w 7741811"/>
              <a:gd name="connsiteY0" fmla="*/ 0 h 809583"/>
              <a:gd name="connsiteX1" fmla="*/ 886716 w 7741811"/>
              <a:gd name="connsiteY1" fmla="*/ 563148 h 809583"/>
              <a:gd name="connsiteX2" fmla="*/ 2434315 w 7741811"/>
              <a:gd name="connsiteY2" fmla="*/ 487017 h 809583"/>
              <a:gd name="connsiteX3" fmla="*/ 6598811 w 7741811"/>
              <a:gd name="connsiteY3" fmla="*/ 417443 h 809583"/>
              <a:gd name="connsiteX4" fmla="*/ 7741811 w 7741811"/>
              <a:gd name="connsiteY4" fmla="*/ 0 h 809583"/>
              <a:gd name="connsiteX5" fmla="*/ 0 w 7741811"/>
              <a:gd name="connsiteY5" fmla="*/ 0 h 809583"/>
              <a:gd name="connsiteX0" fmla="*/ 0 w 7741811"/>
              <a:gd name="connsiteY0" fmla="*/ 0 h 809583"/>
              <a:gd name="connsiteX1" fmla="*/ 886716 w 7741811"/>
              <a:gd name="connsiteY1" fmla="*/ 563148 h 809583"/>
              <a:gd name="connsiteX2" fmla="*/ 2434315 w 7741811"/>
              <a:gd name="connsiteY2" fmla="*/ 487017 h 809583"/>
              <a:gd name="connsiteX3" fmla="*/ 6598811 w 7741811"/>
              <a:gd name="connsiteY3" fmla="*/ 417443 h 809583"/>
              <a:gd name="connsiteX4" fmla="*/ 7741811 w 7741811"/>
              <a:gd name="connsiteY4" fmla="*/ 0 h 809583"/>
              <a:gd name="connsiteX5" fmla="*/ 0 w 7741811"/>
              <a:gd name="connsiteY5" fmla="*/ 0 h 809583"/>
              <a:gd name="connsiteX0" fmla="*/ 0 w 7741811"/>
              <a:gd name="connsiteY0" fmla="*/ 0 h 809583"/>
              <a:gd name="connsiteX1" fmla="*/ 886716 w 7741811"/>
              <a:gd name="connsiteY1" fmla="*/ 563148 h 809583"/>
              <a:gd name="connsiteX2" fmla="*/ 2434315 w 7741811"/>
              <a:gd name="connsiteY2" fmla="*/ 487017 h 809583"/>
              <a:gd name="connsiteX3" fmla="*/ 6598811 w 7741811"/>
              <a:gd name="connsiteY3" fmla="*/ 417443 h 809583"/>
              <a:gd name="connsiteX4" fmla="*/ 7741811 w 7741811"/>
              <a:gd name="connsiteY4" fmla="*/ 0 h 809583"/>
              <a:gd name="connsiteX5" fmla="*/ 0 w 7741811"/>
              <a:gd name="connsiteY5" fmla="*/ 0 h 809583"/>
              <a:gd name="connsiteX0" fmla="*/ 0 w 7741811"/>
              <a:gd name="connsiteY0" fmla="*/ 0 h 809583"/>
              <a:gd name="connsiteX1" fmla="*/ 886716 w 7741811"/>
              <a:gd name="connsiteY1" fmla="*/ 563148 h 809583"/>
              <a:gd name="connsiteX2" fmla="*/ 2434315 w 7741811"/>
              <a:gd name="connsiteY2" fmla="*/ 487017 h 809583"/>
              <a:gd name="connsiteX3" fmla="*/ 6598811 w 7741811"/>
              <a:gd name="connsiteY3" fmla="*/ 417443 h 809583"/>
              <a:gd name="connsiteX4" fmla="*/ 7741811 w 7741811"/>
              <a:gd name="connsiteY4" fmla="*/ 0 h 809583"/>
              <a:gd name="connsiteX5" fmla="*/ 0 w 7741811"/>
              <a:gd name="connsiteY5" fmla="*/ 0 h 809583"/>
              <a:gd name="connsiteX0" fmla="*/ 0 w 7741811"/>
              <a:gd name="connsiteY0" fmla="*/ 0 h 809583"/>
              <a:gd name="connsiteX1" fmla="*/ 886716 w 7741811"/>
              <a:gd name="connsiteY1" fmla="*/ 563148 h 809583"/>
              <a:gd name="connsiteX2" fmla="*/ 2434315 w 7741811"/>
              <a:gd name="connsiteY2" fmla="*/ 487017 h 809583"/>
              <a:gd name="connsiteX3" fmla="*/ 6598811 w 7741811"/>
              <a:gd name="connsiteY3" fmla="*/ 417443 h 809583"/>
              <a:gd name="connsiteX4" fmla="*/ 7741811 w 7741811"/>
              <a:gd name="connsiteY4" fmla="*/ 0 h 809583"/>
              <a:gd name="connsiteX5" fmla="*/ 0 w 7741811"/>
              <a:gd name="connsiteY5" fmla="*/ 0 h 809583"/>
              <a:gd name="connsiteX0" fmla="*/ 0 w 7744409"/>
              <a:gd name="connsiteY0" fmla="*/ 0 h 809583"/>
              <a:gd name="connsiteX1" fmla="*/ 886716 w 7744409"/>
              <a:gd name="connsiteY1" fmla="*/ 563148 h 809583"/>
              <a:gd name="connsiteX2" fmla="*/ 2434315 w 7744409"/>
              <a:gd name="connsiteY2" fmla="*/ 487017 h 809583"/>
              <a:gd name="connsiteX3" fmla="*/ 6598811 w 7744409"/>
              <a:gd name="connsiteY3" fmla="*/ 417443 h 809583"/>
              <a:gd name="connsiteX4" fmla="*/ 7744409 w 7744409"/>
              <a:gd name="connsiteY4" fmla="*/ 3068 h 809583"/>
              <a:gd name="connsiteX5" fmla="*/ 0 w 7744409"/>
              <a:gd name="connsiteY5" fmla="*/ 0 h 809583"/>
              <a:gd name="connsiteX0" fmla="*/ 0 w 7744409"/>
              <a:gd name="connsiteY0" fmla="*/ 0 h 809583"/>
              <a:gd name="connsiteX1" fmla="*/ 886716 w 7744409"/>
              <a:gd name="connsiteY1" fmla="*/ 563148 h 809583"/>
              <a:gd name="connsiteX2" fmla="*/ 2434315 w 7744409"/>
              <a:gd name="connsiteY2" fmla="*/ 487017 h 809583"/>
              <a:gd name="connsiteX3" fmla="*/ 6598811 w 7744409"/>
              <a:gd name="connsiteY3" fmla="*/ 417443 h 809583"/>
              <a:gd name="connsiteX4" fmla="*/ 7744409 w 7744409"/>
              <a:gd name="connsiteY4" fmla="*/ 3068 h 809583"/>
              <a:gd name="connsiteX5" fmla="*/ 0 w 7744409"/>
              <a:gd name="connsiteY5" fmla="*/ 0 h 809583"/>
              <a:gd name="connsiteX0" fmla="*/ 0 w 7744409"/>
              <a:gd name="connsiteY0" fmla="*/ 0 h 809583"/>
              <a:gd name="connsiteX1" fmla="*/ 886716 w 7744409"/>
              <a:gd name="connsiteY1" fmla="*/ 563148 h 809583"/>
              <a:gd name="connsiteX2" fmla="*/ 2434315 w 7744409"/>
              <a:gd name="connsiteY2" fmla="*/ 487017 h 809583"/>
              <a:gd name="connsiteX3" fmla="*/ 6598811 w 7744409"/>
              <a:gd name="connsiteY3" fmla="*/ 417443 h 809583"/>
              <a:gd name="connsiteX4" fmla="*/ 7744409 w 7744409"/>
              <a:gd name="connsiteY4" fmla="*/ 3068 h 809583"/>
              <a:gd name="connsiteX5" fmla="*/ 0 w 7744409"/>
              <a:gd name="connsiteY5" fmla="*/ 0 h 809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44409" h="809583">
                <a:moveTo>
                  <a:pt x="0" y="0"/>
                </a:moveTo>
                <a:cubicBezTo>
                  <a:pt x="304237" y="167489"/>
                  <a:pt x="360369" y="233726"/>
                  <a:pt x="886716" y="563148"/>
                </a:cubicBezTo>
                <a:cubicBezTo>
                  <a:pt x="1304871" y="809583"/>
                  <a:pt x="1615947" y="706018"/>
                  <a:pt x="2434315" y="487017"/>
                </a:cubicBezTo>
                <a:cubicBezTo>
                  <a:pt x="3629697" y="155424"/>
                  <a:pt x="5540046" y="132029"/>
                  <a:pt x="6598811" y="417443"/>
                </a:cubicBezTo>
                <a:cubicBezTo>
                  <a:pt x="7392212" y="628150"/>
                  <a:pt x="7492697" y="440390"/>
                  <a:pt x="7744409" y="3068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50000">
                <a:schemeClr val="bg2">
                  <a:shade val="67500"/>
                  <a:satMod val="115000"/>
                </a:schemeClr>
              </a:gs>
              <a:gs pos="100000">
                <a:schemeClr val="bg2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54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>
              <a:rot lat="0" lon="0" rev="0"/>
            </a:lightRig>
          </a:scene3d>
          <a:sp3d>
            <a:bevelT w="101600" h="101600"/>
            <a:extrusionClr>
              <a:schemeClr val="bg2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/>
          <p:nvPr/>
        </p:nvSpPr>
        <p:spPr bwMode="ltGray">
          <a:xfrm>
            <a:off x="0" y="312983"/>
            <a:ext cx="909138" cy="1423763"/>
          </a:xfrm>
          <a:custGeom>
            <a:avLst/>
            <a:gdLst>
              <a:gd name="connsiteX0" fmla="*/ 0 w 742566"/>
              <a:gd name="connsiteY0" fmla="*/ 0 h 1423763"/>
              <a:gd name="connsiteX1" fmla="*/ 0 w 742566"/>
              <a:gd name="connsiteY1" fmla="*/ 1423763 h 1423763"/>
              <a:gd name="connsiteX2" fmla="*/ 742566 w 742566"/>
              <a:gd name="connsiteY2" fmla="*/ 874510 h 1423763"/>
              <a:gd name="connsiteX3" fmla="*/ 714950 w 742566"/>
              <a:gd name="connsiteY3" fmla="*/ 444926 h 1423763"/>
              <a:gd name="connsiteX4" fmla="*/ 0 w 742566"/>
              <a:gd name="connsiteY4" fmla="*/ 0 h 1423763"/>
              <a:gd name="connsiteX0" fmla="*/ 0 w 861724"/>
              <a:gd name="connsiteY0" fmla="*/ 0 h 1569515"/>
              <a:gd name="connsiteX1" fmla="*/ 0 w 861724"/>
              <a:gd name="connsiteY1" fmla="*/ 1423763 h 1569515"/>
              <a:gd name="connsiteX2" fmla="*/ 742566 w 861724"/>
              <a:gd name="connsiteY2" fmla="*/ 874510 h 1569515"/>
              <a:gd name="connsiteX3" fmla="*/ 714950 w 861724"/>
              <a:gd name="connsiteY3" fmla="*/ 444926 h 1569515"/>
              <a:gd name="connsiteX4" fmla="*/ 0 w 861724"/>
              <a:gd name="connsiteY4" fmla="*/ 0 h 1569515"/>
              <a:gd name="connsiteX0" fmla="*/ 0 w 861724"/>
              <a:gd name="connsiteY0" fmla="*/ 163140 h 1732655"/>
              <a:gd name="connsiteX1" fmla="*/ 0 w 861724"/>
              <a:gd name="connsiteY1" fmla="*/ 1586903 h 1732655"/>
              <a:gd name="connsiteX2" fmla="*/ 742566 w 861724"/>
              <a:gd name="connsiteY2" fmla="*/ 1037650 h 1732655"/>
              <a:gd name="connsiteX3" fmla="*/ 714950 w 861724"/>
              <a:gd name="connsiteY3" fmla="*/ 608066 h 1732655"/>
              <a:gd name="connsiteX4" fmla="*/ 0 w 861724"/>
              <a:gd name="connsiteY4" fmla="*/ 163140 h 1732655"/>
              <a:gd name="connsiteX0" fmla="*/ 0 w 914642"/>
              <a:gd name="connsiteY0" fmla="*/ 163140 h 1732655"/>
              <a:gd name="connsiteX1" fmla="*/ 0 w 914642"/>
              <a:gd name="connsiteY1" fmla="*/ 1586903 h 1732655"/>
              <a:gd name="connsiteX2" fmla="*/ 742566 w 914642"/>
              <a:gd name="connsiteY2" fmla="*/ 1037650 h 1732655"/>
              <a:gd name="connsiteX3" fmla="*/ 714950 w 914642"/>
              <a:gd name="connsiteY3" fmla="*/ 608066 h 1732655"/>
              <a:gd name="connsiteX4" fmla="*/ 0 w 914642"/>
              <a:gd name="connsiteY4" fmla="*/ 163140 h 1732655"/>
              <a:gd name="connsiteX0" fmla="*/ 0 w 914642"/>
              <a:gd name="connsiteY0" fmla="*/ 163140 h 1732655"/>
              <a:gd name="connsiteX1" fmla="*/ 0 w 914642"/>
              <a:gd name="connsiteY1" fmla="*/ 1586903 h 1732655"/>
              <a:gd name="connsiteX2" fmla="*/ 742566 w 914642"/>
              <a:gd name="connsiteY2" fmla="*/ 1037650 h 1732655"/>
              <a:gd name="connsiteX3" fmla="*/ 714950 w 914642"/>
              <a:gd name="connsiteY3" fmla="*/ 608066 h 1732655"/>
              <a:gd name="connsiteX4" fmla="*/ 0 w 914642"/>
              <a:gd name="connsiteY4" fmla="*/ 163140 h 1732655"/>
              <a:gd name="connsiteX0" fmla="*/ 0 w 914642"/>
              <a:gd name="connsiteY0" fmla="*/ 0 h 1569515"/>
              <a:gd name="connsiteX1" fmla="*/ 0 w 914642"/>
              <a:gd name="connsiteY1" fmla="*/ 1423763 h 1569515"/>
              <a:gd name="connsiteX2" fmla="*/ 742566 w 914642"/>
              <a:gd name="connsiteY2" fmla="*/ 874510 h 1569515"/>
              <a:gd name="connsiteX3" fmla="*/ 714950 w 914642"/>
              <a:gd name="connsiteY3" fmla="*/ 444926 h 1569515"/>
              <a:gd name="connsiteX4" fmla="*/ 0 w 914642"/>
              <a:gd name="connsiteY4" fmla="*/ 0 h 1569515"/>
              <a:gd name="connsiteX0" fmla="*/ 0 w 948883"/>
              <a:gd name="connsiteY0" fmla="*/ 0 h 1569515"/>
              <a:gd name="connsiteX1" fmla="*/ 0 w 948883"/>
              <a:gd name="connsiteY1" fmla="*/ 1423763 h 1569515"/>
              <a:gd name="connsiteX2" fmla="*/ 742566 w 948883"/>
              <a:gd name="connsiteY2" fmla="*/ 874510 h 1569515"/>
              <a:gd name="connsiteX3" fmla="*/ 714950 w 948883"/>
              <a:gd name="connsiteY3" fmla="*/ 444926 h 1569515"/>
              <a:gd name="connsiteX4" fmla="*/ 0 w 948883"/>
              <a:gd name="connsiteY4" fmla="*/ 0 h 1569515"/>
              <a:gd name="connsiteX0" fmla="*/ 0 w 909138"/>
              <a:gd name="connsiteY0" fmla="*/ 0 h 1569515"/>
              <a:gd name="connsiteX1" fmla="*/ 0 w 909138"/>
              <a:gd name="connsiteY1" fmla="*/ 1423763 h 1569515"/>
              <a:gd name="connsiteX2" fmla="*/ 742566 w 909138"/>
              <a:gd name="connsiteY2" fmla="*/ 874510 h 1569515"/>
              <a:gd name="connsiteX3" fmla="*/ 714950 w 909138"/>
              <a:gd name="connsiteY3" fmla="*/ 444926 h 1569515"/>
              <a:gd name="connsiteX4" fmla="*/ 0 w 909138"/>
              <a:gd name="connsiteY4" fmla="*/ 0 h 1569515"/>
              <a:gd name="connsiteX0" fmla="*/ 0 w 909138"/>
              <a:gd name="connsiteY0" fmla="*/ 0 h 1423763"/>
              <a:gd name="connsiteX1" fmla="*/ 0 w 909138"/>
              <a:gd name="connsiteY1" fmla="*/ 1423763 h 1423763"/>
              <a:gd name="connsiteX2" fmla="*/ 742566 w 909138"/>
              <a:gd name="connsiteY2" fmla="*/ 874510 h 1423763"/>
              <a:gd name="connsiteX3" fmla="*/ 714950 w 909138"/>
              <a:gd name="connsiteY3" fmla="*/ 444926 h 1423763"/>
              <a:gd name="connsiteX4" fmla="*/ 0 w 909138"/>
              <a:gd name="connsiteY4" fmla="*/ 0 h 1423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9138" h="1423763">
                <a:moveTo>
                  <a:pt x="0" y="0"/>
                </a:moveTo>
                <a:lnTo>
                  <a:pt x="0" y="1423763"/>
                </a:lnTo>
                <a:cubicBezTo>
                  <a:pt x="307056" y="1125441"/>
                  <a:pt x="599640" y="970558"/>
                  <a:pt x="742566" y="874510"/>
                </a:cubicBezTo>
                <a:cubicBezTo>
                  <a:pt x="885492" y="778462"/>
                  <a:pt x="909138" y="598868"/>
                  <a:pt x="714950" y="444926"/>
                </a:cubicBezTo>
                <a:cubicBezTo>
                  <a:pt x="481017" y="259268"/>
                  <a:pt x="145961" y="102135"/>
                  <a:pt x="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50000">
                <a:schemeClr val="bg2">
                  <a:shade val="67500"/>
                  <a:satMod val="115000"/>
                </a:schemeClr>
              </a:gs>
              <a:gs pos="100000">
                <a:schemeClr val="bg2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>
              <a:rot lat="0" lon="0" rev="0"/>
            </a:lightRig>
          </a:scene3d>
          <a:sp3d>
            <a:bevelT w="101600" h="101600"/>
            <a:extrusionClr>
              <a:schemeClr val="bg2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Freeform 11"/>
          <p:cNvSpPr/>
          <p:nvPr/>
        </p:nvSpPr>
        <p:spPr bwMode="ltGray">
          <a:xfrm>
            <a:off x="7706271" y="-3132"/>
            <a:ext cx="1450255" cy="1647155"/>
          </a:xfrm>
          <a:custGeom>
            <a:avLst/>
            <a:gdLst>
              <a:gd name="connsiteX0" fmla="*/ 422754 w 1302707"/>
              <a:gd name="connsiteY0" fmla="*/ 0 h 1615858"/>
              <a:gd name="connsiteX1" fmla="*/ 1302707 w 1302707"/>
              <a:gd name="connsiteY1" fmla="*/ 0 h 1615858"/>
              <a:gd name="connsiteX2" fmla="*/ 1290181 w 1302707"/>
              <a:gd name="connsiteY2" fmla="*/ 1615858 h 1615858"/>
              <a:gd name="connsiteX3" fmla="*/ 109603 w 1302707"/>
              <a:gd name="connsiteY3" fmla="*/ 879954 h 1615858"/>
              <a:gd name="connsiteX4" fmla="*/ 0 w 1302707"/>
              <a:gd name="connsiteY4" fmla="*/ 382044 h 1615858"/>
              <a:gd name="connsiteX5" fmla="*/ 422754 w 1302707"/>
              <a:gd name="connsiteY5" fmla="*/ 0 h 1615858"/>
              <a:gd name="connsiteX0" fmla="*/ 528181 w 1408134"/>
              <a:gd name="connsiteY0" fmla="*/ 0 h 1762517"/>
              <a:gd name="connsiteX1" fmla="*/ 1408134 w 1408134"/>
              <a:gd name="connsiteY1" fmla="*/ 0 h 1762517"/>
              <a:gd name="connsiteX2" fmla="*/ 1395608 w 1408134"/>
              <a:gd name="connsiteY2" fmla="*/ 1615858 h 1762517"/>
              <a:gd name="connsiteX3" fmla="*/ 215030 w 1408134"/>
              <a:gd name="connsiteY3" fmla="*/ 879954 h 1762517"/>
              <a:gd name="connsiteX4" fmla="*/ 105427 w 1408134"/>
              <a:gd name="connsiteY4" fmla="*/ 382044 h 1762517"/>
              <a:gd name="connsiteX5" fmla="*/ 528181 w 1408134"/>
              <a:gd name="connsiteY5" fmla="*/ 0 h 1762517"/>
              <a:gd name="connsiteX0" fmla="*/ 528181 w 1408134"/>
              <a:gd name="connsiteY0" fmla="*/ 0 h 1762517"/>
              <a:gd name="connsiteX1" fmla="*/ 1408134 w 1408134"/>
              <a:gd name="connsiteY1" fmla="*/ 0 h 1762517"/>
              <a:gd name="connsiteX2" fmla="*/ 1395608 w 1408134"/>
              <a:gd name="connsiteY2" fmla="*/ 1615858 h 1762517"/>
              <a:gd name="connsiteX3" fmla="*/ 215030 w 1408134"/>
              <a:gd name="connsiteY3" fmla="*/ 879954 h 1762517"/>
              <a:gd name="connsiteX4" fmla="*/ 105427 w 1408134"/>
              <a:gd name="connsiteY4" fmla="*/ 382044 h 1762517"/>
              <a:gd name="connsiteX5" fmla="*/ 528181 w 1408134"/>
              <a:gd name="connsiteY5" fmla="*/ 0 h 1762517"/>
              <a:gd name="connsiteX0" fmla="*/ 528181 w 1408134"/>
              <a:gd name="connsiteY0" fmla="*/ 0 h 1615858"/>
              <a:gd name="connsiteX1" fmla="*/ 1408134 w 1408134"/>
              <a:gd name="connsiteY1" fmla="*/ 0 h 1615858"/>
              <a:gd name="connsiteX2" fmla="*/ 1395608 w 1408134"/>
              <a:gd name="connsiteY2" fmla="*/ 1615858 h 1615858"/>
              <a:gd name="connsiteX3" fmla="*/ 215030 w 1408134"/>
              <a:gd name="connsiteY3" fmla="*/ 879954 h 1615858"/>
              <a:gd name="connsiteX4" fmla="*/ 105427 w 1408134"/>
              <a:gd name="connsiteY4" fmla="*/ 382044 h 1615858"/>
              <a:gd name="connsiteX5" fmla="*/ 528181 w 1408134"/>
              <a:gd name="connsiteY5" fmla="*/ 0 h 1615858"/>
              <a:gd name="connsiteX0" fmla="*/ 529337 w 1409290"/>
              <a:gd name="connsiteY0" fmla="*/ 0 h 1615858"/>
              <a:gd name="connsiteX1" fmla="*/ 1409290 w 1409290"/>
              <a:gd name="connsiteY1" fmla="*/ 0 h 1615858"/>
              <a:gd name="connsiteX2" fmla="*/ 1396764 w 1409290"/>
              <a:gd name="connsiteY2" fmla="*/ 1615858 h 1615858"/>
              <a:gd name="connsiteX3" fmla="*/ 215030 w 1409290"/>
              <a:gd name="connsiteY3" fmla="*/ 864897 h 1615858"/>
              <a:gd name="connsiteX4" fmla="*/ 106583 w 1409290"/>
              <a:gd name="connsiteY4" fmla="*/ 382044 h 1615858"/>
              <a:gd name="connsiteX5" fmla="*/ 529337 w 1409290"/>
              <a:gd name="connsiteY5" fmla="*/ 0 h 1615858"/>
              <a:gd name="connsiteX0" fmla="*/ 522046 w 1401999"/>
              <a:gd name="connsiteY0" fmla="*/ 0 h 1615858"/>
              <a:gd name="connsiteX1" fmla="*/ 1401999 w 1401999"/>
              <a:gd name="connsiteY1" fmla="*/ 0 h 1615858"/>
              <a:gd name="connsiteX2" fmla="*/ 1389473 w 1401999"/>
              <a:gd name="connsiteY2" fmla="*/ 1615858 h 1615858"/>
              <a:gd name="connsiteX3" fmla="*/ 207739 w 1401999"/>
              <a:gd name="connsiteY3" fmla="*/ 864897 h 1615858"/>
              <a:gd name="connsiteX4" fmla="*/ 99292 w 1401999"/>
              <a:gd name="connsiteY4" fmla="*/ 382044 h 1615858"/>
              <a:gd name="connsiteX5" fmla="*/ 522046 w 1401999"/>
              <a:gd name="connsiteY5" fmla="*/ 0 h 1615858"/>
              <a:gd name="connsiteX0" fmla="*/ 570302 w 1450255"/>
              <a:gd name="connsiteY0" fmla="*/ 0 h 1615858"/>
              <a:gd name="connsiteX1" fmla="*/ 1450255 w 1450255"/>
              <a:gd name="connsiteY1" fmla="*/ 0 h 1615858"/>
              <a:gd name="connsiteX2" fmla="*/ 1437729 w 1450255"/>
              <a:gd name="connsiteY2" fmla="*/ 1615858 h 1615858"/>
              <a:gd name="connsiteX3" fmla="*/ 255995 w 1450255"/>
              <a:gd name="connsiteY3" fmla="*/ 864897 h 1615858"/>
              <a:gd name="connsiteX4" fmla="*/ 147548 w 1450255"/>
              <a:gd name="connsiteY4" fmla="*/ 382044 h 1615858"/>
              <a:gd name="connsiteX5" fmla="*/ 570302 w 1450255"/>
              <a:gd name="connsiteY5" fmla="*/ 0 h 1615858"/>
              <a:gd name="connsiteX0" fmla="*/ 570302 w 1450255"/>
              <a:gd name="connsiteY0" fmla="*/ 0 h 1615858"/>
              <a:gd name="connsiteX1" fmla="*/ 1450255 w 1450255"/>
              <a:gd name="connsiteY1" fmla="*/ 0 h 1615858"/>
              <a:gd name="connsiteX2" fmla="*/ 1437729 w 1450255"/>
              <a:gd name="connsiteY2" fmla="*/ 1615858 h 1615858"/>
              <a:gd name="connsiteX3" fmla="*/ 255995 w 1450255"/>
              <a:gd name="connsiteY3" fmla="*/ 864897 h 1615858"/>
              <a:gd name="connsiteX4" fmla="*/ 147548 w 1450255"/>
              <a:gd name="connsiteY4" fmla="*/ 382044 h 1615858"/>
              <a:gd name="connsiteX5" fmla="*/ 570302 w 1450255"/>
              <a:gd name="connsiteY5" fmla="*/ 0 h 1615858"/>
              <a:gd name="connsiteX0" fmla="*/ 570302 w 1450255"/>
              <a:gd name="connsiteY0" fmla="*/ 0 h 1615858"/>
              <a:gd name="connsiteX1" fmla="*/ 1450255 w 1450255"/>
              <a:gd name="connsiteY1" fmla="*/ 0 h 1615858"/>
              <a:gd name="connsiteX2" fmla="*/ 1437729 w 1450255"/>
              <a:gd name="connsiteY2" fmla="*/ 1615858 h 1615858"/>
              <a:gd name="connsiteX3" fmla="*/ 255995 w 1450255"/>
              <a:gd name="connsiteY3" fmla="*/ 864897 h 1615858"/>
              <a:gd name="connsiteX4" fmla="*/ 147548 w 1450255"/>
              <a:gd name="connsiteY4" fmla="*/ 382044 h 1615858"/>
              <a:gd name="connsiteX5" fmla="*/ 570302 w 1450255"/>
              <a:gd name="connsiteY5" fmla="*/ 0 h 1615858"/>
              <a:gd name="connsiteX0" fmla="*/ 570302 w 1450255"/>
              <a:gd name="connsiteY0" fmla="*/ 0 h 1647155"/>
              <a:gd name="connsiteX1" fmla="*/ 1450255 w 1450255"/>
              <a:gd name="connsiteY1" fmla="*/ 0 h 1647155"/>
              <a:gd name="connsiteX2" fmla="*/ 1437729 w 1450255"/>
              <a:gd name="connsiteY2" fmla="*/ 1647155 h 1647155"/>
              <a:gd name="connsiteX3" fmla="*/ 255995 w 1450255"/>
              <a:gd name="connsiteY3" fmla="*/ 864897 h 1647155"/>
              <a:gd name="connsiteX4" fmla="*/ 147548 w 1450255"/>
              <a:gd name="connsiteY4" fmla="*/ 382044 h 1647155"/>
              <a:gd name="connsiteX5" fmla="*/ 570302 w 1450255"/>
              <a:gd name="connsiteY5" fmla="*/ 0 h 1647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0255" h="1647155">
                <a:moveTo>
                  <a:pt x="570302" y="0"/>
                </a:moveTo>
                <a:lnTo>
                  <a:pt x="1450255" y="0"/>
                </a:lnTo>
                <a:cubicBezTo>
                  <a:pt x="1446080" y="538619"/>
                  <a:pt x="1441904" y="1108536"/>
                  <a:pt x="1437729" y="1647155"/>
                </a:cubicBezTo>
                <a:cubicBezTo>
                  <a:pt x="1059800" y="1253174"/>
                  <a:pt x="463734" y="1013829"/>
                  <a:pt x="255995" y="864897"/>
                </a:cubicBezTo>
                <a:cubicBezTo>
                  <a:pt x="0" y="680990"/>
                  <a:pt x="64002" y="497791"/>
                  <a:pt x="147548" y="382044"/>
                </a:cubicBezTo>
                <a:cubicBezTo>
                  <a:pt x="231094" y="266297"/>
                  <a:pt x="385474" y="72158"/>
                  <a:pt x="570302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50000">
                <a:schemeClr val="bg2">
                  <a:shade val="67500"/>
                  <a:satMod val="115000"/>
                </a:schemeClr>
              </a:gs>
              <a:gs pos="100000">
                <a:schemeClr val="bg2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54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101600" h="101600"/>
            <a:extrusionClr>
              <a:schemeClr val="bg2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530352"/>
            <a:ext cx="73152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64792"/>
            <a:ext cx="4041648" cy="64008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0487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64792"/>
            <a:ext cx="4041648" cy="64008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0487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 bwMode="ltGray">
          <a:xfrm>
            <a:off x="30589" y="0"/>
            <a:ext cx="7744409" cy="809583"/>
          </a:xfrm>
          <a:custGeom>
            <a:avLst/>
            <a:gdLst>
              <a:gd name="connsiteX0" fmla="*/ 0 w 7712765"/>
              <a:gd name="connsiteY0" fmla="*/ 0 h 576470"/>
              <a:gd name="connsiteX1" fmla="*/ 854765 w 7712765"/>
              <a:gd name="connsiteY1" fmla="*/ 576470 h 576470"/>
              <a:gd name="connsiteX2" fmla="*/ 2405269 w 7712765"/>
              <a:gd name="connsiteY2" fmla="*/ 487017 h 576470"/>
              <a:gd name="connsiteX3" fmla="*/ 6569765 w 7712765"/>
              <a:gd name="connsiteY3" fmla="*/ 417443 h 576470"/>
              <a:gd name="connsiteX4" fmla="*/ 7712765 w 7712765"/>
              <a:gd name="connsiteY4" fmla="*/ 0 h 576470"/>
              <a:gd name="connsiteX5" fmla="*/ 0 w 7712765"/>
              <a:gd name="connsiteY5" fmla="*/ 0 h 576470"/>
              <a:gd name="connsiteX0" fmla="*/ 0 w 7712765"/>
              <a:gd name="connsiteY0" fmla="*/ 0 h 657639"/>
              <a:gd name="connsiteX1" fmla="*/ 854765 w 7712765"/>
              <a:gd name="connsiteY1" fmla="*/ 576470 h 657639"/>
              <a:gd name="connsiteX2" fmla="*/ 2405269 w 7712765"/>
              <a:gd name="connsiteY2" fmla="*/ 487017 h 657639"/>
              <a:gd name="connsiteX3" fmla="*/ 6569765 w 7712765"/>
              <a:gd name="connsiteY3" fmla="*/ 417443 h 657639"/>
              <a:gd name="connsiteX4" fmla="*/ 7712765 w 7712765"/>
              <a:gd name="connsiteY4" fmla="*/ 0 h 657639"/>
              <a:gd name="connsiteX5" fmla="*/ 0 w 7712765"/>
              <a:gd name="connsiteY5" fmla="*/ 0 h 657639"/>
              <a:gd name="connsiteX0" fmla="*/ 0 w 8807726"/>
              <a:gd name="connsiteY0" fmla="*/ 0 h 657639"/>
              <a:gd name="connsiteX1" fmla="*/ 854765 w 8807726"/>
              <a:gd name="connsiteY1" fmla="*/ 576470 h 657639"/>
              <a:gd name="connsiteX2" fmla="*/ 2405269 w 8807726"/>
              <a:gd name="connsiteY2" fmla="*/ 487017 h 657639"/>
              <a:gd name="connsiteX3" fmla="*/ 6569765 w 8807726"/>
              <a:gd name="connsiteY3" fmla="*/ 417443 h 657639"/>
              <a:gd name="connsiteX4" fmla="*/ 7712765 w 8807726"/>
              <a:gd name="connsiteY4" fmla="*/ 0 h 657639"/>
              <a:gd name="connsiteX5" fmla="*/ 0 w 8807726"/>
              <a:gd name="connsiteY5" fmla="*/ 0 h 657639"/>
              <a:gd name="connsiteX0" fmla="*/ 0 w 7712765"/>
              <a:gd name="connsiteY0" fmla="*/ 0 h 657639"/>
              <a:gd name="connsiteX1" fmla="*/ 854765 w 7712765"/>
              <a:gd name="connsiteY1" fmla="*/ 576470 h 657639"/>
              <a:gd name="connsiteX2" fmla="*/ 2405269 w 7712765"/>
              <a:gd name="connsiteY2" fmla="*/ 487017 h 657639"/>
              <a:gd name="connsiteX3" fmla="*/ 6569765 w 7712765"/>
              <a:gd name="connsiteY3" fmla="*/ 417443 h 657639"/>
              <a:gd name="connsiteX4" fmla="*/ 7712765 w 7712765"/>
              <a:gd name="connsiteY4" fmla="*/ 0 h 657639"/>
              <a:gd name="connsiteX5" fmla="*/ 0 w 7712765"/>
              <a:gd name="connsiteY5" fmla="*/ 0 h 657639"/>
              <a:gd name="connsiteX0" fmla="*/ 0 w 7712765"/>
              <a:gd name="connsiteY0" fmla="*/ 0 h 840448"/>
              <a:gd name="connsiteX1" fmla="*/ 854765 w 7712765"/>
              <a:gd name="connsiteY1" fmla="*/ 576470 h 840448"/>
              <a:gd name="connsiteX2" fmla="*/ 2405269 w 7712765"/>
              <a:gd name="connsiteY2" fmla="*/ 487017 h 840448"/>
              <a:gd name="connsiteX3" fmla="*/ 6569765 w 7712765"/>
              <a:gd name="connsiteY3" fmla="*/ 417443 h 840448"/>
              <a:gd name="connsiteX4" fmla="*/ 7712765 w 7712765"/>
              <a:gd name="connsiteY4" fmla="*/ 0 h 840448"/>
              <a:gd name="connsiteX5" fmla="*/ 0 w 7712765"/>
              <a:gd name="connsiteY5" fmla="*/ 0 h 840448"/>
              <a:gd name="connsiteX0" fmla="*/ 0 w 7712765"/>
              <a:gd name="connsiteY0" fmla="*/ 0 h 840448"/>
              <a:gd name="connsiteX1" fmla="*/ 854765 w 7712765"/>
              <a:gd name="connsiteY1" fmla="*/ 576470 h 840448"/>
              <a:gd name="connsiteX2" fmla="*/ 2405269 w 7712765"/>
              <a:gd name="connsiteY2" fmla="*/ 487017 h 840448"/>
              <a:gd name="connsiteX3" fmla="*/ 6569765 w 7712765"/>
              <a:gd name="connsiteY3" fmla="*/ 417443 h 840448"/>
              <a:gd name="connsiteX4" fmla="*/ 7712765 w 7712765"/>
              <a:gd name="connsiteY4" fmla="*/ 0 h 840448"/>
              <a:gd name="connsiteX5" fmla="*/ 0 w 7712765"/>
              <a:gd name="connsiteY5" fmla="*/ 0 h 840448"/>
              <a:gd name="connsiteX0" fmla="*/ 1143000 w 8855765"/>
              <a:gd name="connsiteY0" fmla="*/ 0 h 840448"/>
              <a:gd name="connsiteX1" fmla="*/ 1997765 w 8855765"/>
              <a:gd name="connsiteY1" fmla="*/ 576470 h 840448"/>
              <a:gd name="connsiteX2" fmla="*/ 3548269 w 8855765"/>
              <a:gd name="connsiteY2" fmla="*/ 487017 h 840448"/>
              <a:gd name="connsiteX3" fmla="*/ 7712765 w 8855765"/>
              <a:gd name="connsiteY3" fmla="*/ 417443 h 840448"/>
              <a:gd name="connsiteX4" fmla="*/ 8855765 w 8855765"/>
              <a:gd name="connsiteY4" fmla="*/ 0 h 840448"/>
              <a:gd name="connsiteX5" fmla="*/ 1143000 w 8855765"/>
              <a:gd name="connsiteY5" fmla="*/ 0 h 840448"/>
              <a:gd name="connsiteX0" fmla="*/ 0 w 7712765"/>
              <a:gd name="connsiteY0" fmla="*/ 0 h 840448"/>
              <a:gd name="connsiteX1" fmla="*/ 854765 w 7712765"/>
              <a:gd name="connsiteY1" fmla="*/ 576470 h 840448"/>
              <a:gd name="connsiteX2" fmla="*/ 2405269 w 7712765"/>
              <a:gd name="connsiteY2" fmla="*/ 487017 h 840448"/>
              <a:gd name="connsiteX3" fmla="*/ 6569765 w 7712765"/>
              <a:gd name="connsiteY3" fmla="*/ 417443 h 840448"/>
              <a:gd name="connsiteX4" fmla="*/ 7712765 w 7712765"/>
              <a:gd name="connsiteY4" fmla="*/ 0 h 840448"/>
              <a:gd name="connsiteX5" fmla="*/ 0 w 7712765"/>
              <a:gd name="connsiteY5" fmla="*/ 0 h 840448"/>
              <a:gd name="connsiteX0" fmla="*/ 0 w 7712765"/>
              <a:gd name="connsiteY0" fmla="*/ 0 h 686739"/>
              <a:gd name="connsiteX1" fmla="*/ 857670 w 7712765"/>
              <a:gd name="connsiteY1" fmla="*/ 563148 h 686739"/>
              <a:gd name="connsiteX2" fmla="*/ 2405269 w 7712765"/>
              <a:gd name="connsiteY2" fmla="*/ 487017 h 686739"/>
              <a:gd name="connsiteX3" fmla="*/ 6569765 w 7712765"/>
              <a:gd name="connsiteY3" fmla="*/ 417443 h 686739"/>
              <a:gd name="connsiteX4" fmla="*/ 7712765 w 7712765"/>
              <a:gd name="connsiteY4" fmla="*/ 0 h 686739"/>
              <a:gd name="connsiteX5" fmla="*/ 0 w 7712765"/>
              <a:gd name="connsiteY5" fmla="*/ 0 h 686739"/>
              <a:gd name="connsiteX0" fmla="*/ 0 w 7712765"/>
              <a:gd name="connsiteY0" fmla="*/ 0 h 821857"/>
              <a:gd name="connsiteX1" fmla="*/ 857670 w 7712765"/>
              <a:gd name="connsiteY1" fmla="*/ 563148 h 821857"/>
              <a:gd name="connsiteX2" fmla="*/ 2405269 w 7712765"/>
              <a:gd name="connsiteY2" fmla="*/ 487017 h 821857"/>
              <a:gd name="connsiteX3" fmla="*/ 6569765 w 7712765"/>
              <a:gd name="connsiteY3" fmla="*/ 417443 h 821857"/>
              <a:gd name="connsiteX4" fmla="*/ 7712765 w 7712765"/>
              <a:gd name="connsiteY4" fmla="*/ 0 h 821857"/>
              <a:gd name="connsiteX5" fmla="*/ 0 w 7712765"/>
              <a:gd name="connsiteY5" fmla="*/ 0 h 821857"/>
              <a:gd name="connsiteX0" fmla="*/ 0 w 7741811"/>
              <a:gd name="connsiteY0" fmla="*/ 0 h 686739"/>
              <a:gd name="connsiteX1" fmla="*/ 886716 w 7741811"/>
              <a:gd name="connsiteY1" fmla="*/ 563148 h 686739"/>
              <a:gd name="connsiteX2" fmla="*/ 2434315 w 7741811"/>
              <a:gd name="connsiteY2" fmla="*/ 487017 h 686739"/>
              <a:gd name="connsiteX3" fmla="*/ 6598811 w 7741811"/>
              <a:gd name="connsiteY3" fmla="*/ 417443 h 686739"/>
              <a:gd name="connsiteX4" fmla="*/ 7741811 w 7741811"/>
              <a:gd name="connsiteY4" fmla="*/ 0 h 686739"/>
              <a:gd name="connsiteX5" fmla="*/ 0 w 7741811"/>
              <a:gd name="connsiteY5" fmla="*/ 0 h 686739"/>
              <a:gd name="connsiteX0" fmla="*/ 0 w 7741811"/>
              <a:gd name="connsiteY0" fmla="*/ 0 h 809583"/>
              <a:gd name="connsiteX1" fmla="*/ 886716 w 7741811"/>
              <a:gd name="connsiteY1" fmla="*/ 563148 h 809583"/>
              <a:gd name="connsiteX2" fmla="*/ 2434315 w 7741811"/>
              <a:gd name="connsiteY2" fmla="*/ 487017 h 809583"/>
              <a:gd name="connsiteX3" fmla="*/ 6598811 w 7741811"/>
              <a:gd name="connsiteY3" fmla="*/ 417443 h 809583"/>
              <a:gd name="connsiteX4" fmla="*/ 7741811 w 7741811"/>
              <a:gd name="connsiteY4" fmla="*/ 0 h 809583"/>
              <a:gd name="connsiteX5" fmla="*/ 0 w 7741811"/>
              <a:gd name="connsiteY5" fmla="*/ 0 h 809583"/>
              <a:gd name="connsiteX0" fmla="*/ 0 w 7741811"/>
              <a:gd name="connsiteY0" fmla="*/ 0 h 809583"/>
              <a:gd name="connsiteX1" fmla="*/ 886716 w 7741811"/>
              <a:gd name="connsiteY1" fmla="*/ 563148 h 809583"/>
              <a:gd name="connsiteX2" fmla="*/ 2434315 w 7741811"/>
              <a:gd name="connsiteY2" fmla="*/ 487017 h 809583"/>
              <a:gd name="connsiteX3" fmla="*/ 6598811 w 7741811"/>
              <a:gd name="connsiteY3" fmla="*/ 417443 h 809583"/>
              <a:gd name="connsiteX4" fmla="*/ 7741811 w 7741811"/>
              <a:gd name="connsiteY4" fmla="*/ 0 h 809583"/>
              <a:gd name="connsiteX5" fmla="*/ 0 w 7741811"/>
              <a:gd name="connsiteY5" fmla="*/ 0 h 809583"/>
              <a:gd name="connsiteX0" fmla="*/ 0 w 7741811"/>
              <a:gd name="connsiteY0" fmla="*/ 0 h 809583"/>
              <a:gd name="connsiteX1" fmla="*/ 886716 w 7741811"/>
              <a:gd name="connsiteY1" fmla="*/ 563148 h 809583"/>
              <a:gd name="connsiteX2" fmla="*/ 2434315 w 7741811"/>
              <a:gd name="connsiteY2" fmla="*/ 487017 h 809583"/>
              <a:gd name="connsiteX3" fmla="*/ 6598811 w 7741811"/>
              <a:gd name="connsiteY3" fmla="*/ 417443 h 809583"/>
              <a:gd name="connsiteX4" fmla="*/ 7741811 w 7741811"/>
              <a:gd name="connsiteY4" fmla="*/ 0 h 809583"/>
              <a:gd name="connsiteX5" fmla="*/ 0 w 7741811"/>
              <a:gd name="connsiteY5" fmla="*/ 0 h 809583"/>
              <a:gd name="connsiteX0" fmla="*/ 0 w 7741811"/>
              <a:gd name="connsiteY0" fmla="*/ 0 h 809583"/>
              <a:gd name="connsiteX1" fmla="*/ 886716 w 7741811"/>
              <a:gd name="connsiteY1" fmla="*/ 563148 h 809583"/>
              <a:gd name="connsiteX2" fmla="*/ 2434315 w 7741811"/>
              <a:gd name="connsiteY2" fmla="*/ 487017 h 809583"/>
              <a:gd name="connsiteX3" fmla="*/ 6598811 w 7741811"/>
              <a:gd name="connsiteY3" fmla="*/ 417443 h 809583"/>
              <a:gd name="connsiteX4" fmla="*/ 7741811 w 7741811"/>
              <a:gd name="connsiteY4" fmla="*/ 0 h 809583"/>
              <a:gd name="connsiteX5" fmla="*/ 0 w 7741811"/>
              <a:gd name="connsiteY5" fmla="*/ 0 h 809583"/>
              <a:gd name="connsiteX0" fmla="*/ 0 w 7741811"/>
              <a:gd name="connsiteY0" fmla="*/ 0 h 809583"/>
              <a:gd name="connsiteX1" fmla="*/ 886716 w 7741811"/>
              <a:gd name="connsiteY1" fmla="*/ 563148 h 809583"/>
              <a:gd name="connsiteX2" fmla="*/ 2434315 w 7741811"/>
              <a:gd name="connsiteY2" fmla="*/ 487017 h 809583"/>
              <a:gd name="connsiteX3" fmla="*/ 6598811 w 7741811"/>
              <a:gd name="connsiteY3" fmla="*/ 417443 h 809583"/>
              <a:gd name="connsiteX4" fmla="*/ 7741811 w 7741811"/>
              <a:gd name="connsiteY4" fmla="*/ 0 h 809583"/>
              <a:gd name="connsiteX5" fmla="*/ 0 w 7741811"/>
              <a:gd name="connsiteY5" fmla="*/ 0 h 809583"/>
              <a:gd name="connsiteX0" fmla="*/ 0 w 7741811"/>
              <a:gd name="connsiteY0" fmla="*/ 0 h 809583"/>
              <a:gd name="connsiteX1" fmla="*/ 886716 w 7741811"/>
              <a:gd name="connsiteY1" fmla="*/ 563148 h 809583"/>
              <a:gd name="connsiteX2" fmla="*/ 2434315 w 7741811"/>
              <a:gd name="connsiteY2" fmla="*/ 487017 h 809583"/>
              <a:gd name="connsiteX3" fmla="*/ 6598811 w 7741811"/>
              <a:gd name="connsiteY3" fmla="*/ 417443 h 809583"/>
              <a:gd name="connsiteX4" fmla="*/ 7741811 w 7741811"/>
              <a:gd name="connsiteY4" fmla="*/ 0 h 809583"/>
              <a:gd name="connsiteX5" fmla="*/ 0 w 7741811"/>
              <a:gd name="connsiteY5" fmla="*/ 0 h 809583"/>
              <a:gd name="connsiteX0" fmla="*/ 0 w 7744409"/>
              <a:gd name="connsiteY0" fmla="*/ 0 h 809583"/>
              <a:gd name="connsiteX1" fmla="*/ 886716 w 7744409"/>
              <a:gd name="connsiteY1" fmla="*/ 563148 h 809583"/>
              <a:gd name="connsiteX2" fmla="*/ 2434315 w 7744409"/>
              <a:gd name="connsiteY2" fmla="*/ 487017 h 809583"/>
              <a:gd name="connsiteX3" fmla="*/ 6598811 w 7744409"/>
              <a:gd name="connsiteY3" fmla="*/ 417443 h 809583"/>
              <a:gd name="connsiteX4" fmla="*/ 7744409 w 7744409"/>
              <a:gd name="connsiteY4" fmla="*/ 3068 h 809583"/>
              <a:gd name="connsiteX5" fmla="*/ 0 w 7744409"/>
              <a:gd name="connsiteY5" fmla="*/ 0 h 809583"/>
              <a:gd name="connsiteX0" fmla="*/ 0 w 7744409"/>
              <a:gd name="connsiteY0" fmla="*/ 0 h 809583"/>
              <a:gd name="connsiteX1" fmla="*/ 886716 w 7744409"/>
              <a:gd name="connsiteY1" fmla="*/ 563148 h 809583"/>
              <a:gd name="connsiteX2" fmla="*/ 2434315 w 7744409"/>
              <a:gd name="connsiteY2" fmla="*/ 487017 h 809583"/>
              <a:gd name="connsiteX3" fmla="*/ 6598811 w 7744409"/>
              <a:gd name="connsiteY3" fmla="*/ 417443 h 809583"/>
              <a:gd name="connsiteX4" fmla="*/ 7744409 w 7744409"/>
              <a:gd name="connsiteY4" fmla="*/ 3068 h 809583"/>
              <a:gd name="connsiteX5" fmla="*/ 0 w 7744409"/>
              <a:gd name="connsiteY5" fmla="*/ 0 h 809583"/>
              <a:gd name="connsiteX0" fmla="*/ 0 w 7744409"/>
              <a:gd name="connsiteY0" fmla="*/ 0 h 809583"/>
              <a:gd name="connsiteX1" fmla="*/ 886716 w 7744409"/>
              <a:gd name="connsiteY1" fmla="*/ 563148 h 809583"/>
              <a:gd name="connsiteX2" fmla="*/ 2434315 w 7744409"/>
              <a:gd name="connsiteY2" fmla="*/ 487017 h 809583"/>
              <a:gd name="connsiteX3" fmla="*/ 6598811 w 7744409"/>
              <a:gd name="connsiteY3" fmla="*/ 417443 h 809583"/>
              <a:gd name="connsiteX4" fmla="*/ 7744409 w 7744409"/>
              <a:gd name="connsiteY4" fmla="*/ 3068 h 809583"/>
              <a:gd name="connsiteX5" fmla="*/ 0 w 7744409"/>
              <a:gd name="connsiteY5" fmla="*/ 0 h 809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44409" h="809583">
                <a:moveTo>
                  <a:pt x="0" y="0"/>
                </a:moveTo>
                <a:cubicBezTo>
                  <a:pt x="304237" y="167489"/>
                  <a:pt x="360369" y="233726"/>
                  <a:pt x="886716" y="563148"/>
                </a:cubicBezTo>
                <a:cubicBezTo>
                  <a:pt x="1304871" y="809583"/>
                  <a:pt x="1615947" y="706018"/>
                  <a:pt x="2434315" y="487017"/>
                </a:cubicBezTo>
                <a:cubicBezTo>
                  <a:pt x="3629697" y="155424"/>
                  <a:pt x="5540046" y="132029"/>
                  <a:pt x="6598811" y="417443"/>
                </a:cubicBezTo>
                <a:cubicBezTo>
                  <a:pt x="7392212" y="628150"/>
                  <a:pt x="7492697" y="440390"/>
                  <a:pt x="7744409" y="3068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50000">
                <a:schemeClr val="bg2">
                  <a:shade val="67500"/>
                  <a:satMod val="115000"/>
                </a:schemeClr>
              </a:gs>
              <a:gs pos="100000">
                <a:schemeClr val="bg2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54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>
              <a:rot lat="0" lon="0" rev="0"/>
            </a:lightRig>
          </a:scene3d>
          <a:sp3d>
            <a:bevelT w="101600" h="101600"/>
            <a:extrusionClr>
              <a:schemeClr val="bg2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Freeform 6"/>
          <p:cNvSpPr/>
          <p:nvPr/>
        </p:nvSpPr>
        <p:spPr bwMode="ltGray">
          <a:xfrm>
            <a:off x="0" y="312983"/>
            <a:ext cx="909138" cy="1423763"/>
          </a:xfrm>
          <a:custGeom>
            <a:avLst/>
            <a:gdLst>
              <a:gd name="connsiteX0" fmla="*/ 0 w 742566"/>
              <a:gd name="connsiteY0" fmla="*/ 0 h 1423763"/>
              <a:gd name="connsiteX1" fmla="*/ 0 w 742566"/>
              <a:gd name="connsiteY1" fmla="*/ 1423763 h 1423763"/>
              <a:gd name="connsiteX2" fmla="*/ 742566 w 742566"/>
              <a:gd name="connsiteY2" fmla="*/ 874510 h 1423763"/>
              <a:gd name="connsiteX3" fmla="*/ 714950 w 742566"/>
              <a:gd name="connsiteY3" fmla="*/ 444926 h 1423763"/>
              <a:gd name="connsiteX4" fmla="*/ 0 w 742566"/>
              <a:gd name="connsiteY4" fmla="*/ 0 h 1423763"/>
              <a:gd name="connsiteX0" fmla="*/ 0 w 861724"/>
              <a:gd name="connsiteY0" fmla="*/ 0 h 1569515"/>
              <a:gd name="connsiteX1" fmla="*/ 0 w 861724"/>
              <a:gd name="connsiteY1" fmla="*/ 1423763 h 1569515"/>
              <a:gd name="connsiteX2" fmla="*/ 742566 w 861724"/>
              <a:gd name="connsiteY2" fmla="*/ 874510 h 1569515"/>
              <a:gd name="connsiteX3" fmla="*/ 714950 w 861724"/>
              <a:gd name="connsiteY3" fmla="*/ 444926 h 1569515"/>
              <a:gd name="connsiteX4" fmla="*/ 0 w 861724"/>
              <a:gd name="connsiteY4" fmla="*/ 0 h 1569515"/>
              <a:gd name="connsiteX0" fmla="*/ 0 w 861724"/>
              <a:gd name="connsiteY0" fmla="*/ 163140 h 1732655"/>
              <a:gd name="connsiteX1" fmla="*/ 0 w 861724"/>
              <a:gd name="connsiteY1" fmla="*/ 1586903 h 1732655"/>
              <a:gd name="connsiteX2" fmla="*/ 742566 w 861724"/>
              <a:gd name="connsiteY2" fmla="*/ 1037650 h 1732655"/>
              <a:gd name="connsiteX3" fmla="*/ 714950 w 861724"/>
              <a:gd name="connsiteY3" fmla="*/ 608066 h 1732655"/>
              <a:gd name="connsiteX4" fmla="*/ 0 w 861724"/>
              <a:gd name="connsiteY4" fmla="*/ 163140 h 1732655"/>
              <a:gd name="connsiteX0" fmla="*/ 0 w 914642"/>
              <a:gd name="connsiteY0" fmla="*/ 163140 h 1732655"/>
              <a:gd name="connsiteX1" fmla="*/ 0 w 914642"/>
              <a:gd name="connsiteY1" fmla="*/ 1586903 h 1732655"/>
              <a:gd name="connsiteX2" fmla="*/ 742566 w 914642"/>
              <a:gd name="connsiteY2" fmla="*/ 1037650 h 1732655"/>
              <a:gd name="connsiteX3" fmla="*/ 714950 w 914642"/>
              <a:gd name="connsiteY3" fmla="*/ 608066 h 1732655"/>
              <a:gd name="connsiteX4" fmla="*/ 0 w 914642"/>
              <a:gd name="connsiteY4" fmla="*/ 163140 h 1732655"/>
              <a:gd name="connsiteX0" fmla="*/ 0 w 914642"/>
              <a:gd name="connsiteY0" fmla="*/ 163140 h 1732655"/>
              <a:gd name="connsiteX1" fmla="*/ 0 w 914642"/>
              <a:gd name="connsiteY1" fmla="*/ 1586903 h 1732655"/>
              <a:gd name="connsiteX2" fmla="*/ 742566 w 914642"/>
              <a:gd name="connsiteY2" fmla="*/ 1037650 h 1732655"/>
              <a:gd name="connsiteX3" fmla="*/ 714950 w 914642"/>
              <a:gd name="connsiteY3" fmla="*/ 608066 h 1732655"/>
              <a:gd name="connsiteX4" fmla="*/ 0 w 914642"/>
              <a:gd name="connsiteY4" fmla="*/ 163140 h 1732655"/>
              <a:gd name="connsiteX0" fmla="*/ 0 w 914642"/>
              <a:gd name="connsiteY0" fmla="*/ 0 h 1569515"/>
              <a:gd name="connsiteX1" fmla="*/ 0 w 914642"/>
              <a:gd name="connsiteY1" fmla="*/ 1423763 h 1569515"/>
              <a:gd name="connsiteX2" fmla="*/ 742566 w 914642"/>
              <a:gd name="connsiteY2" fmla="*/ 874510 h 1569515"/>
              <a:gd name="connsiteX3" fmla="*/ 714950 w 914642"/>
              <a:gd name="connsiteY3" fmla="*/ 444926 h 1569515"/>
              <a:gd name="connsiteX4" fmla="*/ 0 w 914642"/>
              <a:gd name="connsiteY4" fmla="*/ 0 h 1569515"/>
              <a:gd name="connsiteX0" fmla="*/ 0 w 948883"/>
              <a:gd name="connsiteY0" fmla="*/ 0 h 1569515"/>
              <a:gd name="connsiteX1" fmla="*/ 0 w 948883"/>
              <a:gd name="connsiteY1" fmla="*/ 1423763 h 1569515"/>
              <a:gd name="connsiteX2" fmla="*/ 742566 w 948883"/>
              <a:gd name="connsiteY2" fmla="*/ 874510 h 1569515"/>
              <a:gd name="connsiteX3" fmla="*/ 714950 w 948883"/>
              <a:gd name="connsiteY3" fmla="*/ 444926 h 1569515"/>
              <a:gd name="connsiteX4" fmla="*/ 0 w 948883"/>
              <a:gd name="connsiteY4" fmla="*/ 0 h 1569515"/>
              <a:gd name="connsiteX0" fmla="*/ 0 w 909138"/>
              <a:gd name="connsiteY0" fmla="*/ 0 h 1569515"/>
              <a:gd name="connsiteX1" fmla="*/ 0 w 909138"/>
              <a:gd name="connsiteY1" fmla="*/ 1423763 h 1569515"/>
              <a:gd name="connsiteX2" fmla="*/ 742566 w 909138"/>
              <a:gd name="connsiteY2" fmla="*/ 874510 h 1569515"/>
              <a:gd name="connsiteX3" fmla="*/ 714950 w 909138"/>
              <a:gd name="connsiteY3" fmla="*/ 444926 h 1569515"/>
              <a:gd name="connsiteX4" fmla="*/ 0 w 909138"/>
              <a:gd name="connsiteY4" fmla="*/ 0 h 1569515"/>
              <a:gd name="connsiteX0" fmla="*/ 0 w 909138"/>
              <a:gd name="connsiteY0" fmla="*/ 0 h 1423763"/>
              <a:gd name="connsiteX1" fmla="*/ 0 w 909138"/>
              <a:gd name="connsiteY1" fmla="*/ 1423763 h 1423763"/>
              <a:gd name="connsiteX2" fmla="*/ 742566 w 909138"/>
              <a:gd name="connsiteY2" fmla="*/ 874510 h 1423763"/>
              <a:gd name="connsiteX3" fmla="*/ 714950 w 909138"/>
              <a:gd name="connsiteY3" fmla="*/ 444926 h 1423763"/>
              <a:gd name="connsiteX4" fmla="*/ 0 w 909138"/>
              <a:gd name="connsiteY4" fmla="*/ 0 h 1423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9138" h="1423763">
                <a:moveTo>
                  <a:pt x="0" y="0"/>
                </a:moveTo>
                <a:lnTo>
                  <a:pt x="0" y="1423763"/>
                </a:lnTo>
                <a:cubicBezTo>
                  <a:pt x="307056" y="1125441"/>
                  <a:pt x="599640" y="970558"/>
                  <a:pt x="742566" y="874510"/>
                </a:cubicBezTo>
                <a:cubicBezTo>
                  <a:pt x="885492" y="778462"/>
                  <a:pt x="909138" y="598868"/>
                  <a:pt x="714950" y="444926"/>
                </a:cubicBezTo>
                <a:cubicBezTo>
                  <a:pt x="481017" y="259268"/>
                  <a:pt x="145961" y="102135"/>
                  <a:pt x="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50000">
                <a:schemeClr val="bg2">
                  <a:shade val="67500"/>
                  <a:satMod val="115000"/>
                </a:schemeClr>
              </a:gs>
              <a:gs pos="100000">
                <a:schemeClr val="bg2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>
              <a:rot lat="0" lon="0" rev="0"/>
            </a:lightRig>
          </a:scene3d>
          <a:sp3d>
            <a:bevelT w="101600" h="101600"/>
            <a:extrusionClr>
              <a:schemeClr val="bg2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 bwMode="ltGray">
          <a:xfrm flipV="1">
            <a:off x="0" y="5172889"/>
            <a:ext cx="850182" cy="1665516"/>
          </a:xfrm>
          <a:custGeom>
            <a:avLst/>
            <a:gdLst>
              <a:gd name="connsiteX0" fmla="*/ 0 w 742566"/>
              <a:gd name="connsiteY0" fmla="*/ 0 h 1423763"/>
              <a:gd name="connsiteX1" fmla="*/ 0 w 742566"/>
              <a:gd name="connsiteY1" fmla="*/ 1423763 h 1423763"/>
              <a:gd name="connsiteX2" fmla="*/ 742566 w 742566"/>
              <a:gd name="connsiteY2" fmla="*/ 874510 h 1423763"/>
              <a:gd name="connsiteX3" fmla="*/ 714950 w 742566"/>
              <a:gd name="connsiteY3" fmla="*/ 444926 h 1423763"/>
              <a:gd name="connsiteX4" fmla="*/ 0 w 742566"/>
              <a:gd name="connsiteY4" fmla="*/ 0 h 1423763"/>
              <a:gd name="connsiteX0" fmla="*/ 0 w 861724"/>
              <a:gd name="connsiteY0" fmla="*/ 0 h 1569515"/>
              <a:gd name="connsiteX1" fmla="*/ 0 w 861724"/>
              <a:gd name="connsiteY1" fmla="*/ 1423763 h 1569515"/>
              <a:gd name="connsiteX2" fmla="*/ 742566 w 861724"/>
              <a:gd name="connsiteY2" fmla="*/ 874510 h 1569515"/>
              <a:gd name="connsiteX3" fmla="*/ 714950 w 861724"/>
              <a:gd name="connsiteY3" fmla="*/ 444926 h 1569515"/>
              <a:gd name="connsiteX4" fmla="*/ 0 w 861724"/>
              <a:gd name="connsiteY4" fmla="*/ 0 h 1569515"/>
              <a:gd name="connsiteX0" fmla="*/ 0 w 861724"/>
              <a:gd name="connsiteY0" fmla="*/ 163140 h 1732655"/>
              <a:gd name="connsiteX1" fmla="*/ 0 w 861724"/>
              <a:gd name="connsiteY1" fmla="*/ 1586903 h 1732655"/>
              <a:gd name="connsiteX2" fmla="*/ 742566 w 861724"/>
              <a:gd name="connsiteY2" fmla="*/ 1037650 h 1732655"/>
              <a:gd name="connsiteX3" fmla="*/ 714950 w 861724"/>
              <a:gd name="connsiteY3" fmla="*/ 608066 h 1732655"/>
              <a:gd name="connsiteX4" fmla="*/ 0 w 861724"/>
              <a:gd name="connsiteY4" fmla="*/ 163140 h 1732655"/>
              <a:gd name="connsiteX0" fmla="*/ 0 w 914642"/>
              <a:gd name="connsiteY0" fmla="*/ 163140 h 1732655"/>
              <a:gd name="connsiteX1" fmla="*/ 0 w 914642"/>
              <a:gd name="connsiteY1" fmla="*/ 1586903 h 1732655"/>
              <a:gd name="connsiteX2" fmla="*/ 742566 w 914642"/>
              <a:gd name="connsiteY2" fmla="*/ 1037650 h 1732655"/>
              <a:gd name="connsiteX3" fmla="*/ 714950 w 914642"/>
              <a:gd name="connsiteY3" fmla="*/ 608066 h 1732655"/>
              <a:gd name="connsiteX4" fmla="*/ 0 w 914642"/>
              <a:gd name="connsiteY4" fmla="*/ 163140 h 1732655"/>
              <a:gd name="connsiteX0" fmla="*/ 0 w 914642"/>
              <a:gd name="connsiteY0" fmla="*/ 163140 h 1732655"/>
              <a:gd name="connsiteX1" fmla="*/ 0 w 914642"/>
              <a:gd name="connsiteY1" fmla="*/ 1586903 h 1732655"/>
              <a:gd name="connsiteX2" fmla="*/ 742566 w 914642"/>
              <a:gd name="connsiteY2" fmla="*/ 1037650 h 1732655"/>
              <a:gd name="connsiteX3" fmla="*/ 714950 w 914642"/>
              <a:gd name="connsiteY3" fmla="*/ 608066 h 1732655"/>
              <a:gd name="connsiteX4" fmla="*/ 0 w 914642"/>
              <a:gd name="connsiteY4" fmla="*/ 163140 h 1732655"/>
              <a:gd name="connsiteX0" fmla="*/ 0 w 914642"/>
              <a:gd name="connsiteY0" fmla="*/ 0 h 1569515"/>
              <a:gd name="connsiteX1" fmla="*/ 0 w 914642"/>
              <a:gd name="connsiteY1" fmla="*/ 1423763 h 1569515"/>
              <a:gd name="connsiteX2" fmla="*/ 742566 w 914642"/>
              <a:gd name="connsiteY2" fmla="*/ 874510 h 1569515"/>
              <a:gd name="connsiteX3" fmla="*/ 714950 w 914642"/>
              <a:gd name="connsiteY3" fmla="*/ 444926 h 1569515"/>
              <a:gd name="connsiteX4" fmla="*/ 0 w 914642"/>
              <a:gd name="connsiteY4" fmla="*/ 0 h 1569515"/>
              <a:gd name="connsiteX0" fmla="*/ 0 w 948883"/>
              <a:gd name="connsiteY0" fmla="*/ 0 h 1569515"/>
              <a:gd name="connsiteX1" fmla="*/ 0 w 948883"/>
              <a:gd name="connsiteY1" fmla="*/ 1423763 h 1569515"/>
              <a:gd name="connsiteX2" fmla="*/ 742566 w 948883"/>
              <a:gd name="connsiteY2" fmla="*/ 874510 h 1569515"/>
              <a:gd name="connsiteX3" fmla="*/ 714950 w 948883"/>
              <a:gd name="connsiteY3" fmla="*/ 444926 h 1569515"/>
              <a:gd name="connsiteX4" fmla="*/ 0 w 948883"/>
              <a:gd name="connsiteY4" fmla="*/ 0 h 1569515"/>
              <a:gd name="connsiteX0" fmla="*/ 0 w 909138"/>
              <a:gd name="connsiteY0" fmla="*/ 0 h 1569515"/>
              <a:gd name="connsiteX1" fmla="*/ 0 w 909138"/>
              <a:gd name="connsiteY1" fmla="*/ 1423763 h 1569515"/>
              <a:gd name="connsiteX2" fmla="*/ 742566 w 909138"/>
              <a:gd name="connsiteY2" fmla="*/ 874510 h 1569515"/>
              <a:gd name="connsiteX3" fmla="*/ 714950 w 909138"/>
              <a:gd name="connsiteY3" fmla="*/ 444926 h 1569515"/>
              <a:gd name="connsiteX4" fmla="*/ 0 w 909138"/>
              <a:gd name="connsiteY4" fmla="*/ 0 h 1569515"/>
              <a:gd name="connsiteX0" fmla="*/ 0 w 909138"/>
              <a:gd name="connsiteY0" fmla="*/ 0 h 1423763"/>
              <a:gd name="connsiteX1" fmla="*/ 0 w 909138"/>
              <a:gd name="connsiteY1" fmla="*/ 1423763 h 1423763"/>
              <a:gd name="connsiteX2" fmla="*/ 742566 w 909138"/>
              <a:gd name="connsiteY2" fmla="*/ 874510 h 1423763"/>
              <a:gd name="connsiteX3" fmla="*/ 714950 w 909138"/>
              <a:gd name="connsiteY3" fmla="*/ 444926 h 1423763"/>
              <a:gd name="connsiteX4" fmla="*/ 0 w 909138"/>
              <a:gd name="connsiteY4" fmla="*/ 0 h 1423763"/>
              <a:gd name="connsiteX0" fmla="*/ 0 w 909138"/>
              <a:gd name="connsiteY0" fmla="*/ 0 h 1423763"/>
              <a:gd name="connsiteX1" fmla="*/ 0 w 909138"/>
              <a:gd name="connsiteY1" fmla="*/ 1423763 h 1423763"/>
              <a:gd name="connsiteX2" fmla="*/ 729018 w 909138"/>
              <a:gd name="connsiteY2" fmla="*/ 946385 h 1423763"/>
              <a:gd name="connsiteX3" fmla="*/ 714950 w 909138"/>
              <a:gd name="connsiteY3" fmla="*/ 444926 h 1423763"/>
              <a:gd name="connsiteX4" fmla="*/ 0 w 909138"/>
              <a:gd name="connsiteY4" fmla="*/ 0 h 1423763"/>
              <a:gd name="connsiteX0" fmla="*/ 0 w 917369"/>
              <a:gd name="connsiteY0" fmla="*/ 0 h 1423763"/>
              <a:gd name="connsiteX1" fmla="*/ 0 w 917369"/>
              <a:gd name="connsiteY1" fmla="*/ 1423763 h 1423763"/>
              <a:gd name="connsiteX2" fmla="*/ 729018 w 917369"/>
              <a:gd name="connsiteY2" fmla="*/ 946385 h 1423763"/>
              <a:gd name="connsiteX3" fmla="*/ 723181 w 917369"/>
              <a:gd name="connsiteY3" fmla="*/ 562947 h 1423763"/>
              <a:gd name="connsiteX4" fmla="*/ 0 w 917369"/>
              <a:gd name="connsiteY4" fmla="*/ 0 h 1423763"/>
              <a:gd name="connsiteX0" fmla="*/ 0 w 917369"/>
              <a:gd name="connsiteY0" fmla="*/ 0 h 1423763"/>
              <a:gd name="connsiteX1" fmla="*/ 0 w 917369"/>
              <a:gd name="connsiteY1" fmla="*/ 1423763 h 1423763"/>
              <a:gd name="connsiteX2" fmla="*/ 729018 w 917369"/>
              <a:gd name="connsiteY2" fmla="*/ 946385 h 1423763"/>
              <a:gd name="connsiteX3" fmla="*/ 723181 w 917369"/>
              <a:gd name="connsiteY3" fmla="*/ 562947 h 1423763"/>
              <a:gd name="connsiteX4" fmla="*/ 0 w 917369"/>
              <a:gd name="connsiteY4" fmla="*/ 0 h 1423763"/>
              <a:gd name="connsiteX0" fmla="*/ 0 w 917369"/>
              <a:gd name="connsiteY0" fmla="*/ 0 h 1423763"/>
              <a:gd name="connsiteX1" fmla="*/ 0 w 917369"/>
              <a:gd name="connsiteY1" fmla="*/ 1423763 h 1423763"/>
              <a:gd name="connsiteX2" fmla="*/ 729018 w 917369"/>
              <a:gd name="connsiteY2" fmla="*/ 946385 h 1423763"/>
              <a:gd name="connsiteX3" fmla="*/ 723181 w 917369"/>
              <a:gd name="connsiteY3" fmla="*/ 562947 h 1423763"/>
              <a:gd name="connsiteX4" fmla="*/ 0 w 917369"/>
              <a:gd name="connsiteY4" fmla="*/ 0 h 1423763"/>
              <a:gd name="connsiteX0" fmla="*/ 0 w 917369"/>
              <a:gd name="connsiteY0" fmla="*/ 0 h 1423763"/>
              <a:gd name="connsiteX1" fmla="*/ 0 w 917369"/>
              <a:gd name="connsiteY1" fmla="*/ 1423763 h 1423763"/>
              <a:gd name="connsiteX2" fmla="*/ 729018 w 917369"/>
              <a:gd name="connsiteY2" fmla="*/ 946385 h 1423763"/>
              <a:gd name="connsiteX3" fmla="*/ 723181 w 917369"/>
              <a:gd name="connsiteY3" fmla="*/ 562947 h 1423763"/>
              <a:gd name="connsiteX4" fmla="*/ 0 w 917369"/>
              <a:gd name="connsiteY4" fmla="*/ 0 h 1423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7369" h="1423763">
                <a:moveTo>
                  <a:pt x="0" y="0"/>
                </a:moveTo>
                <a:lnTo>
                  <a:pt x="0" y="1423763"/>
                </a:lnTo>
                <a:cubicBezTo>
                  <a:pt x="368101" y="1168156"/>
                  <a:pt x="565407" y="1044083"/>
                  <a:pt x="729018" y="946385"/>
                </a:cubicBezTo>
                <a:cubicBezTo>
                  <a:pt x="892629" y="848687"/>
                  <a:pt x="917369" y="716889"/>
                  <a:pt x="723181" y="562947"/>
                </a:cubicBezTo>
                <a:cubicBezTo>
                  <a:pt x="489248" y="377289"/>
                  <a:pt x="145961" y="102135"/>
                  <a:pt x="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50000">
                <a:schemeClr val="bg2">
                  <a:shade val="67500"/>
                  <a:satMod val="115000"/>
                </a:schemeClr>
              </a:gs>
              <a:gs pos="100000">
                <a:schemeClr val="bg2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>
              <a:rot lat="0" lon="0" rev="0"/>
            </a:lightRig>
          </a:scene3d>
          <a:sp3d>
            <a:bevelT w="101600" h="101600"/>
            <a:extrusionClr>
              <a:schemeClr val="bg2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 bwMode="ltGray">
          <a:xfrm>
            <a:off x="7706271" y="-3132"/>
            <a:ext cx="1450255" cy="1647155"/>
          </a:xfrm>
          <a:custGeom>
            <a:avLst/>
            <a:gdLst>
              <a:gd name="connsiteX0" fmla="*/ 422754 w 1302707"/>
              <a:gd name="connsiteY0" fmla="*/ 0 h 1615858"/>
              <a:gd name="connsiteX1" fmla="*/ 1302707 w 1302707"/>
              <a:gd name="connsiteY1" fmla="*/ 0 h 1615858"/>
              <a:gd name="connsiteX2" fmla="*/ 1290181 w 1302707"/>
              <a:gd name="connsiteY2" fmla="*/ 1615858 h 1615858"/>
              <a:gd name="connsiteX3" fmla="*/ 109603 w 1302707"/>
              <a:gd name="connsiteY3" fmla="*/ 879954 h 1615858"/>
              <a:gd name="connsiteX4" fmla="*/ 0 w 1302707"/>
              <a:gd name="connsiteY4" fmla="*/ 382044 h 1615858"/>
              <a:gd name="connsiteX5" fmla="*/ 422754 w 1302707"/>
              <a:gd name="connsiteY5" fmla="*/ 0 h 1615858"/>
              <a:gd name="connsiteX0" fmla="*/ 528181 w 1408134"/>
              <a:gd name="connsiteY0" fmla="*/ 0 h 1762517"/>
              <a:gd name="connsiteX1" fmla="*/ 1408134 w 1408134"/>
              <a:gd name="connsiteY1" fmla="*/ 0 h 1762517"/>
              <a:gd name="connsiteX2" fmla="*/ 1395608 w 1408134"/>
              <a:gd name="connsiteY2" fmla="*/ 1615858 h 1762517"/>
              <a:gd name="connsiteX3" fmla="*/ 215030 w 1408134"/>
              <a:gd name="connsiteY3" fmla="*/ 879954 h 1762517"/>
              <a:gd name="connsiteX4" fmla="*/ 105427 w 1408134"/>
              <a:gd name="connsiteY4" fmla="*/ 382044 h 1762517"/>
              <a:gd name="connsiteX5" fmla="*/ 528181 w 1408134"/>
              <a:gd name="connsiteY5" fmla="*/ 0 h 1762517"/>
              <a:gd name="connsiteX0" fmla="*/ 528181 w 1408134"/>
              <a:gd name="connsiteY0" fmla="*/ 0 h 1762517"/>
              <a:gd name="connsiteX1" fmla="*/ 1408134 w 1408134"/>
              <a:gd name="connsiteY1" fmla="*/ 0 h 1762517"/>
              <a:gd name="connsiteX2" fmla="*/ 1395608 w 1408134"/>
              <a:gd name="connsiteY2" fmla="*/ 1615858 h 1762517"/>
              <a:gd name="connsiteX3" fmla="*/ 215030 w 1408134"/>
              <a:gd name="connsiteY3" fmla="*/ 879954 h 1762517"/>
              <a:gd name="connsiteX4" fmla="*/ 105427 w 1408134"/>
              <a:gd name="connsiteY4" fmla="*/ 382044 h 1762517"/>
              <a:gd name="connsiteX5" fmla="*/ 528181 w 1408134"/>
              <a:gd name="connsiteY5" fmla="*/ 0 h 1762517"/>
              <a:gd name="connsiteX0" fmla="*/ 528181 w 1408134"/>
              <a:gd name="connsiteY0" fmla="*/ 0 h 1615858"/>
              <a:gd name="connsiteX1" fmla="*/ 1408134 w 1408134"/>
              <a:gd name="connsiteY1" fmla="*/ 0 h 1615858"/>
              <a:gd name="connsiteX2" fmla="*/ 1395608 w 1408134"/>
              <a:gd name="connsiteY2" fmla="*/ 1615858 h 1615858"/>
              <a:gd name="connsiteX3" fmla="*/ 215030 w 1408134"/>
              <a:gd name="connsiteY3" fmla="*/ 879954 h 1615858"/>
              <a:gd name="connsiteX4" fmla="*/ 105427 w 1408134"/>
              <a:gd name="connsiteY4" fmla="*/ 382044 h 1615858"/>
              <a:gd name="connsiteX5" fmla="*/ 528181 w 1408134"/>
              <a:gd name="connsiteY5" fmla="*/ 0 h 1615858"/>
              <a:gd name="connsiteX0" fmla="*/ 529337 w 1409290"/>
              <a:gd name="connsiteY0" fmla="*/ 0 h 1615858"/>
              <a:gd name="connsiteX1" fmla="*/ 1409290 w 1409290"/>
              <a:gd name="connsiteY1" fmla="*/ 0 h 1615858"/>
              <a:gd name="connsiteX2" fmla="*/ 1396764 w 1409290"/>
              <a:gd name="connsiteY2" fmla="*/ 1615858 h 1615858"/>
              <a:gd name="connsiteX3" fmla="*/ 215030 w 1409290"/>
              <a:gd name="connsiteY3" fmla="*/ 864897 h 1615858"/>
              <a:gd name="connsiteX4" fmla="*/ 106583 w 1409290"/>
              <a:gd name="connsiteY4" fmla="*/ 382044 h 1615858"/>
              <a:gd name="connsiteX5" fmla="*/ 529337 w 1409290"/>
              <a:gd name="connsiteY5" fmla="*/ 0 h 1615858"/>
              <a:gd name="connsiteX0" fmla="*/ 522046 w 1401999"/>
              <a:gd name="connsiteY0" fmla="*/ 0 h 1615858"/>
              <a:gd name="connsiteX1" fmla="*/ 1401999 w 1401999"/>
              <a:gd name="connsiteY1" fmla="*/ 0 h 1615858"/>
              <a:gd name="connsiteX2" fmla="*/ 1389473 w 1401999"/>
              <a:gd name="connsiteY2" fmla="*/ 1615858 h 1615858"/>
              <a:gd name="connsiteX3" fmla="*/ 207739 w 1401999"/>
              <a:gd name="connsiteY3" fmla="*/ 864897 h 1615858"/>
              <a:gd name="connsiteX4" fmla="*/ 99292 w 1401999"/>
              <a:gd name="connsiteY4" fmla="*/ 382044 h 1615858"/>
              <a:gd name="connsiteX5" fmla="*/ 522046 w 1401999"/>
              <a:gd name="connsiteY5" fmla="*/ 0 h 1615858"/>
              <a:gd name="connsiteX0" fmla="*/ 570302 w 1450255"/>
              <a:gd name="connsiteY0" fmla="*/ 0 h 1615858"/>
              <a:gd name="connsiteX1" fmla="*/ 1450255 w 1450255"/>
              <a:gd name="connsiteY1" fmla="*/ 0 h 1615858"/>
              <a:gd name="connsiteX2" fmla="*/ 1437729 w 1450255"/>
              <a:gd name="connsiteY2" fmla="*/ 1615858 h 1615858"/>
              <a:gd name="connsiteX3" fmla="*/ 255995 w 1450255"/>
              <a:gd name="connsiteY3" fmla="*/ 864897 h 1615858"/>
              <a:gd name="connsiteX4" fmla="*/ 147548 w 1450255"/>
              <a:gd name="connsiteY4" fmla="*/ 382044 h 1615858"/>
              <a:gd name="connsiteX5" fmla="*/ 570302 w 1450255"/>
              <a:gd name="connsiteY5" fmla="*/ 0 h 1615858"/>
              <a:gd name="connsiteX0" fmla="*/ 570302 w 1450255"/>
              <a:gd name="connsiteY0" fmla="*/ 0 h 1615858"/>
              <a:gd name="connsiteX1" fmla="*/ 1450255 w 1450255"/>
              <a:gd name="connsiteY1" fmla="*/ 0 h 1615858"/>
              <a:gd name="connsiteX2" fmla="*/ 1437729 w 1450255"/>
              <a:gd name="connsiteY2" fmla="*/ 1615858 h 1615858"/>
              <a:gd name="connsiteX3" fmla="*/ 255995 w 1450255"/>
              <a:gd name="connsiteY3" fmla="*/ 864897 h 1615858"/>
              <a:gd name="connsiteX4" fmla="*/ 147548 w 1450255"/>
              <a:gd name="connsiteY4" fmla="*/ 382044 h 1615858"/>
              <a:gd name="connsiteX5" fmla="*/ 570302 w 1450255"/>
              <a:gd name="connsiteY5" fmla="*/ 0 h 1615858"/>
              <a:gd name="connsiteX0" fmla="*/ 570302 w 1450255"/>
              <a:gd name="connsiteY0" fmla="*/ 0 h 1615858"/>
              <a:gd name="connsiteX1" fmla="*/ 1450255 w 1450255"/>
              <a:gd name="connsiteY1" fmla="*/ 0 h 1615858"/>
              <a:gd name="connsiteX2" fmla="*/ 1437729 w 1450255"/>
              <a:gd name="connsiteY2" fmla="*/ 1615858 h 1615858"/>
              <a:gd name="connsiteX3" fmla="*/ 255995 w 1450255"/>
              <a:gd name="connsiteY3" fmla="*/ 864897 h 1615858"/>
              <a:gd name="connsiteX4" fmla="*/ 147548 w 1450255"/>
              <a:gd name="connsiteY4" fmla="*/ 382044 h 1615858"/>
              <a:gd name="connsiteX5" fmla="*/ 570302 w 1450255"/>
              <a:gd name="connsiteY5" fmla="*/ 0 h 1615858"/>
              <a:gd name="connsiteX0" fmla="*/ 570302 w 1450255"/>
              <a:gd name="connsiteY0" fmla="*/ 0 h 1647155"/>
              <a:gd name="connsiteX1" fmla="*/ 1450255 w 1450255"/>
              <a:gd name="connsiteY1" fmla="*/ 0 h 1647155"/>
              <a:gd name="connsiteX2" fmla="*/ 1437729 w 1450255"/>
              <a:gd name="connsiteY2" fmla="*/ 1647155 h 1647155"/>
              <a:gd name="connsiteX3" fmla="*/ 255995 w 1450255"/>
              <a:gd name="connsiteY3" fmla="*/ 864897 h 1647155"/>
              <a:gd name="connsiteX4" fmla="*/ 147548 w 1450255"/>
              <a:gd name="connsiteY4" fmla="*/ 382044 h 1647155"/>
              <a:gd name="connsiteX5" fmla="*/ 570302 w 1450255"/>
              <a:gd name="connsiteY5" fmla="*/ 0 h 1647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0255" h="1647155">
                <a:moveTo>
                  <a:pt x="570302" y="0"/>
                </a:moveTo>
                <a:lnTo>
                  <a:pt x="1450255" y="0"/>
                </a:lnTo>
                <a:cubicBezTo>
                  <a:pt x="1446080" y="538619"/>
                  <a:pt x="1441904" y="1108536"/>
                  <a:pt x="1437729" y="1647155"/>
                </a:cubicBezTo>
                <a:cubicBezTo>
                  <a:pt x="1059800" y="1253174"/>
                  <a:pt x="463734" y="1013829"/>
                  <a:pt x="255995" y="864897"/>
                </a:cubicBezTo>
                <a:cubicBezTo>
                  <a:pt x="0" y="680990"/>
                  <a:pt x="64002" y="497791"/>
                  <a:pt x="147548" y="382044"/>
                </a:cubicBezTo>
                <a:cubicBezTo>
                  <a:pt x="231094" y="266297"/>
                  <a:pt x="385474" y="72158"/>
                  <a:pt x="570302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50000">
                <a:schemeClr val="bg2">
                  <a:shade val="67500"/>
                  <a:satMod val="115000"/>
                </a:schemeClr>
              </a:gs>
              <a:gs pos="100000">
                <a:schemeClr val="bg2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54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101600" h="101600"/>
            <a:extrusionClr>
              <a:schemeClr val="bg2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Freeform 9"/>
          <p:cNvSpPr/>
          <p:nvPr/>
        </p:nvSpPr>
        <p:spPr bwMode="ltGray">
          <a:xfrm>
            <a:off x="475656" y="5237922"/>
            <a:ext cx="8668343" cy="1639956"/>
          </a:xfrm>
          <a:custGeom>
            <a:avLst/>
            <a:gdLst>
              <a:gd name="connsiteX0" fmla="*/ 0 w 8666922"/>
              <a:gd name="connsiteY0" fmla="*/ 1610139 h 1639956"/>
              <a:gd name="connsiteX1" fmla="*/ 8656983 w 8666922"/>
              <a:gd name="connsiteY1" fmla="*/ 1639956 h 1639956"/>
              <a:gd name="connsiteX2" fmla="*/ 8666922 w 8666922"/>
              <a:gd name="connsiteY2" fmla="*/ 0 h 1639956"/>
              <a:gd name="connsiteX3" fmla="*/ 4084983 w 8666922"/>
              <a:gd name="connsiteY3" fmla="*/ 1480930 h 1639956"/>
              <a:gd name="connsiteX4" fmla="*/ 993913 w 8666922"/>
              <a:gd name="connsiteY4" fmla="*/ 914400 h 1639956"/>
              <a:gd name="connsiteX5" fmla="*/ 0 w 8666922"/>
              <a:gd name="connsiteY5" fmla="*/ 1610139 h 1639956"/>
              <a:gd name="connsiteX0" fmla="*/ 0 w 8666922"/>
              <a:gd name="connsiteY0" fmla="*/ 1636643 h 1666460"/>
              <a:gd name="connsiteX1" fmla="*/ 8656983 w 8666922"/>
              <a:gd name="connsiteY1" fmla="*/ 1666460 h 1666460"/>
              <a:gd name="connsiteX2" fmla="*/ 8666922 w 8666922"/>
              <a:gd name="connsiteY2" fmla="*/ 26504 h 1666460"/>
              <a:gd name="connsiteX3" fmla="*/ 4084983 w 8666922"/>
              <a:gd name="connsiteY3" fmla="*/ 1507434 h 1666460"/>
              <a:gd name="connsiteX4" fmla="*/ 993913 w 8666922"/>
              <a:gd name="connsiteY4" fmla="*/ 940904 h 1666460"/>
              <a:gd name="connsiteX5" fmla="*/ 0 w 8666922"/>
              <a:gd name="connsiteY5" fmla="*/ 1636643 h 1666460"/>
              <a:gd name="connsiteX0" fmla="*/ 0 w 8668343"/>
              <a:gd name="connsiteY0" fmla="*/ 1647276 h 1666460"/>
              <a:gd name="connsiteX1" fmla="*/ 8658404 w 8668343"/>
              <a:gd name="connsiteY1" fmla="*/ 1666460 h 1666460"/>
              <a:gd name="connsiteX2" fmla="*/ 8668343 w 8668343"/>
              <a:gd name="connsiteY2" fmla="*/ 26504 h 1666460"/>
              <a:gd name="connsiteX3" fmla="*/ 4086404 w 8668343"/>
              <a:gd name="connsiteY3" fmla="*/ 1507434 h 1666460"/>
              <a:gd name="connsiteX4" fmla="*/ 995334 w 8668343"/>
              <a:gd name="connsiteY4" fmla="*/ 940904 h 1666460"/>
              <a:gd name="connsiteX5" fmla="*/ 0 w 8668343"/>
              <a:gd name="connsiteY5" fmla="*/ 1647276 h 1666460"/>
              <a:gd name="connsiteX0" fmla="*/ 0 w 8668343"/>
              <a:gd name="connsiteY0" fmla="*/ 1620772 h 1639956"/>
              <a:gd name="connsiteX1" fmla="*/ 8658404 w 8668343"/>
              <a:gd name="connsiteY1" fmla="*/ 1639956 h 1639956"/>
              <a:gd name="connsiteX2" fmla="*/ 8668343 w 8668343"/>
              <a:gd name="connsiteY2" fmla="*/ 0 h 1639956"/>
              <a:gd name="connsiteX3" fmla="*/ 4086404 w 8668343"/>
              <a:gd name="connsiteY3" fmla="*/ 1480930 h 1639956"/>
              <a:gd name="connsiteX4" fmla="*/ 995334 w 8668343"/>
              <a:gd name="connsiteY4" fmla="*/ 914400 h 1639956"/>
              <a:gd name="connsiteX5" fmla="*/ 0 w 8668343"/>
              <a:gd name="connsiteY5" fmla="*/ 1620772 h 1639956"/>
              <a:gd name="connsiteX0" fmla="*/ 0 w 8668343"/>
              <a:gd name="connsiteY0" fmla="*/ 1620772 h 1639956"/>
              <a:gd name="connsiteX1" fmla="*/ 8658404 w 8668343"/>
              <a:gd name="connsiteY1" fmla="*/ 1639956 h 1639956"/>
              <a:gd name="connsiteX2" fmla="*/ 8668343 w 8668343"/>
              <a:gd name="connsiteY2" fmla="*/ 0 h 1639956"/>
              <a:gd name="connsiteX3" fmla="*/ 4086404 w 8668343"/>
              <a:gd name="connsiteY3" fmla="*/ 1480930 h 1639956"/>
              <a:gd name="connsiteX4" fmla="*/ 995334 w 8668343"/>
              <a:gd name="connsiteY4" fmla="*/ 914400 h 1639956"/>
              <a:gd name="connsiteX5" fmla="*/ 0 w 8668343"/>
              <a:gd name="connsiteY5" fmla="*/ 1620772 h 1639956"/>
              <a:gd name="connsiteX0" fmla="*/ 1277178 w 9945521"/>
              <a:gd name="connsiteY0" fmla="*/ 1620772 h 1639956"/>
              <a:gd name="connsiteX1" fmla="*/ 9935582 w 9945521"/>
              <a:gd name="connsiteY1" fmla="*/ 1639956 h 1639956"/>
              <a:gd name="connsiteX2" fmla="*/ 9945521 w 9945521"/>
              <a:gd name="connsiteY2" fmla="*/ 0 h 1639956"/>
              <a:gd name="connsiteX3" fmla="*/ 5363582 w 9945521"/>
              <a:gd name="connsiteY3" fmla="*/ 1480930 h 1639956"/>
              <a:gd name="connsiteX4" fmla="*/ 2272512 w 9945521"/>
              <a:gd name="connsiteY4" fmla="*/ 914400 h 1639956"/>
              <a:gd name="connsiteX5" fmla="*/ 1277178 w 9945521"/>
              <a:gd name="connsiteY5" fmla="*/ 1620772 h 1639956"/>
              <a:gd name="connsiteX0" fmla="*/ 0 w 8668343"/>
              <a:gd name="connsiteY0" fmla="*/ 1620772 h 1639956"/>
              <a:gd name="connsiteX1" fmla="*/ 8658404 w 8668343"/>
              <a:gd name="connsiteY1" fmla="*/ 1639956 h 1639956"/>
              <a:gd name="connsiteX2" fmla="*/ 8668343 w 8668343"/>
              <a:gd name="connsiteY2" fmla="*/ 0 h 1639956"/>
              <a:gd name="connsiteX3" fmla="*/ 4086404 w 8668343"/>
              <a:gd name="connsiteY3" fmla="*/ 1480930 h 1639956"/>
              <a:gd name="connsiteX4" fmla="*/ 995334 w 8668343"/>
              <a:gd name="connsiteY4" fmla="*/ 914400 h 1639956"/>
              <a:gd name="connsiteX5" fmla="*/ 0 w 8668343"/>
              <a:gd name="connsiteY5" fmla="*/ 1620772 h 1639956"/>
              <a:gd name="connsiteX0" fmla="*/ 0 w 8668343"/>
              <a:gd name="connsiteY0" fmla="*/ 1620772 h 1639956"/>
              <a:gd name="connsiteX1" fmla="*/ 8658404 w 8668343"/>
              <a:gd name="connsiteY1" fmla="*/ 1639956 h 1639956"/>
              <a:gd name="connsiteX2" fmla="*/ 8668343 w 8668343"/>
              <a:gd name="connsiteY2" fmla="*/ 0 h 1639956"/>
              <a:gd name="connsiteX3" fmla="*/ 4086404 w 8668343"/>
              <a:gd name="connsiteY3" fmla="*/ 1480930 h 1639956"/>
              <a:gd name="connsiteX4" fmla="*/ 995334 w 8668343"/>
              <a:gd name="connsiteY4" fmla="*/ 914400 h 1639956"/>
              <a:gd name="connsiteX5" fmla="*/ 0 w 8668343"/>
              <a:gd name="connsiteY5" fmla="*/ 1620772 h 1639956"/>
              <a:gd name="connsiteX0" fmla="*/ 0 w 8668343"/>
              <a:gd name="connsiteY0" fmla="*/ 1620772 h 1639956"/>
              <a:gd name="connsiteX1" fmla="*/ 8658404 w 8668343"/>
              <a:gd name="connsiteY1" fmla="*/ 1639956 h 1639956"/>
              <a:gd name="connsiteX2" fmla="*/ 8668343 w 8668343"/>
              <a:gd name="connsiteY2" fmla="*/ 0 h 1639956"/>
              <a:gd name="connsiteX3" fmla="*/ 4086404 w 8668343"/>
              <a:gd name="connsiteY3" fmla="*/ 1480930 h 1639956"/>
              <a:gd name="connsiteX4" fmla="*/ 995334 w 8668343"/>
              <a:gd name="connsiteY4" fmla="*/ 914400 h 1639956"/>
              <a:gd name="connsiteX5" fmla="*/ 0 w 8668343"/>
              <a:gd name="connsiteY5" fmla="*/ 1620772 h 1639956"/>
              <a:gd name="connsiteX0" fmla="*/ 0 w 8668343"/>
              <a:gd name="connsiteY0" fmla="*/ 1620772 h 1639956"/>
              <a:gd name="connsiteX1" fmla="*/ 8658404 w 8668343"/>
              <a:gd name="connsiteY1" fmla="*/ 1639956 h 1639956"/>
              <a:gd name="connsiteX2" fmla="*/ 8668343 w 8668343"/>
              <a:gd name="connsiteY2" fmla="*/ 0 h 1639956"/>
              <a:gd name="connsiteX3" fmla="*/ 4086404 w 8668343"/>
              <a:gd name="connsiteY3" fmla="*/ 1480930 h 1639956"/>
              <a:gd name="connsiteX4" fmla="*/ 995334 w 8668343"/>
              <a:gd name="connsiteY4" fmla="*/ 914400 h 1639956"/>
              <a:gd name="connsiteX5" fmla="*/ 0 w 8668343"/>
              <a:gd name="connsiteY5" fmla="*/ 1620772 h 1639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68343" h="1639956">
                <a:moveTo>
                  <a:pt x="0" y="1620772"/>
                </a:moveTo>
                <a:lnTo>
                  <a:pt x="8658404" y="1639956"/>
                </a:lnTo>
                <a:lnTo>
                  <a:pt x="8668343" y="0"/>
                </a:lnTo>
                <a:cubicBezTo>
                  <a:pt x="7434289" y="1156087"/>
                  <a:pt x="5517363" y="1503112"/>
                  <a:pt x="4086404" y="1480930"/>
                </a:cubicBezTo>
                <a:cubicBezTo>
                  <a:pt x="2655445" y="1458748"/>
                  <a:pt x="1459326" y="1108766"/>
                  <a:pt x="995334" y="914400"/>
                </a:cubicBezTo>
                <a:cubicBezTo>
                  <a:pt x="531342" y="720034"/>
                  <a:pt x="360863" y="1226049"/>
                  <a:pt x="0" y="1620772"/>
                </a:cubicBez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50000">
                <a:schemeClr val="bg2">
                  <a:shade val="67500"/>
                  <a:satMod val="115000"/>
                </a:schemeClr>
              </a:gs>
              <a:gs pos="100000">
                <a:schemeClr val="bg2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101600" h="101600"/>
            <a:extrusionClr>
              <a:schemeClr val="bg2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7552" y="612648"/>
            <a:ext cx="7013448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reeform 4"/>
          <p:cNvSpPr/>
          <p:nvPr/>
        </p:nvSpPr>
        <p:spPr bwMode="ltGray">
          <a:xfrm>
            <a:off x="30589" y="0"/>
            <a:ext cx="7744409" cy="809583"/>
          </a:xfrm>
          <a:custGeom>
            <a:avLst/>
            <a:gdLst>
              <a:gd name="connsiteX0" fmla="*/ 0 w 7712765"/>
              <a:gd name="connsiteY0" fmla="*/ 0 h 576470"/>
              <a:gd name="connsiteX1" fmla="*/ 854765 w 7712765"/>
              <a:gd name="connsiteY1" fmla="*/ 576470 h 576470"/>
              <a:gd name="connsiteX2" fmla="*/ 2405269 w 7712765"/>
              <a:gd name="connsiteY2" fmla="*/ 487017 h 576470"/>
              <a:gd name="connsiteX3" fmla="*/ 6569765 w 7712765"/>
              <a:gd name="connsiteY3" fmla="*/ 417443 h 576470"/>
              <a:gd name="connsiteX4" fmla="*/ 7712765 w 7712765"/>
              <a:gd name="connsiteY4" fmla="*/ 0 h 576470"/>
              <a:gd name="connsiteX5" fmla="*/ 0 w 7712765"/>
              <a:gd name="connsiteY5" fmla="*/ 0 h 576470"/>
              <a:gd name="connsiteX0" fmla="*/ 0 w 7712765"/>
              <a:gd name="connsiteY0" fmla="*/ 0 h 657639"/>
              <a:gd name="connsiteX1" fmla="*/ 854765 w 7712765"/>
              <a:gd name="connsiteY1" fmla="*/ 576470 h 657639"/>
              <a:gd name="connsiteX2" fmla="*/ 2405269 w 7712765"/>
              <a:gd name="connsiteY2" fmla="*/ 487017 h 657639"/>
              <a:gd name="connsiteX3" fmla="*/ 6569765 w 7712765"/>
              <a:gd name="connsiteY3" fmla="*/ 417443 h 657639"/>
              <a:gd name="connsiteX4" fmla="*/ 7712765 w 7712765"/>
              <a:gd name="connsiteY4" fmla="*/ 0 h 657639"/>
              <a:gd name="connsiteX5" fmla="*/ 0 w 7712765"/>
              <a:gd name="connsiteY5" fmla="*/ 0 h 657639"/>
              <a:gd name="connsiteX0" fmla="*/ 0 w 8807726"/>
              <a:gd name="connsiteY0" fmla="*/ 0 h 657639"/>
              <a:gd name="connsiteX1" fmla="*/ 854765 w 8807726"/>
              <a:gd name="connsiteY1" fmla="*/ 576470 h 657639"/>
              <a:gd name="connsiteX2" fmla="*/ 2405269 w 8807726"/>
              <a:gd name="connsiteY2" fmla="*/ 487017 h 657639"/>
              <a:gd name="connsiteX3" fmla="*/ 6569765 w 8807726"/>
              <a:gd name="connsiteY3" fmla="*/ 417443 h 657639"/>
              <a:gd name="connsiteX4" fmla="*/ 7712765 w 8807726"/>
              <a:gd name="connsiteY4" fmla="*/ 0 h 657639"/>
              <a:gd name="connsiteX5" fmla="*/ 0 w 8807726"/>
              <a:gd name="connsiteY5" fmla="*/ 0 h 657639"/>
              <a:gd name="connsiteX0" fmla="*/ 0 w 7712765"/>
              <a:gd name="connsiteY0" fmla="*/ 0 h 657639"/>
              <a:gd name="connsiteX1" fmla="*/ 854765 w 7712765"/>
              <a:gd name="connsiteY1" fmla="*/ 576470 h 657639"/>
              <a:gd name="connsiteX2" fmla="*/ 2405269 w 7712765"/>
              <a:gd name="connsiteY2" fmla="*/ 487017 h 657639"/>
              <a:gd name="connsiteX3" fmla="*/ 6569765 w 7712765"/>
              <a:gd name="connsiteY3" fmla="*/ 417443 h 657639"/>
              <a:gd name="connsiteX4" fmla="*/ 7712765 w 7712765"/>
              <a:gd name="connsiteY4" fmla="*/ 0 h 657639"/>
              <a:gd name="connsiteX5" fmla="*/ 0 w 7712765"/>
              <a:gd name="connsiteY5" fmla="*/ 0 h 657639"/>
              <a:gd name="connsiteX0" fmla="*/ 0 w 7712765"/>
              <a:gd name="connsiteY0" fmla="*/ 0 h 840448"/>
              <a:gd name="connsiteX1" fmla="*/ 854765 w 7712765"/>
              <a:gd name="connsiteY1" fmla="*/ 576470 h 840448"/>
              <a:gd name="connsiteX2" fmla="*/ 2405269 w 7712765"/>
              <a:gd name="connsiteY2" fmla="*/ 487017 h 840448"/>
              <a:gd name="connsiteX3" fmla="*/ 6569765 w 7712765"/>
              <a:gd name="connsiteY3" fmla="*/ 417443 h 840448"/>
              <a:gd name="connsiteX4" fmla="*/ 7712765 w 7712765"/>
              <a:gd name="connsiteY4" fmla="*/ 0 h 840448"/>
              <a:gd name="connsiteX5" fmla="*/ 0 w 7712765"/>
              <a:gd name="connsiteY5" fmla="*/ 0 h 840448"/>
              <a:gd name="connsiteX0" fmla="*/ 0 w 7712765"/>
              <a:gd name="connsiteY0" fmla="*/ 0 h 840448"/>
              <a:gd name="connsiteX1" fmla="*/ 854765 w 7712765"/>
              <a:gd name="connsiteY1" fmla="*/ 576470 h 840448"/>
              <a:gd name="connsiteX2" fmla="*/ 2405269 w 7712765"/>
              <a:gd name="connsiteY2" fmla="*/ 487017 h 840448"/>
              <a:gd name="connsiteX3" fmla="*/ 6569765 w 7712765"/>
              <a:gd name="connsiteY3" fmla="*/ 417443 h 840448"/>
              <a:gd name="connsiteX4" fmla="*/ 7712765 w 7712765"/>
              <a:gd name="connsiteY4" fmla="*/ 0 h 840448"/>
              <a:gd name="connsiteX5" fmla="*/ 0 w 7712765"/>
              <a:gd name="connsiteY5" fmla="*/ 0 h 840448"/>
              <a:gd name="connsiteX0" fmla="*/ 1143000 w 8855765"/>
              <a:gd name="connsiteY0" fmla="*/ 0 h 840448"/>
              <a:gd name="connsiteX1" fmla="*/ 1997765 w 8855765"/>
              <a:gd name="connsiteY1" fmla="*/ 576470 h 840448"/>
              <a:gd name="connsiteX2" fmla="*/ 3548269 w 8855765"/>
              <a:gd name="connsiteY2" fmla="*/ 487017 h 840448"/>
              <a:gd name="connsiteX3" fmla="*/ 7712765 w 8855765"/>
              <a:gd name="connsiteY3" fmla="*/ 417443 h 840448"/>
              <a:gd name="connsiteX4" fmla="*/ 8855765 w 8855765"/>
              <a:gd name="connsiteY4" fmla="*/ 0 h 840448"/>
              <a:gd name="connsiteX5" fmla="*/ 1143000 w 8855765"/>
              <a:gd name="connsiteY5" fmla="*/ 0 h 840448"/>
              <a:gd name="connsiteX0" fmla="*/ 0 w 7712765"/>
              <a:gd name="connsiteY0" fmla="*/ 0 h 840448"/>
              <a:gd name="connsiteX1" fmla="*/ 854765 w 7712765"/>
              <a:gd name="connsiteY1" fmla="*/ 576470 h 840448"/>
              <a:gd name="connsiteX2" fmla="*/ 2405269 w 7712765"/>
              <a:gd name="connsiteY2" fmla="*/ 487017 h 840448"/>
              <a:gd name="connsiteX3" fmla="*/ 6569765 w 7712765"/>
              <a:gd name="connsiteY3" fmla="*/ 417443 h 840448"/>
              <a:gd name="connsiteX4" fmla="*/ 7712765 w 7712765"/>
              <a:gd name="connsiteY4" fmla="*/ 0 h 840448"/>
              <a:gd name="connsiteX5" fmla="*/ 0 w 7712765"/>
              <a:gd name="connsiteY5" fmla="*/ 0 h 840448"/>
              <a:gd name="connsiteX0" fmla="*/ 0 w 7712765"/>
              <a:gd name="connsiteY0" fmla="*/ 0 h 686739"/>
              <a:gd name="connsiteX1" fmla="*/ 857670 w 7712765"/>
              <a:gd name="connsiteY1" fmla="*/ 563148 h 686739"/>
              <a:gd name="connsiteX2" fmla="*/ 2405269 w 7712765"/>
              <a:gd name="connsiteY2" fmla="*/ 487017 h 686739"/>
              <a:gd name="connsiteX3" fmla="*/ 6569765 w 7712765"/>
              <a:gd name="connsiteY3" fmla="*/ 417443 h 686739"/>
              <a:gd name="connsiteX4" fmla="*/ 7712765 w 7712765"/>
              <a:gd name="connsiteY4" fmla="*/ 0 h 686739"/>
              <a:gd name="connsiteX5" fmla="*/ 0 w 7712765"/>
              <a:gd name="connsiteY5" fmla="*/ 0 h 686739"/>
              <a:gd name="connsiteX0" fmla="*/ 0 w 7712765"/>
              <a:gd name="connsiteY0" fmla="*/ 0 h 821857"/>
              <a:gd name="connsiteX1" fmla="*/ 857670 w 7712765"/>
              <a:gd name="connsiteY1" fmla="*/ 563148 h 821857"/>
              <a:gd name="connsiteX2" fmla="*/ 2405269 w 7712765"/>
              <a:gd name="connsiteY2" fmla="*/ 487017 h 821857"/>
              <a:gd name="connsiteX3" fmla="*/ 6569765 w 7712765"/>
              <a:gd name="connsiteY3" fmla="*/ 417443 h 821857"/>
              <a:gd name="connsiteX4" fmla="*/ 7712765 w 7712765"/>
              <a:gd name="connsiteY4" fmla="*/ 0 h 821857"/>
              <a:gd name="connsiteX5" fmla="*/ 0 w 7712765"/>
              <a:gd name="connsiteY5" fmla="*/ 0 h 821857"/>
              <a:gd name="connsiteX0" fmla="*/ 0 w 7741811"/>
              <a:gd name="connsiteY0" fmla="*/ 0 h 686739"/>
              <a:gd name="connsiteX1" fmla="*/ 886716 w 7741811"/>
              <a:gd name="connsiteY1" fmla="*/ 563148 h 686739"/>
              <a:gd name="connsiteX2" fmla="*/ 2434315 w 7741811"/>
              <a:gd name="connsiteY2" fmla="*/ 487017 h 686739"/>
              <a:gd name="connsiteX3" fmla="*/ 6598811 w 7741811"/>
              <a:gd name="connsiteY3" fmla="*/ 417443 h 686739"/>
              <a:gd name="connsiteX4" fmla="*/ 7741811 w 7741811"/>
              <a:gd name="connsiteY4" fmla="*/ 0 h 686739"/>
              <a:gd name="connsiteX5" fmla="*/ 0 w 7741811"/>
              <a:gd name="connsiteY5" fmla="*/ 0 h 686739"/>
              <a:gd name="connsiteX0" fmla="*/ 0 w 7741811"/>
              <a:gd name="connsiteY0" fmla="*/ 0 h 809583"/>
              <a:gd name="connsiteX1" fmla="*/ 886716 w 7741811"/>
              <a:gd name="connsiteY1" fmla="*/ 563148 h 809583"/>
              <a:gd name="connsiteX2" fmla="*/ 2434315 w 7741811"/>
              <a:gd name="connsiteY2" fmla="*/ 487017 h 809583"/>
              <a:gd name="connsiteX3" fmla="*/ 6598811 w 7741811"/>
              <a:gd name="connsiteY3" fmla="*/ 417443 h 809583"/>
              <a:gd name="connsiteX4" fmla="*/ 7741811 w 7741811"/>
              <a:gd name="connsiteY4" fmla="*/ 0 h 809583"/>
              <a:gd name="connsiteX5" fmla="*/ 0 w 7741811"/>
              <a:gd name="connsiteY5" fmla="*/ 0 h 809583"/>
              <a:gd name="connsiteX0" fmla="*/ 0 w 7741811"/>
              <a:gd name="connsiteY0" fmla="*/ 0 h 809583"/>
              <a:gd name="connsiteX1" fmla="*/ 886716 w 7741811"/>
              <a:gd name="connsiteY1" fmla="*/ 563148 h 809583"/>
              <a:gd name="connsiteX2" fmla="*/ 2434315 w 7741811"/>
              <a:gd name="connsiteY2" fmla="*/ 487017 h 809583"/>
              <a:gd name="connsiteX3" fmla="*/ 6598811 w 7741811"/>
              <a:gd name="connsiteY3" fmla="*/ 417443 h 809583"/>
              <a:gd name="connsiteX4" fmla="*/ 7741811 w 7741811"/>
              <a:gd name="connsiteY4" fmla="*/ 0 h 809583"/>
              <a:gd name="connsiteX5" fmla="*/ 0 w 7741811"/>
              <a:gd name="connsiteY5" fmla="*/ 0 h 809583"/>
              <a:gd name="connsiteX0" fmla="*/ 0 w 7741811"/>
              <a:gd name="connsiteY0" fmla="*/ 0 h 809583"/>
              <a:gd name="connsiteX1" fmla="*/ 886716 w 7741811"/>
              <a:gd name="connsiteY1" fmla="*/ 563148 h 809583"/>
              <a:gd name="connsiteX2" fmla="*/ 2434315 w 7741811"/>
              <a:gd name="connsiteY2" fmla="*/ 487017 h 809583"/>
              <a:gd name="connsiteX3" fmla="*/ 6598811 w 7741811"/>
              <a:gd name="connsiteY3" fmla="*/ 417443 h 809583"/>
              <a:gd name="connsiteX4" fmla="*/ 7741811 w 7741811"/>
              <a:gd name="connsiteY4" fmla="*/ 0 h 809583"/>
              <a:gd name="connsiteX5" fmla="*/ 0 w 7741811"/>
              <a:gd name="connsiteY5" fmla="*/ 0 h 809583"/>
              <a:gd name="connsiteX0" fmla="*/ 0 w 7741811"/>
              <a:gd name="connsiteY0" fmla="*/ 0 h 809583"/>
              <a:gd name="connsiteX1" fmla="*/ 886716 w 7741811"/>
              <a:gd name="connsiteY1" fmla="*/ 563148 h 809583"/>
              <a:gd name="connsiteX2" fmla="*/ 2434315 w 7741811"/>
              <a:gd name="connsiteY2" fmla="*/ 487017 h 809583"/>
              <a:gd name="connsiteX3" fmla="*/ 6598811 w 7741811"/>
              <a:gd name="connsiteY3" fmla="*/ 417443 h 809583"/>
              <a:gd name="connsiteX4" fmla="*/ 7741811 w 7741811"/>
              <a:gd name="connsiteY4" fmla="*/ 0 h 809583"/>
              <a:gd name="connsiteX5" fmla="*/ 0 w 7741811"/>
              <a:gd name="connsiteY5" fmla="*/ 0 h 809583"/>
              <a:gd name="connsiteX0" fmla="*/ 0 w 7741811"/>
              <a:gd name="connsiteY0" fmla="*/ 0 h 809583"/>
              <a:gd name="connsiteX1" fmla="*/ 886716 w 7741811"/>
              <a:gd name="connsiteY1" fmla="*/ 563148 h 809583"/>
              <a:gd name="connsiteX2" fmla="*/ 2434315 w 7741811"/>
              <a:gd name="connsiteY2" fmla="*/ 487017 h 809583"/>
              <a:gd name="connsiteX3" fmla="*/ 6598811 w 7741811"/>
              <a:gd name="connsiteY3" fmla="*/ 417443 h 809583"/>
              <a:gd name="connsiteX4" fmla="*/ 7741811 w 7741811"/>
              <a:gd name="connsiteY4" fmla="*/ 0 h 809583"/>
              <a:gd name="connsiteX5" fmla="*/ 0 w 7741811"/>
              <a:gd name="connsiteY5" fmla="*/ 0 h 809583"/>
              <a:gd name="connsiteX0" fmla="*/ 0 w 7741811"/>
              <a:gd name="connsiteY0" fmla="*/ 0 h 809583"/>
              <a:gd name="connsiteX1" fmla="*/ 886716 w 7741811"/>
              <a:gd name="connsiteY1" fmla="*/ 563148 h 809583"/>
              <a:gd name="connsiteX2" fmla="*/ 2434315 w 7741811"/>
              <a:gd name="connsiteY2" fmla="*/ 487017 h 809583"/>
              <a:gd name="connsiteX3" fmla="*/ 6598811 w 7741811"/>
              <a:gd name="connsiteY3" fmla="*/ 417443 h 809583"/>
              <a:gd name="connsiteX4" fmla="*/ 7741811 w 7741811"/>
              <a:gd name="connsiteY4" fmla="*/ 0 h 809583"/>
              <a:gd name="connsiteX5" fmla="*/ 0 w 7741811"/>
              <a:gd name="connsiteY5" fmla="*/ 0 h 809583"/>
              <a:gd name="connsiteX0" fmla="*/ 0 w 7744409"/>
              <a:gd name="connsiteY0" fmla="*/ 0 h 809583"/>
              <a:gd name="connsiteX1" fmla="*/ 886716 w 7744409"/>
              <a:gd name="connsiteY1" fmla="*/ 563148 h 809583"/>
              <a:gd name="connsiteX2" fmla="*/ 2434315 w 7744409"/>
              <a:gd name="connsiteY2" fmla="*/ 487017 h 809583"/>
              <a:gd name="connsiteX3" fmla="*/ 6598811 w 7744409"/>
              <a:gd name="connsiteY3" fmla="*/ 417443 h 809583"/>
              <a:gd name="connsiteX4" fmla="*/ 7744409 w 7744409"/>
              <a:gd name="connsiteY4" fmla="*/ 3068 h 809583"/>
              <a:gd name="connsiteX5" fmla="*/ 0 w 7744409"/>
              <a:gd name="connsiteY5" fmla="*/ 0 h 809583"/>
              <a:gd name="connsiteX0" fmla="*/ 0 w 7744409"/>
              <a:gd name="connsiteY0" fmla="*/ 0 h 809583"/>
              <a:gd name="connsiteX1" fmla="*/ 886716 w 7744409"/>
              <a:gd name="connsiteY1" fmla="*/ 563148 h 809583"/>
              <a:gd name="connsiteX2" fmla="*/ 2434315 w 7744409"/>
              <a:gd name="connsiteY2" fmla="*/ 487017 h 809583"/>
              <a:gd name="connsiteX3" fmla="*/ 6598811 w 7744409"/>
              <a:gd name="connsiteY3" fmla="*/ 417443 h 809583"/>
              <a:gd name="connsiteX4" fmla="*/ 7744409 w 7744409"/>
              <a:gd name="connsiteY4" fmla="*/ 3068 h 809583"/>
              <a:gd name="connsiteX5" fmla="*/ 0 w 7744409"/>
              <a:gd name="connsiteY5" fmla="*/ 0 h 809583"/>
              <a:gd name="connsiteX0" fmla="*/ 0 w 7744409"/>
              <a:gd name="connsiteY0" fmla="*/ 0 h 809583"/>
              <a:gd name="connsiteX1" fmla="*/ 886716 w 7744409"/>
              <a:gd name="connsiteY1" fmla="*/ 563148 h 809583"/>
              <a:gd name="connsiteX2" fmla="*/ 2434315 w 7744409"/>
              <a:gd name="connsiteY2" fmla="*/ 487017 h 809583"/>
              <a:gd name="connsiteX3" fmla="*/ 6598811 w 7744409"/>
              <a:gd name="connsiteY3" fmla="*/ 417443 h 809583"/>
              <a:gd name="connsiteX4" fmla="*/ 7744409 w 7744409"/>
              <a:gd name="connsiteY4" fmla="*/ 3068 h 809583"/>
              <a:gd name="connsiteX5" fmla="*/ 0 w 7744409"/>
              <a:gd name="connsiteY5" fmla="*/ 0 h 809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44409" h="809583">
                <a:moveTo>
                  <a:pt x="0" y="0"/>
                </a:moveTo>
                <a:cubicBezTo>
                  <a:pt x="304237" y="167489"/>
                  <a:pt x="360369" y="233726"/>
                  <a:pt x="886716" y="563148"/>
                </a:cubicBezTo>
                <a:cubicBezTo>
                  <a:pt x="1304871" y="809583"/>
                  <a:pt x="1615947" y="706018"/>
                  <a:pt x="2434315" y="487017"/>
                </a:cubicBezTo>
                <a:cubicBezTo>
                  <a:pt x="3629697" y="155424"/>
                  <a:pt x="5540046" y="132029"/>
                  <a:pt x="6598811" y="417443"/>
                </a:cubicBezTo>
                <a:cubicBezTo>
                  <a:pt x="7392212" y="628150"/>
                  <a:pt x="7492697" y="440390"/>
                  <a:pt x="7744409" y="3068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50000">
                <a:schemeClr val="bg2">
                  <a:shade val="67500"/>
                  <a:satMod val="115000"/>
                </a:schemeClr>
              </a:gs>
              <a:gs pos="100000">
                <a:schemeClr val="bg2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54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>
              <a:rot lat="0" lon="0" rev="0"/>
            </a:lightRig>
          </a:scene3d>
          <a:sp3d>
            <a:bevelT w="101600" h="101600"/>
            <a:extrusionClr>
              <a:schemeClr val="bg2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Freeform 5"/>
          <p:cNvSpPr/>
          <p:nvPr/>
        </p:nvSpPr>
        <p:spPr bwMode="ltGray">
          <a:xfrm>
            <a:off x="0" y="312983"/>
            <a:ext cx="909138" cy="1423763"/>
          </a:xfrm>
          <a:custGeom>
            <a:avLst/>
            <a:gdLst>
              <a:gd name="connsiteX0" fmla="*/ 0 w 742566"/>
              <a:gd name="connsiteY0" fmla="*/ 0 h 1423763"/>
              <a:gd name="connsiteX1" fmla="*/ 0 w 742566"/>
              <a:gd name="connsiteY1" fmla="*/ 1423763 h 1423763"/>
              <a:gd name="connsiteX2" fmla="*/ 742566 w 742566"/>
              <a:gd name="connsiteY2" fmla="*/ 874510 h 1423763"/>
              <a:gd name="connsiteX3" fmla="*/ 714950 w 742566"/>
              <a:gd name="connsiteY3" fmla="*/ 444926 h 1423763"/>
              <a:gd name="connsiteX4" fmla="*/ 0 w 742566"/>
              <a:gd name="connsiteY4" fmla="*/ 0 h 1423763"/>
              <a:gd name="connsiteX0" fmla="*/ 0 w 861724"/>
              <a:gd name="connsiteY0" fmla="*/ 0 h 1569515"/>
              <a:gd name="connsiteX1" fmla="*/ 0 w 861724"/>
              <a:gd name="connsiteY1" fmla="*/ 1423763 h 1569515"/>
              <a:gd name="connsiteX2" fmla="*/ 742566 w 861724"/>
              <a:gd name="connsiteY2" fmla="*/ 874510 h 1569515"/>
              <a:gd name="connsiteX3" fmla="*/ 714950 w 861724"/>
              <a:gd name="connsiteY3" fmla="*/ 444926 h 1569515"/>
              <a:gd name="connsiteX4" fmla="*/ 0 w 861724"/>
              <a:gd name="connsiteY4" fmla="*/ 0 h 1569515"/>
              <a:gd name="connsiteX0" fmla="*/ 0 w 861724"/>
              <a:gd name="connsiteY0" fmla="*/ 163140 h 1732655"/>
              <a:gd name="connsiteX1" fmla="*/ 0 w 861724"/>
              <a:gd name="connsiteY1" fmla="*/ 1586903 h 1732655"/>
              <a:gd name="connsiteX2" fmla="*/ 742566 w 861724"/>
              <a:gd name="connsiteY2" fmla="*/ 1037650 h 1732655"/>
              <a:gd name="connsiteX3" fmla="*/ 714950 w 861724"/>
              <a:gd name="connsiteY3" fmla="*/ 608066 h 1732655"/>
              <a:gd name="connsiteX4" fmla="*/ 0 w 861724"/>
              <a:gd name="connsiteY4" fmla="*/ 163140 h 1732655"/>
              <a:gd name="connsiteX0" fmla="*/ 0 w 914642"/>
              <a:gd name="connsiteY0" fmla="*/ 163140 h 1732655"/>
              <a:gd name="connsiteX1" fmla="*/ 0 w 914642"/>
              <a:gd name="connsiteY1" fmla="*/ 1586903 h 1732655"/>
              <a:gd name="connsiteX2" fmla="*/ 742566 w 914642"/>
              <a:gd name="connsiteY2" fmla="*/ 1037650 h 1732655"/>
              <a:gd name="connsiteX3" fmla="*/ 714950 w 914642"/>
              <a:gd name="connsiteY3" fmla="*/ 608066 h 1732655"/>
              <a:gd name="connsiteX4" fmla="*/ 0 w 914642"/>
              <a:gd name="connsiteY4" fmla="*/ 163140 h 1732655"/>
              <a:gd name="connsiteX0" fmla="*/ 0 w 914642"/>
              <a:gd name="connsiteY0" fmla="*/ 163140 h 1732655"/>
              <a:gd name="connsiteX1" fmla="*/ 0 w 914642"/>
              <a:gd name="connsiteY1" fmla="*/ 1586903 h 1732655"/>
              <a:gd name="connsiteX2" fmla="*/ 742566 w 914642"/>
              <a:gd name="connsiteY2" fmla="*/ 1037650 h 1732655"/>
              <a:gd name="connsiteX3" fmla="*/ 714950 w 914642"/>
              <a:gd name="connsiteY3" fmla="*/ 608066 h 1732655"/>
              <a:gd name="connsiteX4" fmla="*/ 0 w 914642"/>
              <a:gd name="connsiteY4" fmla="*/ 163140 h 1732655"/>
              <a:gd name="connsiteX0" fmla="*/ 0 w 914642"/>
              <a:gd name="connsiteY0" fmla="*/ 0 h 1569515"/>
              <a:gd name="connsiteX1" fmla="*/ 0 w 914642"/>
              <a:gd name="connsiteY1" fmla="*/ 1423763 h 1569515"/>
              <a:gd name="connsiteX2" fmla="*/ 742566 w 914642"/>
              <a:gd name="connsiteY2" fmla="*/ 874510 h 1569515"/>
              <a:gd name="connsiteX3" fmla="*/ 714950 w 914642"/>
              <a:gd name="connsiteY3" fmla="*/ 444926 h 1569515"/>
              <a:gd name="connsiteX4" fmla="*/ 0 w 914642"/>
              <a:gd name="connsiteY4" fmla="*/ 0 h 1569515"/>
              <a:gd name="connsiteX0" fmla="*/ 0 w 948883"/>
              <a:gd name="connsiteY0" fmla="*/ 0 h 1569515"/>
              <a:gd name="connsiteX1" fmla="*/ 0 w 948883"/>
              <a:gd name="connsiteY1" fmla="*/ 1423763 h 1569515"/>
              <a:gd name="connsiteX2" fmla="*/ 742566 w 948883"/>
              <a:gd name="connsiteY2" fmla="*/ 874510 h 1569515"/>
              <a:gd name="connsiteX3" fmla="*/ 714950 w 948883"/>
              <a:gd name="connsiteY3" fmla="*/ 444926 h 1569515"/>
              <a:gd name="connsiteX4" fmla="*/ 0 w 948883"/>
              <a:gd name="connsiteY4" fmla="*/ 0 h 1569515"/>
              <a:gd name="connsiteX0" fmla="*/ 0 w 909138"/>
              <a:gd name="connsiteY0" fmla="*/ 0 h 1569515"/>
              <a:gd name="connsiteX1" fmla="*/ 0 w 909138"/>
              <a:gd name="connsiteY1" fmla="*/ 1423763 h 1569515"/>
              <a:gd name="connsiteX2" fmla="*/ 742566 w 909138"/>
              <a:gd name="connsiteY2" fmla="*/ 874510 h 1569515"/>
              <a:gd name="connsiteX3" fmla="*/ 714950 w 909138"/>
              <a:gd name="connsiteY3" fmla="*/ 444926 h 1569515"/>
              <a:gd name="connsiteX4" fmla="*/ 0 w 909138"/>
              <a:gd name="connsiteY4" fmla="*/ 0 h 1569515"/>
              <a:gd name="connsiteX0" fmla="*/ 0 w 909138"/>
              <a:gd name="connsiteY0" fmla="*/ 0 h 1423763"/>
              <a:gd name="connsiteX1" fmla="*/ 0 w 909138"/>
              <a:gd name="connsiteY1" fmla="*/ 1423763 h 1423763"/>
              <a:gd name="connsiteX2" fmla="*/ 742566 w 909138"/>
              <a:gd name="connsiteY2" fmla="*/ 874510 h 1423763"/>
              <a:gd name="connsiteX3" fmla="*/ 714950 w 909138"/>
              <a:gd name="connsiteY3" fmla="*/ 444926 h 1423763"/>
              <a:gd name="connsiteX4" fmla="*/ 0 w 909138"/>
              <a:gd name="connsiteY4" fmla="*/ 0 h 1423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9138" h="1423763">
                <a:moveTo>
                  <a:pt x="0" y="0"/>
                </a:moveTo>
                <a:lnTo>
                  <a:pt x="0" y="1423763"/>
                </a:lnTo>
                <a:cubicBezTo>
                  <a:pt x="307056" y="1125441"/>
                  <a:pt x="599640" y="970558"/>
                  <a:pt x="742566" y="874510"/>
                </a:cubicBezTo>
                <a:cubicBezTo>
                  <a:pt x="885492" y="778462"/>
                  <a:pt x="909138" y="598868"/>
                  <a:pt x="714950" y="444926"/>
                </a:cubicBezTo>
                <a:cubicBezTo>
                  <a:pt x="481017" y="259268"/>
                  <a:pt x="145961" y="102135"/>
                  <a:pt x="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50000">
                <a:schemeClr val="bg2">
                  <a:shade val="67500"/>
                  <a:satMod val="115000"/>
                </a:schemeClr>
              </a:gs>
              <a:gs pos="100000">
                <a:schemeClr val="bg2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>
              <a:rot lat="0" lon="0" rev="0"/>
            </a:lightRig>
          </a:scene3d>
          <a:sp3d>
            <a:bevelT w="101600" h="101600"/>
            <a:extrusionClr>
              <a:schemeClr val="bg2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 bwMode="ltGray">
          <a:xfrm>
            <a:off x="7706271" y="-3132"/>
            <a:ext cx="1450255" cy="1647155"/>
          </a:xfrm>
          <a:custGeom>
            <a:avLst/>
            <a:gdLst>
              <a:gd name="connsiteX0" fmla="*/ 422754 w 1302707"/>
              <a:gd name="connsiteY0" fmla="*/ 0 h 1615858"/>
              <a:gd name="connsiteX1" fmla="*/ 1302707 w 1302707"/>
              <a:gd name="connsiteY1" fmla="*/ 0 h 1615858"/>
              <a:gd name="connsiteX2" fmla="*/ 1290181 w 1302707"/>
              <a:gd name="connsiteY2" fmla="*/ 1615858 h 1615858"/>
              <a:gd name="connsiteX3" fmla="*/ 109603 w 1302707"/>
              <a:gd name="connsiteY3" fmla="*/ 879954 h 1615858"/>
              <a:gd name="connsiteX4" fmla="*/ 0 w 1302707"/>
              <a:gd name="connsiteY4" fmla="*/ 382044 h 1615858"/>
              <a:gd name="connsiteX5" fmla="*/ 422754 w 1302707"/>
              <a:gd name="connsiteY5" fmla="*/ 0 h 1615858"/>
              <a:gd name="connsiteX0" fmla="*/ 528181 w 1408134"/>
              <a:gd name="connsiteY0" fmla="*/ 0 h 1762517"/>
              <a:gd name="connsiteX1" fmla="*/ 1408134 w 1408134"/>
              <a:gd name="connsiteY1" fmla="*/ 0 h 1762517"/>
              <a:gd name="connsiteX2" fmla="*/ 1395608 w 1408134"/>
              <a:gd name="connsiteY2" fmla="*/ 1615858 h 1762517"/>
              <a:gd name="connsiteX3" fmla="*/ 215030 w 1408134"/>
              <a:gd name="connsiteY3" fmla="*/ 879954 h 1762517"/>
              <a:gd name="connsiteX4" fmla="*/ 105427 w 1408134"/>
              <a:gd name="connsiteY4" fmla="*/ 382044 h 1762517"/>
              <a:gd name="connsiteX5" fmla="*/ 528181 w 1408134"/>
              <a:gd name="connsiteY5" fmla="*/ 0 h 1762517"/>
              <a:gd name="connsiteX0" fmla="*/ 528181 w 1408134"/>
              <a:gd name="connsiteY0" fmla="*/ 0 h 1762517"/>
              <a:gd name="connsiteX1" fmla="*/ 1408134 w 1408134"/>
              <a:gd name="connsiteY1" fmla="*/ 0 h 1762517"/>
              <a:gd name="connsiteX2" fmla="*/ 1395608 w 1408134"/>
              <a:gd name="connsiteY2" fmla="*/ 1615858 h 1762517"/>
              <a:gd name="connsiteX3" fmla="*/ 215030 w 1408134"/>
              <a:gd name="connsiteY3" fmla="*/ 879954 h 1762517"/>
              <a:gd name="connsiteX4" fmla="*/ 105427 w 1408134"/>
              <a:gd name="connsiteY4" fmla="*/ 382044 h 1762517"/>
              <a:gd name="connsiteX5" fmla="*/ 528181 w 1408134"/>
              <a:gd name="connsiteY5" fmla="*/ 0 h 1762517"/>
              <a:gd name="connsiteX0" fmla="*/ 528181 w 1408134"/>
              <a:gd name="connsiteY0" fmla="*/ 0 h 1615858"/>
              <a:gd name="connsiteX1" fmla="*/ 1408134 w 1408134"/>
              <a:gd name="connsiteY1" fmla="*/ 0 h 1615858"/>
              <a:gd name="connsiteX2" fmla="*/ 1395608 w 1408134"/>
              <a:gd name="connsiteY2" fmla="*/ 1615858 h 1615858"/>
              <a:gd name="connsiteX3" fmla="*/ 215030 w 1408134"/>
              <a:gd name="connsiteY3" fmla="*/ 879954 h 1615858"/>
              <a:gd name="connsiteX4" fmla="*/ 105427 w 1408134"/>
              <a:gd name="connsiteY4" fmla="*/ 382044 h 1615858"/>
              <a:gd name="connsiteX5" fmla="*/ 528181 w 1408134"/>
              <a:gd name="connsiteY5" fmla="*/ 0 h 1615858"/>
              <a:gd name="connsiteX0" fmla="*/ 529337 w 1409290"/>
              <a:gd name="connsiteY0" fmla="*/ 0 h 1615858"/>
              <a:gd name="connsiteX1" fmla="*/ 1409290 w 1409290"/>
              <a:gd name="connsiteY1" fmla="*/ 0 h 1615858"/>
              <a:gd name="connsiteX2" fmla="*/ 1396764 w 1409290"/>
              <a:gd name="connsiteY2" fmla="*/ 1615858 h 1615858"/>
              <a:gd name="connsiteX3" fmla="*/ 215030 w 1409290"/>
              <a:gd name="connsiteY3" fmla="*/ 864897 h 1615858"/>
              <a:gd name="connsiteX4" fmla="*/ 106583 w 1409290"/>
              <a:gd name="connsiteY4" fmla="*/ 382044 h 1615858"/>
              <a:gd name="connsiteX5" fmla="*/ 529337 w 1409290"/>
              <a:gd name="connsiteY5" fmla="*/ 0 h 1615858"/>
              <a:gd name="connsiteX0" fmla="*/ 522046 w 1401999"/>
              <a:gd name="connsiteY0" fmla="*/ 0 h 1615858"/>
              <a:gd name="connsiteX1" fmla="*/ 1401999 w 1401999"/>
              <a:gd name="connsiteY1" fmla="*/ 0 h 1615858"/>
              <a:gd name="connsiteX2" fmla="*/ 1389473 w 1401999"/>
              <a:gd name="connsiteY2" fmla="*/ 1615858 h 1615858"/>
              <a:gd name="connsiteX3" fmla="*/ 207739 w 1401999"/>
              <a:gd name="connsiteY3" fmla="*/ 864897 h 1615858"/>
              <a:gd name="connsiteX4" fmla="*/ 99292 w 1401999"/>
              <a:gd name="connsiteY4" fmla="*/ 382044 h 1615858"/>
              <a:gd name="connsiteX5" fmla="*/ 522046 w 1401999"/>
              <a:gd name="connsiteY5" fmla="*/ 0 h 1615858"/>
              <a:gd name="connsiteX0" fmla="*/ 570302 w 1450255"/>
              <a:gd name="connsiteY0" fmla="*/ 0 h 1615858"/>
              <a:gd name="connsiteX1" fmla="*/ 1450255 w 1450255"/>
              <a:gd name="connsiteY1" fmla="*/ 0 h 1615858"/>
              <a:gd name="connsiteX2" fmla="*/ 1437729 w 1450255"/>
              <a:gd name="connsiteY2" fmla="*/ 1615858 h 1615858"/>
              <a:gd name="connsiteX3" fmla="*/ 255995 w 1450255"/>
              <a:gd name="connsiteY3" fmla="*/ 864897 h 1615858"/>
              <a:gd name="connsiteX4" fmla="*/ 147548 w 1450255"/>
              <a:gd name="connsiteY4" fmla="*/ 382044 h 1615858"/>
              <a:gd name="connsiteX5" fmla="*/ 570302 w 1450255"/>
              <a:gd name="connsiteY5" fmla="*/ 0 h 1615858"/>
              <a:gd name="connsiteX0" fmla="*/ 570302 w 1450255"/>
              <a:gd name="connsiteY0" fmla="*/ 0 h 1615858"/>
              <a:gd name="connsiteX1" fmla="*/ 1450255 w 1450255"/>
              <a:gd name="connsiteY1" fmla="*/ 0 h 1615858"/>
              <a:gd name="connsiteX2" fmla="*/ 1437729 w 1450255"/>
              <a:gd name="connsiteY2" fmla="*/ 1615858 h 1615858"/>
              <a:gd name="connsiteX3" fmla="*/ 255995 w 1450255"/>
              <a:gd name="connsiteY3" fmla="*/ 864897 h 1615858"/>
              <a:gd name="connsiteX4" fmla="*/ 147548 w 1450255"/>
              <a:gd name="connsiteY4" fmla="*/ 382044 h 1615858"/>
              <a:gd name="connsiteX5" fmla="*/ 570302 w 1450255"/>
              <a:gd name="connsiteY5" fmla="*/ 0 h 1615858"/>
              <a:gd name="connsiteX0" fmla="*/ 570302 w 1450255"/>
              <a:gd name="connsiteY0" fmla="*/ 0 h 1615858"/>
              <a:gd name="connsiteX1" fmla="*/ 1450255 w 1450255"/>
              <a:gd name="connsiteY1" fmla="*/ 0 h 1615858"/>
              <a:gd name="connsiteX2" fmla="*/ 1437729 w 1450255"/>
              <a:gd name="connsiteY2" fmla="*/ 1615858 h 1615858"/>
              <a:gd name="connsiteX3" fmla="*/ 255995 w 1450255"/>
              <a:gd name="connsiteY3" fmla="*/ 864897 h 1615858"/>
              <a:gd name="connsiteX4" fmla="*/ 147548 w 1450255"/>
              <a:gd name="connsiteY4" fmla="*/ 382044 h 1615858"/>
              <a:gd name="connsiteX5" fmla="*/ 570302 w 1450255"/>
              <a:gd name="connsiteY5" fmla="*/ 0 h 1615858"/>
              <a:gd name="connsiteX0" fmla="*/ 570302 w 1450255"/>
              <a:gd name="connsiteY0" fmla="*/ 0 h 1647155"/>
              <a:gd name="connsiteX1" fmla="*/ 1450255 w 1450255"/>
              <a:gd name="connsiteY1" fmla="*/ 0 h 1647155"/>
              <a:gd name="connsiteX2" fmla="*/ 1437729 w 1450255"/>
              <a:gd name="connsiteY2" fmla="*/ 1647155 h 1647155"/>
              <a:gd name="connsiteX3" fmla="*/ 255995 w 1450255"/>
              <a:gd name="connsiteY3" fmla="*/ 864897 h 1647155"/>
              <a:gd name="connsiteX4" fmla="*/ 147548 w 1450255"/>
              <a:gd name="connsiteY4" fmla="*/ 382044 h 1647155"/>
              <a:gd name="connsiteX5" fmla="*/ 570302 w 1450255"/>
              <a:gd name="connsiteY5" fmla="*/ 0 h 1647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0255" h="1647155">
                <a:moveTo>
                  <a:pt x="570302" y="0"/>
                </a:moveTo>
                <a:lnTo>
                  <a:pt x="1450255" y="0"/>
                </a:lnTo>
                <a:cubicBezTo>
                  <a:pt x="1446080" y="538619"/>
                  <a:pt x="1441904" y="1108536"/>
                  <a:pt x="1437729" y="1647155"/>
                </a:cubicBezTo>
                <a:cubicBezTo>
                  <a:pt x="1059800" y="1253174"/>
                  <a:pt x="463734" y="1013829"/>
                  <a:pt x="255995" y="864897"/>
                </a:cubicBezTo>
                <a:cubicBezTo>
                  <a:pt x="0" y="680990"/>
                  <a:pt x="64002" y="497791"/>
                  <a:pt x="147548" y="382044"/>
                </a:cubicBezTo>
                <a:cubicBezTo>
                  <a:pt x="231094" y="266297"/>
                  <a:pt x="385474" y="72158"/>
                  <a:pt x="570302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50000">
                <a:schemeClr val="bg2">
                  <a:shade val="67500"/>
                  <a:satMod val="115000"/>
                </a:schemeClr>
              </a:gs>
              <a:gs pos="100000">
                <a:schemeClr val="bg2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54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101600" h="101600"/>
            <a:extrusionClr>
              <a:schemeClr val="bg2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 bwMode="ltGray">
          <a:xfrm>
            <a:off x="74998" y="1"/>
            <a:ext cx="2930695" cy="753517"/>
          </a:xfrm>
          <a:custGeom>
            <a:avLst/>
            <a:gdLst>
              <a:gd name="connsiteX0" fmla="*/ 0 w 2930695"/>
              <a:gd name="connsiteY0" fmla="*/ 0 h 559601"/>
              <a:gd name="connsiteX1" fmla="*/ 2930695 w 2930695"/>
              <a:gd name="connsiteY1" fmla="*/ 0 h 559601"/>
              <a:gd name="connsiteX2" fmla="*/ 1511500 w 2930695"/>
              <a:gd name="connsiteY2" fmla="*/ 559601 h 559601"/>
              <a:gd name="connsiteX3" fmla="*/ 556717 w 2930695"/>
              <a:gd name="connsiteY3" fmla="*/ 522102 h 559601"/>
              <a:gd name="connsiteX4" fmla="*/ 0 w 2930695"/>
              <a:gd name="connsiteY4" fmla="*/ 0 h 559601"/>
              <a:gd name="connsiteX0" fmla="*/ 0 w 3182612"/>
              <a:gd name="connsiteY0" fmla="*/ 0 h 646618"/>
              <a:gd name="connsiteX1" fmla="*/ 2930695 w 3182612"/>
              <a:gd name="connsiteY1" fmla="*/ 0 h 646618"/>
              <a:gd name="connsiteX2" fmla="*/ 1511500 w 3182612"/>
              <a:gd name="connsiteY2" fmla="*/ 559601 h 646618"/>
              <a:gd name="connsiteX3" fmla="*/ 556717 w 3182612"/>
              <a:gd name="connsiteY3" fmla="*/ 522102 h 646618"/>
              <a:gd name="connsiteX4" fmla="*/ 0 w 3182612"/>
              <a:gd name="connsiteY4" fmla="*/ 0 h 646618"/>
              <a:gd name="connsiteX0" fmla="*/ 395663 w 3578275"/>
              <a:gd name="connsiteY0" fmla="*/ 0 h 646618"/>
              <a:gd name="connsiteX1" fmla="*/ 3326358 w 3578275"/>
              <a:gd name="connsiteY1" fmla="*/ 0 h 646618"/>
              <a:gd name="connsiteX2" fmla="*/ 1907163 w 3578275"/>
              <a:gd name="connsiteY2" fmla="*/ 559601 h 646618"/>
              <a:gd name="connsiteX3" fmla="*/ 952380 w 3578275"/>
              <a:gd name="connsiteY3" fmla="*/ 522102 h 646618"/>
              <a:gd name="connsiteX4" fmla="*/ 395663 w 3578275"/>
              <a:gd name="connsiteY4" fmla="*/ 0 h 646618"/>
              <a:gd name="connsiteX0" fmla="*/ 0 w 3182612"/>
              <a:gd name="connsiteY0" fmla="*/ 0 h 646618"/>
              <a:gd name="connsiteX1" fmla="*/ 2930695 w 3182612"/>
              <a:gd name="connsiteY1" fmla="*/ 0 h 646618"/>
              <a:gd name="connsiteX2" fmla="*/ 1511500 w 3182612"/>
              <a:gd name="connsiteY2" fmla="*/ 559601 h 646618"/>
              <a:gd name="connsiteX3" fmla="*/ 556717 w 3182612"/>
              <a:gd name="connsiteY3" fmla="*/ 522102 h 646618"/>
              <a:gd name="connsiteX4" fmla="*/ 0 w 3182612"/>
              <a:gd name="connsiteY4" fmla="*/ 0 h 646618"/>
              <a:gd name="connsiteX0" fmla="*/ 0 w 3182612"/>
              <a:gd name="connsiteY0" fmla="*/ 0 h 735921"/>
              <a:gd name="connsiteX1" fmla="*/ 2930695 w 3182612"/>
              <a:gd name="connsiteY1" fmla="*/ 0 h 735921"/>
              <a:gd name="connsiteX2" fmla="*/ 1511500 w 3182612"/>
              <a:gd name="connsiteY2" fmla="*/ 559601 h 735921"/>
              <a:gd name="connsiteX3" fmla="*/ 556717 w 3182612"/>
              <a:gd name="connsiteY3" fmla="*/ 522102 h 735921"/>
              <a:gd name="connsiteX4" fmla="*/ 0 w 3182612"/>
              <a:gd name="connsiteY4" fmla="*/ 0 h 735921"/>
              <a:gd name="connsiteX0" fmla="*/ 0 w 3182612"/>
              <a:gd name="connsiteY0" fmla="*/ 0 h 753517"/>
              <a:gd name="connsiteX1" fmla="*/ 2930695 w 3182612"/>
              <a:gd name="connsiteY1" fmla="*/ 0 h 753517"/>
              <a:gd name="connsiteX2" fmla="*/ 1511500 w 3182612"/>
              <a:gd name="connsiteY2" fmla="*/ 559601 h 753517"/>
              <a:gd name="connsiteX3" fmla="*/ 556717 w 3182612"/>
              <a:gd name="connsiteY3" fmla="*/ 522102 h 753517"/>
              <a:gd name="connsiteX4" fmla="*/ 0 w 3182612"/>
              <a:gd name="connsiteY4" fmla="*/ 0 h 753517"/>
              <a:gd name="connsiteX0" fmla="*/ 0 w 2930695"/>
              <a:gd name="connsiteY0" fmla="*/ 0 h 753517"/>
              <a:gd name="connsiteX1" fmla="*/ 2930695 w 2930695"/>
              <a:gd name="connsiteY1" fmla="*/ 0 h 753517"/>
              <a:gd name="connsiteX2" fmla="*/ 1511500 w 2930695"/>
              <a:gd name="connsiteY2" fmla="*/ 559601 h 753517"/>
              <a:gd name="connsiteX3" fmla="*/ 556717 w 2930695"/>
              <a:gd name="connsiteY3" fmla="*/ 522102 h 753517"/>
              <a:gd name="connsiteX4" fmla="*/ 0 w 2930695"/>
              <a:gd name="connsiteY4" fmla="*/ 0 h 753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30695" h="753517">
                <a:moveTo>
                  <a:pt x="0" y="0"/>
                </a:moveTo>
                <a:lnTo>
                  <a:pt x="2930695" y="0"/>
                </a:lnTo>
                <a:cubicBezTo>
                  <a:pt x="2322114" y="140439"/>
                  <a:pt x="1849014" y="365685"/>
                  <a:pt x="1511500" y="559601"/>
                </a:cubicBezTo>
                <a:cubicBezTo>
                  <a:pt x="1173986" y="753517"/>
                  <a:pt x="812721" y="735921"/>
                  <a:pt x="556717" y="522102"/>
                </a:cubicBezTo>
                <a:cubicBezTo>
                  <a:pt x="300713" y="308283"/>
                  <a:pt x="260981" y="254968"/>
                  <a:pt x="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2">
                  <a:lumMod val="60000"/>
                  <a:lumOff val="40000"/>
                </a:schemeClr>
              </a:gs>
              <a:gs pos="50000">
                <a:schemeClr val="bg2">
                  <a:shade val="67500"/>
                  <a:satMod val="115000"/>
                </a:schemeClr>
              </a:gs>
              <a:gs pos="100000">
                <a:schemeClr val="bg2"/>
              </a:gs>
            </a:gsLst>
            <a:lin ang="0" scaled="0"/>
            <a:tileRect/>
          </a:gradFill>
          <a:ln>
            <a:noFill/>
          </a:ln>
          <a:effectLst>
            <a:outerShdw blurRad="50800" dist="38100" dir="5400000" algn="ctr" rotWithShape="0">
              <a:srgbClr val="000000">
                <a:alpha val="40000"/>
              </a:srgbClr>
            </a:outerShdw>
          </a:effectLst>
          <a:scene3d>
            <a:camera prst="orthographicFront"/>
            <a:lightRig rig="balanced" dir="t"/>
          </a:scene3d>
          <a:sp3d extrusionH="76200">
            <a:bevelT w="101600" h="127000"/>
            <a:bevelB w="0" h="0" prst="angle"/>
            <a:extrusionClr>
              <a:schemeClr val="bg2"/>
            </a:extrusionClr>
            <a:contourClr>
              <a:schemeClr val="tx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 bwMode="ltGray">
          <a:xfrm>
            <a:off x="0" y="146304"/>
            <a:ext cx="873394" cy="1945287"/>
          </a:xfrm>
          <a:custGeom>
            <a:avLst/>
            <a:gdLst>
              <a:gd name="connsiteX0" fmla="*/ 0 w 600891"/>
              <a:gd name="connsiteY0" fmla="*/ 0 h 1867989"/>
              <a:gd name="connsiteX1" fmla="*/ 0 w 600891"/>
              <a:gd name="connsiteY1" fmla="*/ 1867989 h 1867989"/>
              <a:gd name="connsiteX2" fmla="*/ 600891 w 600891"/>
              <a:gd name="connsiteY2" fmla="*/ 1120140 h 1867989"/>
              <a:gd name="connsiteX3" fmla="*/ 0 w 600891"/>
              <a:gd name="connsiteY3" fmla="*/ 0 h 1867989"/>
              <a:gd name="connsiteX0" fmla="*/ 0 w 600891"/>
              <a:gd name="connsiteY0" fmla="*/ 124641 h 2179320"/>
              <a:gd name="connsiteX1" fmla="*/ 0 w 600891"/>
              <a:gd name="connsiteY1" fmla="*/ 1992630 h 2179320"/>
              <a:gd name="connsiteX2" fmla="*/ 600891 w 600891"/>
              <a:gd name="connsiteY2" fmla="*/ 1244781 h 2179320"/>
              <a:gd name="connsiteX3" fmla="*/ 0 w 600891"/>
              <a:gd name="connsiteY3" fmla="*/ 124641 h 2179320"/>
              <a:gd name="connsiteX0" fmla="*/ 0 w 600891"/>
              <a:gd name="connsiteY0" fmla="*/ 0 h 2054679"/>
              <a:gd name="connsiteX1" fmla="*/ 0 w 600891"/>
              <a:gd name="connsiteY1" fmla="*/ 1867989 h 2054679"/>
              <a:gd name="connsiteX2" fmla="*/ 600891 w 600891"/>
              <a:gd name="connsiteY2" fmla="*/ 1120140 h 2054679"/>
              <a:gd name="connsiteX3" fmla="*/ 0 w 600891"/>
              <a:gd name="connsiteY3" fmla="*/ 0 h 2054679"/>
              <a:gd name="connsiteX0" fmla="*/ 0 w 600891"/>
              <a:gd name="connsiteY0" fmla="*/ 0 h 1867989"/>
              <a:gd name="connsiteX1" fmla="*/ 0 w 600891"/>
              <a:gd name="connsiteY1" fmla="*/ 1867989 h 1867989"/>
              <a:gd name="connsiteX2" fmla="*/ 600891 w 600891"/>
              <a:gd name="connsiteY2" fmla="*/ 1120140 h 1867989"/>
              <a:gd name="connsiteX3" fmla="*/ 0 w 600891"/>
              <a:gd name="connsiteY3" fmla="*/ 0 h 1867989"/>
              <a:gd name="connsiteX0" fmla="*/ 0 w 874222"/>
              <a:gd name="connsiteY0" fmla="*/ 0 h 1867989"/>
              <a:gd name="connsiteX1" fmla="*/ 0 w 874222"/>
              <a:gd name="connsiteY1" fmla="*/ 1867989 h 1867989"/>
              <a:gd name="connsiteX2" fmla="*/ 600891 w 874222"/>
              <a:gd name="connsiteY2" fmla="*/ 1120140 h 1867989"/>
              <a:gd name="connsiteX3" fmla="*/ 0 w 874222"/>
              <a:gd name="connsiteY3" fmla="*/ 0 h 1867989"/>
              <a:gd name="connsiteX0" fmla="*/ 0 w 874222"/>
              <a:gd name="connsiteY0" fmla="*/ 0 h 1867989"/>
              <a:gd name="connsiteX1" fmla="*/ 0 w 874222"/>
              <a:gd name="connsiteY1" fmla="*/ 1867989 h 1867989"/>
              <a:gd name="connsiteX2" fmla="*/ 600891 w 874222"/>
              <a:gd name="connsiteY2" fmla="*/ 1120140 h 1867989"/>
              <a:gd name="connsiteX3" fmla="*/ 0 w 874222"/>
              <a:gd name="connsiteY3" fmla="*/ 0 h 1867989"/>
              <a:gd name="connsiteX0" fmla="*/ 0 w 874222"/>
              <a:gd name="connsiteY0" fmla="*/ 0 h 1867989"/>
              <a:gd name="connsiteX1" fmla="*/ 0 w 874222"/>
              <a:gd name="connsiteY1" fmla="*/ 1867989 h 1867989"/>
              <a:gd name="connsiteX2" fmla="*/ 600891 w 874222"/>
              <a:gd name="connsiteY2" fmla="*/ 1120140 h 1867989"/>
              <a:gd name="connsiteX3" fmla="*/ 0 w 874222"/>
              <a:gd name="connsiteY3" fmla="*/ 0 h 1867989"/>
              <a:gd name="connsiteX0" fmla="*/ 0 w 874222"/>
              <a:gd name="connsiteY0" fmla="*/ 0 h 1867989"/>
              <a:gd name="connsiteX1" fmla="*/ 0 w 874222"/>
              <a:gd name="connsiteY1" fmla="*/ 1867989 h 1867989"/>
              <a:gd name="connsiteX2" fmla="*/ 600891 w 874222"/>
              <a:gd name="connsiteY2" fmla="*/ 1120140 h 1867989"/>
              <a:gd name="connsiteX3" fmla="*/ 0 w 874222"/>
              <a:gd name="connsiteY3" fmla="*/ 0 h 1867989"/>
              <a:gd name="connsiteX0" fmla="*/ 2959 w 604343"/>
              <a:gd name="connsiteY0" fmla="*/ 0 h 1945287"/>
              <a:gd name="connsiteX1" fmla="*/ 0 w 604343"/>
              <a:gd name="connsiteY1" fmla="*/ 1945287 h 1945287"/>
              <a:gd name="connsiteX2" fmla="*/ 603850 w 604343"/>
              <a:gd name="connsiteY2" fmla="*/ 1120140 h 1945287"/>
              <a:gd name="connsiteX3" fmla="*/ 2959 w 604343"/>
              <a:gd name="connsiteY3" fmla="*/ 0 h 1945287"/>
              <a:gd name="connsiteX0" fmla="*/ 2959 w 873394"/>
              <a:gd name="connsiteY0" fmla="*/ 0 h 1945287"/>
              <a:gd name="connsiteX1" fmla="*/ 0 w 873394"/>
              <a:gd name="connsiteY1" fmla="*/ 1945287 h 1945287"/>
              <a:gd name="connsiteX2" fmla="*/ 603850 w 873394"/>
              <a:gd name="connsiteY2" fmla="*/ 1120140 h 1945287"/>
              <a:gd name="connsiteX3" fmla="*/ 2959 w 873394"/>
              <a:gd name="connsiteY3" fmla="*/ 0 h 1945287"/>
              <a:gd name="connsiteX0" fmla="*/ 2959 w 873394"/>
              <a:gd name="connsiteY0" fmla="*/ 0 h 1945287"/>
              <a:gd name="connsiteX1" fmla="*/ 0 w 873394"/>
              <a:gd name="connsiteY1" fmla="*/ 1945287 h 1945287"/>
              <a:gd name="connsiteX2" fmla="*/ 603850 w 873394"/>
              <a:gd name="connsiteY2" fmla="*/ 1120140 h 1945287"/>
              <a:gd name="connsiteX3" fmla="*/ 2959 w 873394"/>
              <a:gd name="connsiteY3" fmla="*/ 0 h 1945287"/>
              <a:gd name="connsiteX0" fmla="*/ 2959 w 873394"/>
              <a:gd name="connsiteY0" fmla="*/ 0 h 1945287"/>
              <a:gd name="connsiteX1" fmla="*/ 0 w 873394"/>
              <a:gd name="connsiteY1" fmla="*/ 1945287 h 1945287"/>
              <a:gd name="connsiteX2" fmla="*/ 603850 w 873394"/>
              <a:gd name="connsiteY2" fmla="*/ 1120140 h 1945287"/>
              <a:gd name="connsiteX3" fmla="*/ 2959 w 873394"/>
              <a:gd name="connsiteY3" fmla="*/ 0 h 1945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73394" h="1945287">
                <a:moveTo>
                  <a:pt x="2959" y="0"/>
                </a:moveTo>
                <a:cubicBezTo>
                  <a:pt x="1973" y="648429"/>
                  <a:pt x="986" y="1296858"/>
                  <a:pt x="0" y="1945287"/>
                </a:cubicBezTo>
                <a:cubicBezTo>
                  <a:pt x="357103" y="1330754"/>
                  <a:pt x="302614" y="1474615"/>
                  <a:pt x="603850" y="1120140"/>
                </a:cubicBezTo>
                <a:cubicBezTo>
                  <a:pt x="873394" y="743495"/>
                  <a:pt x="557975" y="492846"/>
                  <a:pt x="2959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50000">
                <a:schemeClr val="bg2">
                  <a:shade val="67500"/>
                  <a:satMod val="115000"/>
                </a:schemeClr>
              </a:gs>
              <a:gs pos="100000">
                <a:schemeClr val="bg2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>
              <a:rot lat="0" lon="0" rev="10800000"/>
            </a:lightRig>
          </a:scene3d>
          <a:sp3d extrusionH="76200">
            <a:bevelT w="101600" h="127000"/>
            <a:extrusionClr>
              <a:schemeClr val="bg2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Freeform 9"/>
          <p:cNvSpPr/>
          <p:nvPr/>
        </p:nvSpPr>
        <p:spPr bwMode="ltGray">
          <a:xfrm flipH="1">
            <a:off x="6251595" y="2"/>
            <a:ext cx="2774989" cy="697912"/>
          </a:xfrm>
          <a:custGeom>
            <a:avLst/>
            <a:gdLst>
              <a:gd name="connsiteX0" fmla="*/ 0 w 2930695"/>
              <a:gd name="connsiteY0" fmla="*/ 0 h 559601"/>
              <a:gd name="connsiteX1" fmla="*/ 2930695 w 2930695"/>
              <a:gd name="connsiteY1" fmla="*/ 0 h 559601"/>
              <a:gd name="connsiteX2" fmla="*/ 1511500 w 2930695"/>
              <a:gd name="connsiteY2" fmla="*/ 559601 h 559601"/>
              <a:gd name="connsiteX3" fmla="*/ 556717 w 2930695"/>
              <a:gd name="connsiteY3" fmla="*/ 522102 h 559601"/>
              <a:gd name="connsiteX4" fmla="*/ 0 w 2930695"/>
              <a:gd name="connsiteY4" fmla="*/ 0 h 559601"/>
              <a:gd name="connsiteX0" fmla="*/ 0 w 3182612"/>
              <a:gd name="connsiteY0" fmla="*/ 0 h 646618"/>
              <a:gd name="connsiteX1" fmla="*/ 2930695 w 3182612"/>
              <a:gd name="connsiteY1" fmla="*/ 0 h 646618"/>
              <a:gd name="connsiteX2" fmla="*/ 1511500 w 3182612"/>
              <a:gd name="connsiteY2" fmla="*/ 559601 h 646618"/>
              <a:gd name="connsiteX3" fmla="*/ 556717 w 3182612"/>
              <a:gd name="connsiteY3" fmla="*/ 522102 h 646618"/>
              <a:gd name="connsiteX4" fmla="*/ 0 w 3182612"/>
              <a:gd name="connsiteY4" fmla="*/ 0 h 646618"/>
              <a:gd name="connsiteX0" fmla="*/ 395663 w 3578275"/>
              <a:gd name="connsiteY0" fmla="*/ 0 h 646618"/>
              <a:gd name="connsiteX1" fmla="*/ 3326358 w 3578275"/>
              <a:gd name="connsiteY1" fmla="*/ 0 h 646618"/>
              <a:gd name="connsiteX2" fmla="*/ 1907163 w 3578275"/>
              <a:gd name="connsiteY2" fmla="*/ 559601 h 646618"/>
              <a:gd name="connsiteX3" fmla="*/ 952380 w 3578275"/>
              <a:gd name="connsiteY3" fmla="*/ 522102 h 646618"/>
              <a:gd name="connsiteX4" fmla="*/ 395663 w 3578275"/>
              <a:gd name="connsiteY4" fmla="*/ 0 h 646618"/>
              <a:gd name="connsiteX0" fmla="*/ 0 w 3182612"/>
              <a:gd name="connsiteY0" fmla="*/ 0 h 646618"/>
              <a:gd name="connsiteX1" fmla="*/ 2930695 w 3182612"/>
              <a:gd name="connsiteY1" fmla="*/ 0 h 646618"/>
              <a:gd name="connsiteX2" fmla="*/ 1511500 w 3182612"/>
              <a:gd name="connsiteY2" fmla="*/ 559601 h 646618"/>
              <a:gd name="connsiteX3" fmla="*/ 556717 w 3182612"/>
              <a:gd name="connsiteY3" fmla="*/ 522102 h 646618"/>
              <a:gd name="connsiteX4" fmla="*/ 0 w 3182612"/>
              <a:gd name="connsiteY4" fmla="*/ 0 h 646618"/>
              <a:gd name="connsiteX0" fmla="*/ 0 w 3182612"/>
              <a:gd name="connsiteY0" fmla="*/ 0 h 735921"/>
              <a:gd name="connsiteX1" fmla="*/ 2930695 w 3182612"/>
              <a:gd name="connsiteY1" fmla="*/ 0 h 735921"/>
              <a:gd name="connsiteX2" fmla="*/ 1511500 w 3182612"/>
              <a:gd name="connsiteY2" fmla="*/ 559601 h 735921"/>
              <a:gd name="connsiteX3" fmla="*/ 556717 w 3182612"/>
              <a:gd name="connsiteY3" fmla="*/ 522102 h 735921"/>
              <a:gd name="connsiteX4" fmla="*/ 0 w 3182612"/>
              <a:gd name="connsiteY4" fmla="*/ 0 h 735921"/>
              <a:gd name="connsiteX0" fmla="*/ 0 w 3182612"/>
              <a:gd name="connsiteY0" fmla="*/ 0 h 753517"/>
              <a:gd name="connsiteX1" fmla="*/ 2930695 w 3182612"/>
              <a:gd name="connsiteY1" fmla="*/ 0 h 753517"/>
              <a:gd name="connsiteX2" fmla="*/ 1511500 w 3182612"/>
              <a:gd name="connsiteY2" fmla="*/ 559601 h 753517"/>
              <a:gd name="connsiteX3" fmla="*/ 556717 w 3182612"/>
              <a:gd name="connsiteY3" fmla="*/ 522102 h 753517"/>
              <a:gd name="connsiteX4" fmla="*/ 0 w 3182612"/>
              <a:gd name="connsiteY4" fmla="*/ 0 h 753517"/>
              <a:gd name="connsiteX0" fmla="*/ 0 w 2930695"/>
              <a:gd name="connsiteY0" fmla="*/ 0 h 753517"/>
              <a:gd name="connsiteX1" fmla="*/ 2930695 w 2930695"/>
              <a:gd name="connsiteY1" fmla="*/ 0 h 753517"/>
              <a:gd name="connsiteX2" fmla="*/ 1511500 w 2930695"/>
              <a:gd name="connsiteY2" fmla="*/ 559601 h 753517"/>
              <a:gd name="connsiteX3" fmla="*/ 556717 w 2930695"/>
              <a:gd name="connsiteY3" fmla="*/ 522102 h 753517"/>
              <a:gd name="connsiteX4" fmla="*/ 0 w 2930695"/>
              <a:gd name="connsiteY4" fmla="*/ 0 h 753517"/>
              <a:gd name="connsiteX0" fmla="*/ 0 w 2930695"/>
              <a:gd name="connsiteY0" fmla="*/ 0 h 753517"/>
              <a:gd name="connsiteX1" fmla="*/ 2930695 w 2930695"/>
              <a:gd name="connsiteY1" fmla="*/ 0 h 753517"/>
              <a:gd name="connsiteX2" fmla="*/ 1511500 w 2930695"/>
              <a:gd name="connsiteY2" fmla="*/ 559601 h 753517"/>
              <a:gd name="connsiteX3" fmla="*/ 556717 w 2930695"/>
              <a:gd name="connsiteY3" fmla="*/ 522102 h 753517"/>
              <a:gd name="connsiteX4" fmla="*/ 0 w 2930695"/>
              <a:gd name="connsiteY4" fmla="*/ 0 h 753517"/>
              <a:gd name="connsiteX0" fmla="*/ 0 w 2930695"/>
              <a:gd name="connsiteY0" fmla="*/ 0 h 759635"/>
              <a:gd name="connsiteX1" fmla="*/ 2930695 w 2930695"/>
              <a:gd name="connsiteY1" fmla="*/ 0 h 759635"/>
              <a:gd name="connsiteX2" fmla="*/ 1557041 w 2930695"/>
              <a:gd name="connsiteY2" fmla="*/ 565720 h 759635"/>
              <a:gd name="connsiteX3" fmla="*/ 556717 w 2930695"/>
              <a:gd name="connsiteY3" fmla="*/ 522102 h 759635"/>
              <a:gd name="connsiteX4" fmla="*/ 0 w 2930695"/>
              <a:gd name="connsiteY4" fmla="*/ 0 h 759635"/>
              <a:gd name="connsiteX0" fmla="*/ 0 w 2930695"/>
              <a:gd name="connsiteY0" fmla="*/ 0 h 759636"/>
              <a:gd name="connsiteX1" fmla="*/ 2930695 w 2930695"/>
              <a:gd name="connsiteY1" fmla="*/ 0 h 759636"/>
              <a:gd name="connsiteX2" fmla="*/ 1557041 w 2930695"/>
              <a:gd name="connsiteY2" fmla="*/ 565720 h 759636"/>
              <a:gd name="connsiteX3" fmla="*/ 556717 w 2930695"/>
              <a:gd name="connsiteY3" fmla="*/ 522102 h 759636"/>
              <a:gd name="connsiteX4" fmla="*/ 0 w 2930695"/>
              <a:gd name="connsiteY4" fmla="*/ 0 h 759636"/>
              <a:gd name="connsiteX0" fmla="*/ 0 w 2930695"/>
              <a:gd name="connsiteY0" fmla="*/ 0 h 659258"/>
              <a:gd name="connsiteX1" fmla="*/ 2930695 w 2930695"/>
              <a:gd name="connsiteY1" fmla="*/ 0 h 659258"/>
              <a:gd name="connsiteX2" fmla="*/ 1557041 w 2930695"/>
              <a:gd name="connsiteY2" fmla="*/ 565720 h 659258"/>
              <a:gd name="connsiteX3" fmla="*/ 704243 w 2930695"/>
              <a:gd name="connsiteY3" fmla="*/ 561230 h 659258"/>
              <a:gd name="connsiteX4" fmla="*/ 0 w 2930695"/>
              <a:gd name="connsiteY4" fmla="*/ 0 h 659258"/>
              <a:gd name="connsiteX0" fmla="*/ 0 w 2930695"/>
              <a:gd name="connsiteY0" fmla="*/ 0 h 659709"/>
              <a:gd name="connsiteX1" fmla="*/ 2930695 w 2930695"/>
              <a:gd name="connsiteY1" fmla="*/ 0 h 659709"/>
              <a:gd name="connsiteX2" fmla="*/ 1557041 w 2930695"/>
              <a:gd name="connsiteY2" fmla="*/ 565720 h 659709"/>
              <a:gd name="connsiteX3" fmla="*/ 739391 w 2930695"/>
              <a:gd name="connsiteY3" fmla="*/ 563932 h 659709"/>
              <a:gd name="connsiteX4" fmla="*/ 0 w 2930695"/>
              <a:gd name="connsiteY4" fmla="*/ 0 h 659709"/>
              <a:gd name="connsiteX0" fmla="*/ 0 w 2930695"/>
              <a:gd name="connsiteY0" fmla="*/ 0 h 736437"/>
              <a:gd name="connsiteX1" fmla="*/ 2930695 w 2930695"/>
              <a:gd name="connsiteY1" fmla="*/ 0 h 736437"/>
              <a:gd name="connsiteX2" fmla="*/ 1557041 w 2930695"/>
              <a:gd name="connsiteY2" fmla="*/ 565720 h 736437"/>
              <a:gd name="connsiteX3" fmla="*/ 739391 w 2930695"/>
              <a:gd name="connsiteY3" fmla="*/ 563932 h 736437"/>
              <a:gd name="connsiteX4" fmla="*/ 0 w 2930695"/>
              <a:gd name="connsiteY4" fmla="*/ 0 h 736437"/>
              <a:gd name="connsiteX0" fmla="*/ 0 w 2930695"/>
              <a:gd name="connsiteY0" fmla="*/ 0 h 736437"/>
              <a:gd name="connsiteX1" fmla="*/ 2930695 w 2930695"/>
              <a:gd name="connsiteY1" fmla="*/ 0 h 736437"/>
              <a:gd name="connsiteX2" fmla="*/ 1557041 w 2930695"/>
              <a:gd name="connsiteY2" fmla="*/ 565720 h 736437"/>
              <a:gd name="connsiteX3" fmla="*/ 739391 w 2930695"/>
              <a:gd name="connsiteY3" fmla="*/ 563932 h 736437"/>
              <a:gd name="connsiteX4" fmla="*/ 0 w 2930695"/>
              <a:gd name="connsiteY4" fmla="*/ 0 h 736437"/>
              <a:gd name="connsiteX0" fmla="*/ 0 w 2930695"/>
              <a:gd name="connsiteY0" fmla="*/ 0 h 761578"/>
              <a:gd name="connsiteX1" fmla="*/ 2930695 w 2930695"/>
              <a:gd name="connsiteY1" fmla="*/ 0 h 761578"/>
              <a:gd name="connsiteX2" fmla="*/ 1557041 w 2930695"/>
              <a:gd name="connsiteY2" fmla="*/ 565720 h 761578"/>
              <a:gd name="connsiteX3" fmla="*/ 739391 w 2930695"/>
              <a:gd name="connsiteY3" fmla="*/ 563932 h 761578"/>
              <a:gd name="connsiteX4" fmla="*/ 0 w 2930695"/>
              <a:gd name="connsiteY4" fmla="*/ 0 h 761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30695" h="761578">
                <a:moveTo>
                  <a:pt x="0" y="0"/>
                </a:moveTo>
                <a:lnTo>
                  <a:pt x="2930695" y="0"/>
                </a:lnTo>
                <a:cubicBezTo>
                  <a:pt x="2369316" y="163133"/>
                  <a:pt x="1889023" y="369862"/>
                  <a:pt x="1557041" y="565720"/>
                </a:cubicBezTo>
                <a:cubicBezTo>
                  <a:pt x="1225059" y="761578"/>
                  <a:pt x="970499" y="736437"/>
                  <a:pt x="739391" y="563932"/>
                </a:cubicBezTo>
                <a:cubicBezTo>
                  <a:pt x="508283" y="391427"/>
                  <a:pt x="293677" y="225613"/>
                  <a:pt x="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50000">
                <a:schemeClr val="bg2">
                  <a:shade val="67500"/>
                  <a:satMod val="115000"/>
                </a:schemeClr>
              </a:gs>
              <a:gs pos="100000">
                <a:schemeClr val="bg2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78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>
              <a:rot lat="0" lon="0" rev="0"/>
            </a:lightRig>
          </a:scene3d>
          <a:sp3d>
            <a:bevelT w="101600" h="127000"/>
            <a:extrusionClr>
              <a:schemeClr val="bg2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/>
          <p:nvPr/>
        </p:nvSpPr>
        <p:spPr bwMode="ltGray">
          <a:xfrm>
            <a:off x="8303961" y="118997"/>
            <a:ext cx="840211" cy="1938933"/>
          </a:xfrm>
          <a:custGeom>
            <a:avLst/>
            <a:gdLst>
              <a:gd name="connsiteX0" fmla="*/ 554276 w 560540"/>
              <a:gd name="connsiteY0" fmla="*/ 0 h 1869510"/>
              <a:gd name="connsiteX1" fmla="*/ 560540 w 560540"/>
              <a:gd name="connsiteY1" fmla="*/ 1869510 h 1869510"/>
              <a:gd name="connsiteX2" fmla="*/ 0 w 560540"/>
              <a:gd name="connsiteY2" fmla="*/ 1168052 h 1869510"/>
              <a:gd name="connsiteX3" fmla="*/ 6263 w 560540"/>
              <a:gd name="connsiteY3" fmla="*/ 466595 h 1869510"/>
              <a:gd name="connsiteX4" fmla="*/ 554276 w 560540"/>
              <a:gd name="connsiteY4" fmla="*/ 0 h 1869510"/>
              <a:gd name="connsiteX0" fmla="*/ 836906 w 843170"/>
              <a:gd name="connsiteY0" fmla="*/ 0 h 1869510"/>
              <a:gd name="connsiteX1" fmla="*/ 843170 w 843170"/>
              <a:gd name="connsiteY1" fmla="*/ 1869510 h 1869510"/>
              <a:gd name="connsiteX2" fmla="*/ 282630 w 843170"/>
              <a:gd name="connsiteY2" fmla="*/ 1168052 h 1869510"/>
              <a:gd name="connsiteX3" fmla="*/ 288893 w 843170"/>
              <a:gd name="connsiteY3" fmla="*/ 466595 h 1869510"/>
              <a:gd name="connsiteX4" fmla="*/ 836906 w 843170"/>
              <a:gd name="connsiteY4" fmla="*/ 0 h 1869510"/>
              <a:gd name="connsiteX0" fmla="*/ 836906 w 843170"/>
              <a:gd name="connsiteY0" fmla="*/ 0 h 1869510"/>
              <a:gd name="connsiteX1" fmla="*/ 843170 w 843170"/>
              <a:gd name="connsiteY1" fmla="*/ 1869510 h 1869510"/>
              <a:gd name="connsiteX2" fmla="*/ 282630 w 843170"/>
              <a:gd name="connsiteY2" fmla="*/ 1168052 h 1869510"/>
              <a:gd name="connsiteX3" fmla="*/ 288893 w 843170"/>
              <a:gd name="connsiteY3" fmla="*/ 466595 h 1869510"/>
              <a:gd name="connsiteX4" fmla="*/ 836906 w 843170"/>
              <a:gd name="connsiteY4" fmla="*/ 0 h 1869510"/>
              <a:gd name="connsiteX0" fmla="*/ 836906 w 843170"/>
              <a:gd name="connsiteY0" fmla="*/ 0 h 1869510"/>
              <a:gd name="connsiteX1" fmla="*/ 843170 w 843170"/>
              <a:gd name="connsiteY1" fmla="*/ 1869510 h 1869510"/>
              <a:gd name="connsiteX2" fmla="*/ 282630 w 843170"/>
              <a:gd name="connsiteY2" fmla="*/ 1168052 h 1869510"/>
              <a:gd name="connsiteX3" fmla="*/ 288893 w 843170"/>
              <a:gd name="connsiteY3" fmla="*/ 466595 h 1869510"/>
              <a:gd name="connsiteX4" fmla="*/ 836906 w 843170"/>
              <a:gd name="connsiteY4" fmla="*/ 0 h 1869510"/>
              <a:gd name="connsiteX0" fmla="*/ 836906 w 840211"/>
              <a:gd name="connsiteY0" fmla="*/ 0 h 1938933"/>
              <a:gd name="connsiteX1" fmla="*/ 840211 w 840211"/>
              <a:gd name="connsiteY1" fmla="*/ 1938933 h 1938933"/>
              <a:gd name="connsiteX2" fmla="*/ 282630 w 840211"/>
              <a:gd name="connsiteY2" fmla="*/ 1168052 h 1938933"/>
              <a:gd name="connsiteX3" fmla="*/ 288893 w 840211"/>
              <a:gd name="connsiteY3" fmla="*/ 466595 h 1938933"/>
              <a:gd name="connsiteX4" fmla="*/ 836906 w 840211"/>
              <a:gd name="connsiteY4" fmla="*/ 0 h 1938933"/>
              <a:gd name="connsiteX0" fmla="*/ 836906 w 840211"/>
              <a:gd name="connsiteY0" fmla="*/ 0 h 1938933"/>
              <a:gd name="connsiteX1" fmla="*/ 840211 w 840211"/>
              <a:gd name="connsiteY1" fmla="*/ 1938933 h 1938933"/>
              <a:gd name="connsiteX2" fmla="*/ 282630 w 840211"/>
              <a:gd name="connsiteY2" fmla="*/ 1168052 h 1938933"/>
              <a:gd name="connsiteX3" fmla="*/ 288893 w 840211"/>
              <a:gd name="connsiteY3" fmla="*/ 466595 h 1938933"/>
              <a:gd name="connsiteX4" fmla="*/ 836906 w 840211"/>
              <a:gd name="connsiteY4" fmla="*/ 0 h 1938933"/>
              <a:gd name="connsiteX0" fmla="*/ 836906 w 840211"/>
              <a:gd name="connsiteY0" fmla="*/ 0 h 1938933"/>
              <a:gd name="connsiteX1" fmla="*/ 840211 w 840211"/>
              <a:gd name="connsiteY1" fmla="*/ 1938933 h 1938933"/>
              <a:gd name="connsiteX2" fmla="*/ 282630 w 840211"/>
              <a:gd name="connsiteY2" fmla="*/ 1168052 h 1938933"/>
              <a:gd name="connsiteX3" fmla="*/ 288893 w 840211"/>
              <a:gd name="connsiteY3" fmla="*/ 466595 h 1938933"/>
              <a:gd name="connsiteX4" fmla="*/ 836906 w 840211"/>
              <a:gd name="connsiteY4" fmla="*/ 0 h 1938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0211" h="1938933">
                <a:moveTo>
                  <a:pt x="836906" y="0"/>
                </a:moveTo>
                <a:cubicBezTo>
                  <a:pt x="838008" y="646311"/>
                  <a:pt x="839109" y="1292622"/>
                  <a:pt x="840211" y="1938933"/>
                </a:cubicBezTo>
                <a:cubicBezTo>
                  <a:pt x="716023" y="1663542"/>
                  <a:pt x="469477" y="1401871"/>
                  <a:pt x="282630" y="1168052"/>
                </a:cubicBezTo>
                <a:cubicBezTo>
                  <a:pt x="176409" y="1037236"/>
                  <a:pt x="0" y="767777"/>
                  <a:pt x="288893" y="466595"/>
                </a:cubicBezTo>
                <a:lnTo>
                  <a:pt x="836906" y="0"/>
                </a:ln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50000">
                <a:schemeClr val="bg2">
                  <a:shade val="67500"/>
                  <a:satMod val="115000"/>
                </a:schemeClr>
              </a:gs>
              <a:gs pos="100000">
                <a:schemeClr val="bg2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78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>
              <a:rot lat="0" lon="0" rev="0"/>
            </a:lightRig>
          </a:scene3d>
          <a:sp3d>
            <a:bevelT w="101600" h="127000"/>
            <a:extrusionClr>
              <a:schemeClr val="bg2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Freeform 11"/>
          <p:cNvSpPr/>
          <p:nvPr/>
        </p:nvSpPr>
        <p:spPr bwMode="ltGray">
          <a:xfrm flipV="1">
            <a:off x="8404381" y="4828139"/>
            <a:ext cx="739620" cy="1798505"/>
          </a:xfrm>
          <a:custGeom>
            <a:avLst/>
            <a:gdLst>
              <a:gd name="connsiteX0" fmla="*/ 554276 w 560540"/>
              <a:gd name="connsiteY0" fmla="*/ 0 h 1869510"/>
              <a:gd name="connsiteX1" fmla="*/ 560540 w 560540"/>
              <a:gd name="connsiteY1" fmla="*/ 1869510 h 1869510"/>
              <a:gd name="connsiteX2" fmla="*/ 0 w 560540"/>
              <a:gd name="connsiteY2" fmla="*/ 1168052 h 1869510"/>
              <a:gd name="connsiteX3" fmla="*/ 6263 w 560540"/>
              <a:gd name="connsiteY3" fmla="*/ 466595 h 1869510"/>
              <a:gd name="connsiteX4" fmla="*/ 554276 w 560540"/>
              <a:gd name="connsiteY4" fmla="*/ 0 h 1869510"/>
              <a:gd name="connsiteX0" fmla="*/ 836906 w 843170"/>
              <a:gd name="connsiteY0" fmla="*/ 0 h 1869510"/>
              <a:gd name="connsiteX1" fmla="*/ 843170 w 843170"/>
              <a:gd name="connsiteY1" fmla="*/ 1869510 h 1869510"/>
              <a:gd name="connsiteX2" fmla="*/ 282630 w 843170"/>
              <a:gd name="connsiteY2" fmla="*/ 1168052 h 1869510"/>
              <a:gd name="connsiteX3" fmla="*/ 288893 w 843170"/>
              <a:gd name="connsiteY3" fmla="*/ 466595 h 1869510"/>
              <a:gd name="connsiteX4" fmla="*/ 836906 w 843170"/>
              <a:gd name="connsiteY4" fmla="*/ 0 h 1869510"/>
              <a:gd name="connsiteX0" fmla="*/ 836906 w 843170"/>
              <a:gd name="connsiteY0" fmla="*/ 0 h 1869510"/>
              <a:gd name="connsiteX1" fmla="*/ 843170 w 843170"/>
              <a:gd name="connsiteY1" fmla="*/ 1869510 h 1869510"/>
              <a:gd name="connsiteX2" fmla="*/ 282630 w 843170"/>
              <a:gd name="connsiteY2" fmla="*/ 1168052 h 1869510"/>
              <a:gd name="connsiteX3" fmla="*/ 288893 w 843170"/>
              <a:gd name="connsiteY3" fmla="*/ 466595 h 1869510"/>
              <a:gd name="connsiteX4" fmla="*/ 836906 w 843170"/>
              <a:gd name="connsiteY4" fmla="*/ 0 h 1869510"/>
              <a:gd name="connsiteX0" fmla="*/ 836906 w 843170"/>
              <a:gd name="connsiteY0" fmla="*/ 0 h 1869510"/>
              <a:gd name="connsiteX1" fmla="*/ 843170 w 843170"/>
              <a:gd name="connsiteY1" fmla="*/ 1869510 h 1869510"/>
              <a:gd name="connsiteX2" fmla="*/ 282630 w 843170"/>
              <a:gd name="connsiteY2" fmla="*/ 1168052 h 1869510"/>
              <a:gd name="connsiteX3" fmla="*/ 288893 w 843170"/>
              <a:gd name="connsiteY3" fmla="*/ 466595 h 1869510"/>
              <a:gd name="connsiteX4" fmla="*/ 836906 w 843170"/>
              <a:gd name="connsiteY4" fmla="*/ 0 h 1869510"/>
              <a:gd name="connsiteX0" fmla="*/ 836906 w 840211"/>
              <a:gd name="connsiteY0" fmla="*/ 0 h 1938933"/>
              <a:gd name="connsiteX1" fmla="*/ 840211 w 840211"/>
              <a:gd name="connsiteY1" fmla="*/ 1938933 h 1938933"/>
              <a:gd name="connsiteX2" fmla="*/ 282630 w 840211"/>
              <a:gd name="connsiteY2" fmla="*/ 1168052 h 1938933"/>
              <a:gd name="connsiteX3" fmla="*/ 288893 w 840211"/>
              <a:gd name="connsiteY3" fmla="*/ 466595 h 1938933"/>
              <a:gd name="connsiteX4" fmla="*/ 836906 w 840211"/>
              <a:gd name="connsiteY4" fmla="*/ 0 h 1938933"/>
              <a:gd name="connsiteX0" fmla="*/ 836906 w 840211"/>
              <a:gd name="connsiteY0" fmla="*/ 0 h 1938933"/>
              <a:gd name="connsiteX1" fmla="*/ 840211 w 840211"/>
              <a:gd name="connsiteY1" fmla="*/ 1938933 h 1938933"/>
              <a:gd name="connsiteX2" fmla="*/ 282630 w 840211"/>
              <a:gd name="connsiteY2" fmla="*/ 1168052 h 1938933"/>
              <a:gd name="connsiteX3" fmla="*/ 288893 w 840211"/>
              <a:gd name="connsiteY3" fmla="*/ 466595 h 1938933"/>
              <a:gd name="connsiteX4" fmla="*/ 836906 w 840211"/>
              <a:gd name="connsiteY4" fmla="*/ 0 h 1938933"/>
              <a:gd name="connsiteX0" fmla="*/ 836906 w 840211"/>
              <a:gd name="connsiteY0" fmla="*/ 0 h 1938933"/>
              <a:gd name="connsiteX1" fmla="*/ 840211 w 840211"/>
              <a:gd name="connsiteY1" fmla="*/ 1938933 h 1938933"/>
              <a:gd name="connsiteX2" fmla="*/ 282630 w 840211"/>
              <a:gd name="connsiteY2" fmla="*/ 1168052 h 1938933"/>
              <a:gd name="connsiteX3" fmla="*/ 288893 w 840211"/>
              <a:gd name="connsiteY3" fmla="*/ 466595 h 1938933"/>
              <a:gd name="connsiteX4" fmla="*/ 836906 w 840211"/>
              <a:gd name="connsiteY4" fmla="*/ 0 h 1938933"/>
              <a:gd name="connsiteX0" fmla="*/ 799654 w 802959"/>
              <a:gd name="connsiteY0" fmla="*/ 0 h 1938933"/>
              <a:gd name="connsiteX1" fmla="*/ 802959 w 802959"/>
              <a:gd name="connsiteY1" fmla="*/ 1938933 h 1938933"/>
              <a:gd name="connsiteX2" fmla="*/ 245378 w 802959"/>
              <a:gd name="connsiteY2" fmla="*/ 1168052 h 1938933"/>
              <a:gd name="connsiteX3" fmla="*/ 288894 w 802959"/>
              <a:gd name="connsiteY3" fmla="*/ 488988 h 1938933"/>
              <a:gd name="connsiteX4" fmla="*/ 799654 w 802959"/>
              <a:gd name="connsiteY4" fmla="*/ 0 h 1938933"/>
              <a:gd name="connsiteX0" fmla="*/ 799653 w 802958"/>
              <a:gd name="connsiteY0" fmla="*/ 0 h 1938933"/>
              <a:gd name="connsiteX1" fmla="*/ 802958 w 802958"/>
              <a:gd name="connsiteY1" fmla="*/ 1938933 h 1938933"/>
              <a:gd name="connsiteX2" fmla="*/ 245377 w 802958"/>
              <a:gd name="connsiteY2" fmla="*/ 1168052 h 1938933"/>
              <a:gd name="connsiteX3" fmla="*/ 288893 w 802958"/>
              <a:gd name="connsiteY3" fmla="*/ 488988 h 1938933"/>
              <a:gd name="connsiteX4" fmla="*/ 799653 w 802958"/>
              <a:gd name="connsiteY4" fmla="*/ 0 h 1938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2958" h="1938933">
                <a:moveTo>
                  <a:pt x="799653" y="0"/>
                </a:moveTo>
                <a:cubicBezTo>
                  <a:pt x="800755" y="646311"/>
                  <a:pt x="801856" y="1292622"/>
                  <a:pt x="802958" y="1938933"/>
                </a:cubicBezTo>
                <a:cubicBezTo>
                  <a:pt x="678770" y="1663542"/>
                  <a:pt x="432224" y="1401871"/>
                  <a:pt x="245377" y="1168052"/>
                </a:cubicBezTo>
                <a:cubicBezTo>
                  <a:pt x="139156" y="1037236"/>
                  <a:pt x="0" y="790170"/>
                  <a:pt x="288893" y="488988"/>
                </a:cubicBezTo>
                <a:cubicBezTo>
                  <a:pt x="459146" y="325992"/>
                  <a:pt x="566272" y="205579"/>
                  <a:pt x="799653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50000">
                <a:schemeClr val="bg2">
                  <a:shade val="67500"/>
                  <a:satMod val="115000"/>
                </a:schemeClr>
              </a:gs>
              <a:gs pos="100000">
                <a:schemeClr val="bg2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78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>
              <a:rot lat="0" lon="0" rev="0"/>
            </a:lightRig>
          </a:scene3d>
          <a:sp3d>
            <a:bevelT w="101600" h="127000"/>
            <a:extrusionClr>
              <a:schemeClr val="bg2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Freeform 12"/>
          <p:cNvSpPr/>
          <p:nvPr/>
        </p:nvSpPr>
        <p:spPr bwMode="ltGray">
          <a:xfrm flipH="1" flipV="1">
            <a:off x="5959494" y="5930042"/>
            <a:ext cx="3030580" cy="927957"/>
          </a:xfrm>
          <a:custGeom>
            <a:avLst/>
            <a:gdLst>
              <a:gd name="connsiteX0" fmla="*/ 0 w 2930695"/>
              <a:gd name="connsiteY0" fmla="*/ 0 h 559601"/>
              <a:gd name="connsiteX1" fmla="*/ 2930695 w 2930695"/>
              <a:gd name="connsiteY1" fmla="*/ 0 h 559601"/>
              <a:gd name="connsiteX2" fmla="*/ 1511500 w 2930695"/>
              <a:gd name="connsiteY2" fmla="*/ 559601 h 559601"/>
              <a:gd name="connsiteX3" fmla="*/ 556717 w 2930695"/>
              <a:gd name="connsiteY3" fmla="*/ 522102 h 559601"/>
              <a:gd name="connsiteX4" fmla="*/ 0 w 2930695"/>
              <a:gd name="connsiteY4" fmla="*/ 0 h 559601"/>
              <a:gd name="connsiteX0" fmla="*/ 0 w 3182612"/>
              <a:gd name="connsiteY0" fmla="*/ 0 h 646618"/>
              <a:gd name="connsiteX1" fmla="*/ 2930695 w 3182612"/>
              <a:gd name="connsiteY1" fmla="*/ 0 h 646618"/>
              <a:gd name="connsiteX2" fmla="*/ 1511500 w 3182612"/>
              <a:gd name="connsiteY2" fmla="*/ 559601 h 646618"/>
              <a:gd name="connsiteX3" fmla="*/ 556717 w 3182612"/>
              <a:gd name="connsiteY3" fmla="*/ 522102 h 646618"/>
              <a:gd name="connsiteX4" fmla="*/ 0 w 3182612"/>
              <a:gd name="connsiteY4" fmla="*/ 0 h 646618"/>
              <a:gd name="connsiteX0" fmla="*/ 395663 w 3578275"/>
              <a:gd name="connsiteY0" fmla="*/ 0 h 646618"/>
              <a:gd name="connsiteX1" fmla="*/ 3326358 w 3578275"/>
              <a:gd name="connsiteY1" fmla="*/ 0 h 646618"/>
              <a:gd name="connsiteX2" fmla="*/ 1907163 w 3578275"/>
              <a:gd name="connsiteY2" fmla="*/ 559601 h 646618"/>
              <a:gd name="connsiteX3" fmla="*/ 952380 w 3578275"/>
              <a:gd name="connsiteY3" fmla="*/ 522102 h 646618"/>
              <a:gd name="connsiteX4" fmla="*/ 395663 w 3578275"/>
              <a:gd name="connsiteY4" fmla="*/ 0 h 646618"/>
              <a:gd name="connsiteX0" fmla="*/ 0 w 3182612"/>
              <a:gd name="connsiteY0" fmla="*/ 0 h 646618"/>
              <a:gd name="connsiteX1" fmla="*/ 2930695 w 3182612"/>
              <a:gd name="connsiteY1" fmla="*/ 0 h 646618"/>
              <a:gd name="connsiteX2" fmla="*/ 1511500 w 3182612"/>
              <a:gd name="connsiteY2" fmla="*/ 559601 h 646618"/>
              <a:gd name="connsiteX3" fmla="*/ 556717 w 3182612"/>
              <a:gd name="connsiteY3" fmla="*/ 522102 h 646618"/>
              <a:gd name="connsiteX4" fmla="*/ 0 w 3182612"/>
              <a:gd name="connsiteY4" fmla="*/ 0 h 646618"/>
              <a:gd name="connsiteX0" fmla="*/ 0 w 3182612"/>
              <a:gd name="connsiteY0" fmla="*/ 0 h 735921"/>
              <a:gd name="connsiteX1" fmla="*/ 2930695 w 3182612"/>
              <a:gd name="connsiteY1" fmla="*/ 0 h 735921"/>
              <a:gd name="connsiteX2" fmla="*/ 1511500 w 3182612"/>
              <a:gd name="connsiteY2" fmla="*/ 559601 h 735921"/>
              <a:gd name="connsiteX3" fmla="*/ 556717 w 3182612"/>
              <a:gd name="connsiteY3" fmla="*/ 522102 h 735921"/>
              <a:gd name="connsiteX4" fmla="*/ 0 w 3182612"/>
              <a:gd name="connsiteY4" fmla="*/ 0 h 735921"/>
              <a:gd name="connsiteX0" fmla="*/ 0 w 3182612"/>
              <a:gd name="connsiteY0" fmla="*/ 0 h 753517"/>
              <a:gd name="connsiteX1" fmla="*/ 2930695 w 3182612"/>
              <a:gd name="connsiteY1" fmla="*/ 0 h 753517"/>
              <a:gd name="connsiteX2" fmla="*/ 1511500 w 3182612"/>
              <a:gd name="connsiteY2" fmla="*/ 559601 h 753517"/>
              <a:gd name="connsiteX3" fmla="*/ 556717 w 3182612"/>
              <a:gd name="connsiteY3" fmla="*/ 522102 h 753517"/>
              <a:gd name="connsiteX4" fmla="*/ 0 w 3182612"/>
              <a:gd name="connsiteY4" fmla="*/ 0 h 753517"/>
              <a:gd name="connsiteX0" fmla="*/ 0 w 2930695"/>
              <a:gd name="connsiteY0" fmla="*/ 0 h 753517"/>
              <a:gd name="connsiteX1" fmla="*/ 2930695 w 2930695"/>
              <a:gd name="connsiteY1" fmla="*/ 0 h 753517"/>
              <a:gd name="connsiteX2" fmla="*/ 1511500 w 2930695"/>
              <a:gd name="connsiteY2" fmla="*/ 559601 h 753517"/>
              <a:gd name="connsiteX3" fmla="*/ 556717 w 2930695"/>
              <a:gd name="connsiteY3" fmla="*/ 522102 h 753517"/>
              <a:gd name="connsiteX4" fmla="*/ 0 w 2930695"/>
              <a:gd name="connsiteY4" fmla="*/ 0 h 753517"/>
              <a:gd name="connsiteX0" fmla="*/ 0 w 2930695"/>
              <a:gd name="connsiteY0" fmla="*/ 0 h 753517"/>
              <a:gd name="connsiteX1" fmla="*/ 2930695 w 2930695"/>
              <a:gd name="connsiteY1" fmla="*/ 0 h 753517"/>
              <a:gd name="connsiteX2" fmla="*/ 1511500 w 2930695"/>
              <a:gd name="connsiteY2" fmla="*/ 559601 h 753517"/>
              <a:gd name="connsiteX3" fmla="*/ 556717 w 2930695"/>
              <a:gd name="connsiteY3" fmla="*/ 522102 h 753517"/>
              <a:gd name="connsiteX4" fmla="*/ 0 w 2930695"/>
              <a:gd name="connsiteY4" fmla="*/ 0 h 753517"/>
              <a:gd name="connsiteX0" fmla="*/ 0 w 2930695"/>
              <a:gd name="connsiteY0" fmla="*/ 0 h 759635"/>
              <a:gd name="connsiteX1" fmla="*/ 2930695 w 2930695"/>
              <a:gd name="connsiteY1" fmla="*/ 0 h 759635"/>
              <a:gd name="connsiteX2" fmla="*/ 1557041 w 2930695"/>
              <a:gd name="connsiteY2" fmla="*/ 565720 h 759635"/>
              <a:gd name="connsiteX3" fmla="*/ 556717 w 2930695"/>
              <a:gd name="connsiteY3" fmla="*/ 522102 h 759635"/>
              <a:gd name="connsiteX4" fmla="*/ 0 w 2930695"/>
              <a:gd name="connsiteY4" fmla="*/ 0 h 759635"/>
              <a:gd name="connsiteX0" fmla="*/ 0 w 2930695"/>
              <a:gd name="connsiteY0" fmla="*/ 0 h 759636"/>
              <a:gd name="connsiteX1" fmla="*/ 2930695 w 2930695"/>
              <a:gd name="connsiteY1" fmla="*/ 0 h 759636"/>
              <a:gd name="connsiteX2" fmla="*/ 1557041 w 2930695"/>
              <a:gd name="connsiteY2" fmla="*/ 565720 h 759636"/>
              <a:gd name="connsiteX3" fmla="*/ 556717 w 2930695"/>
              <a:gd name="connsiteY3" fmla="*/ 522102 h 759636"/>
              <a:gd name="connsiteX4" fmla="*/ 0 w 2930695"/>
              <a:gd name="connsiteY4" fmla="*/ 0 h 759636"/>
              <a:gd name="connsiteX0" fmla="*/ 0 w 2930695"/>
              <a:gd name="connsiteY0" fmla="*/ 0 h 659258"/>
              <a:gd name="connsiteX1" fmla="*/ 2930695 w 2930695"/>
              <a:gd name="connsiteY1" fmla="*/ 0 h 659258"/>
              <a:gd name="connsiteX2" fmla="*/ 1557041 w 2930695"/>
              <a:gd name="connsiteY2" fmla="*/ 565720 h 659258"/>
              <a:gd name="connsiteX3" fmla="*/ 704243 w 2930695"/>
              <a:gd name="connsiteY3" fmla="*/ 561230 h 659258"/>
              <a:gd name="connsiteX4" fmla="*/ 0 w 2930695"/>
              <a:gd name="connsiteY4" fmla="*/ 0 h 659258"/>
              <a:gd name="connsiteX0" fmla="*/ 0 w 2930695"/>
              <a:gd name="connsiteY0" fmla="*/ 0 h 659709"/>
              <a:gd name="connsiteX1" fmla="*/ 2930695 w 2930695"/>
              <a:gd name="connsiteY1" fmla="*/ 0 h 659709"/>
              <a:gd name="connsiteX2" fmla="*/ 1557041 w 2930695"/>
              <a:gd name="connsiteY2" fmla="*/ 565720 h 659709"/>
              <a:gd name="connsiteX3" fmla="*/ 739391 w 2930695"/>
              <a:gd name="connsiteY3" fmla="*/ 563932 h 659709"/>
              <a:gd name="connsiteX4" fmla="*/ 0 w 2930695"/>
              <a:gd name="connsiteY4" fmla="*/ 0 h 659709"/>
              <a:gd name="connsiteX0" fmla="*/ 0 w 2930695"/>
              <a:gd name="connsiteY0" fmla="*/ 0 h 736437"/>
              <a:gd name="connsiteX1" fmla="*/ 2930695 w 2930695"/>
              <a:gd name="connsiteY1" fmla="*/ 0 h 736437"/>
              <a:gd name="connsiteX2" fmla="*/ 1557041 w 2930695"/>
              <a:gd name="connsiteY2" fmla="*/ 565720 h 736437"/>
              <a:gd name="connsiteX3" fmla="*/ 739391 w 2930695"/>
              <a:gd name="connsiteY3" fmla="*/ 563932 h 736437"/>
              <a:gd name="connsiteX4" fmla="*/ 0 w 2930695"/>
              <a:gd name="connsiteY4" fmla="*/ 0 h 736437"/>
              <a:gd name="connsiteX0" fmla="*/ 0 w 2930695"/>
              <a:gd name="connsiteY0" fmla="*/ 0 h 736437"/>
              <a:gd name="connsiteX1" fmla="*/ 2930695 w 2930695"/>
              <a:gd name="connsiteY1" fmla="*/ 0 h 736437"/>
              <a:gd name="connsiteX2" fmla="*/ 1557041 w 2930695"/>
              <a:gd name="connsiteY2" fmla="*/ 565720 h 736437"/>
              <a:gd name="connsiteX3" fmla="*/ 739391 w 2930695"/>
              <a:gd name="connsiteY3" fmla="*/ 563932 h 736437"/>
              <a:gd name="connsiteX4" fmla="*/ 0 w 2930695"/>
              <a:gd name="connsiteY4" fmla="*/ 0 h 736437"/>
              <a:gd name="connsiteX0" fmla="*/ 0 w 2930695"/>
              <a:gd name="connsiteY0" fmla="*/ 0 h 761578"/>
              <a:gd name="connsiteX1" fmla="*/ 2930695 w 2930695"/>
              <a:gd name="connsiteY1" fmla="*/ 0 h 761578"/>
              <a:gd name="connsiteX2" fmla="*/ 1557041 w 2930695"/>
              <a:gd name="connsiteY2" fmla="*/ 565720 h 761578"/>
              <a:gd name="connsiteX3" fmla="*/ 739391 w 2930695"/>
              <a:gd name="connsiteY3" fmla="*/ 563932 h 761578"/>
              <a:gd name="connsiteX4" fmla="*/ 0 w 2930695"/>
              <a:gd name="connsiteY4" fmla="*/ 0 h 761578"/>
              <a:gd name="connsiteX0" fmla="*/ 0 w 2930695"/>
              <a:gd name="connsiteY0" fmla="*/ 0 h 938664"/>
              <a:gd name="connsiteX1" fmla="*/ 2930695 w 2930695"/>
              <a:gd name="connsiteY1" fmla="*/ 0 h 938664"/>
              <a:gd name="connsiteX2" fmla="*/ 1557041 w 2930695"/>
              <a:gd name="connsiteY2" fmla="*/ 565720 h 938664"/>
              <a:gd name="connsiteX3" fmla="*/ 640049 w 2930695"/>
              <a:gd name="connsiteY3" fmla="*/ 766159 h 938664"/>
              <a:gd name="connsiteX4" fmla="*/ 0 w 2930695"/>
              <a:gd name="connsiteY4" fmla="*/ 0 h 938664"/>
              <a:gd name="connsiteX0" fmla="*/ 0 w 2930695"/>
              <a:gd name="connsiteY0" fmla="*/ 0 h 938664"/>
              <a:gd name="connsiteX1" fmla="*/ 2930695 w 2930695"/>
              <a:gd name="connsiteY1" fmla="*/ 0 h 938664"/>
              <a:gd name="connsiteX2" fmla="*/ 1557041 w 2930695"/>
              <a:gd name="connsiteY2" fmla="*/ 565720 h 938664"/>
              <a:gd name="connsiteX3" fmla="*/ 640049 w 2930695"/>
              <a:gd name="connsiteY3" fmla="*/ 766159 h 938664"/>
              <a:gd name="connsiteX4" fmla="*/ 0 w 2930695"/>
              <a:gd name="connsiteY4" fmla="*/ 0 h 938664"/>
              <a:gd name="connsiteX0" fmla="*/ 0 w 2930695"/>
              <a:gd name="connsiteY0" fmla="*/ 0 h 939560"/>
              <a:gd name="connsiteX1" fmla="*/ 2930695 w 2930695"/>
              <a:gd name="connsiteY1" fmla="*/ 0 h 939560"/>
              <a:gd name="connsiteX2" fmla="*/ 1557041 w 2930695"/>
              <a:gd name="connsiteY2" fmla="*/ 565720 h 939560"/>
              <a:gd name="connsiteX3" fmla="*/ 640049 w 2930695"/>
              <a:gd name="connsiteY3" fmla="*/ 766159 h 939560"/>
              <a:gd name="connsiteX4" fmla="*/ 0 w 2930695"/>
              <a:gd name="connsiteY4" fmla="*/ 0 h 939560"/>
              <a:gd name="connsiteX0" fmla="*/ 0 w 2930695"/>
              <a:gd name="connsiteY0" fmla="*/ 0 h 940456"/>
              <a:gd name="connsiteX1" fmla="*/ 2930695 w 2930695"/>
              <a:gd name="connsiteY1" fmla="*/ 0 h 940456"/>
              <a:gd name="connsiteX2" fmla="*/ 1557041 w 2930695"/>
              <a:gd name="connsiteY2" fmla="*/ 565720 h 940456"/>
              <a:gd name="connsiteX3" fmla="*/ 640049 w 2930695"/>
              <a:gd name="connsiteY3" fmla="*/ 766159 h 940456"/>
              <a:gd name="connsiteX4" fmla="*/ 0 w 2930695"/>
              <a:gd name="connsiteY4" fmla="*/ 0 h 940456"/>
              <a:gd name="connsiteX0" fmla="*/ 0 w 2930695"/>
              <a:gd name="connsiteY0" fmla="*/ 0 h 1038147"/>
              <a:gd name="connsiteX1" fmla="*/ 2930695 w 2930695"/>
              <a:gd name="connsiteY1" fmla="*/ 0 h 1038147"/>
              <a:gd name="connsiteX2" fmla="*/ 1557041 w 2930695"/>
              <a:gd name="connsiteY2" fmla="*/ 565720 h 1038147"/>
              <a:gd name="connsiteX3" fmla="*/ 640049 w 2930695"/>
              <a:gd name="connsiteY3" fmla="*/ 766159 h 1038147"/>
              <a:gd name="connsiteX4" fmla="*/ 0 w 2930695"/>
              <a:gd name="connsiteY4" fmla="*/ 0 h 1038147"/>
              <a:gd name="connsiteX0" fmla="*/ 0 w 2930695"/>
              <a:gd name="connsiteY0" fmla="*/ 0 h 1038147"/>
              <a:gd name="connsiteX1" fmla="*/ 2930695 w 2930695"/>
              <a:gd name="connsiteY1" fmla="*/ 0 h 1038147"/>
              <a:gd name="connsiteX2" fmla="*/ 1557041 w 2930695"/>
              <a:gd name="connsiteY2" fmla="*/ 565720 h 1038147"/>
              <a:gd name="connsiteX3" fmla="*/ 640049 w 2930695"/>
              <a:gd name="connsiteY3" fmla="*/ 766159 h 1038147"/>
              <a:gd name="connsiteX4" fmla="*/ 0 w 2930695"/>
              <a:gd name="connsiteY4" fmla="*/ 0 h 1038147"/>
              <a:gd name="connsiteX0" fmla="*/ 0 w 2930695"/>
              <a:gd name="connsiteY0" fmla="*/ 0 h 1038147"/>
              <a:gd name="connsiteX1" fmla="*/ 2930695 w 2930695"/>
              <a:gd name="connsiteY1" fmla="*/ 0 h 1038147"/>
              <a:gd name="connsiteX2" fmla="*/ 1558781 w 2930695"/>
              <a:gd name="connsiteY2" fmla="*/ 546614 h 1038147"/>
              <a:gd name="connsiteX3" fmla="*/ 640049 w 2930695"/>
              <a:gd name="connsiteY3" fmla="*/ 766159 h 1038147"/>
              <a:gd name="connsiteX4" fmla="*/ 0 w 2930695"/>
              <a:gd name="connsiteY4" fmla="*/ 0 h 1038147"/>
              <a:gd name="connsiteX0" fmla="*/ 0 w 2930695"/>
              <a:gd name="connsiteY0" fmla="*/ 0 h 1038147"/>
              <a:gd name="connsiteX1" fmla="*/ 2930695 w 2930695"/>
              <a:gd name="connsiteY1" fmla="*/ 0 h 1038147"/>
              <a:gd name="connsiteX2" fmla="*/ 1558781 w 2930695"/>
              <a:gd name="connsiteY2" fmla="*/ 546614 h 1038147"/>
              <a:gd name="connsiteX3" fmla="*/ 640049 w 2930695"/>
              <a:gd name="connsiteY3" fmla="*/ 766159 h 1038147"/>
              <a:gd name="connsiteX4" fmla="*/ 0 w 2930695"/>
              <a:gd name="connsiteY4" fmla="*/ 0 h 1038147"/>
              <a:gd name="connsiteX0" fmla="*/ 0 w 2930695"/>
              <a:gd name="connsiteY0" fmla="*/ 0 h 1012609"/>
              <a:gd name="connsiteX1" fmla="*/ 2930695 w 2930695"/>
              <a:gd name="connsiteY1" fmla="*/ 0 h 1012609"/>
              <a:gd name="connsiteX2" fmla="*/ 1558781 w 2930695"/>
              <a:gd name="connsiteY2" fmla="*/ 546614 h 1012609"/>
              <a:gd name="connsiteX3" fmla="*/ 640049 w 2930695"/>
              <a:gd name="connsiteY3" fmla="*/ 766159 h 1012609"/>
              <a:gd name="connsiteX4" fmla="*/ 0 w 2930695"/>
              <a:gd name="connsiteY4" fmla="*/ 0 h 1012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30695" h="1012609">
                <a:moveTo>
                  <a:pt x="0" y="0"/>
                </a:moveTo>
                <a:lnTo>
                  <a:pt x="2930695" y="0"/>
                </a:lnTo>
                <a:cubicBezTo>
                  <a:pt x="2369316" y="163133"/>
                  <a:pt x="1931923" y="362314"/>
                  <a:pt x="1558781" y="546614"/>
                </a:cubicBezTo>
                <a:cubicBezTo>
                  <a:pt x="1185639" y="730914"/>
                  <a:pt x="969389" y="1012609"/>
                  <a:pt x="640049" y="766159"/>
                </a:cubicBezTo>
                <a:cubicBezTo>
                  <a:pt x="434246" y="591862"/>
                  <a:pt x="273931" y="256755"/>
                  <a:pt x="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50000">
                <a:schemeClr val="bg2">
                  <a:shade val="67500"/>
                  <a:satMod val="115000"/>
                </a:schemeClr>
              </a:gs>
              <a:gs pos="100000">
                <a:schemeClr val="bg2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>
              <a:rot lat="0" lon="0" rev="7800000"/>
            </a:lightRig>
          </a:scene3d>
          <a:sp3d>
            <a:bevelT w="101600" h="127000"/>
            <a:extrusionClr>
              <a:schemeClr val="bg2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" name="Freeform 13"/>
          <p:cNvSpPr/>
          <p:nvPr/>
        </p:nvSpPr>
        <p:spPr bwMode="ltGray">
          <a:xfrm flipV="1">
            <a:off x="237264" y="6065125"/>
            <a:ext cx="2889393" cy="802209"/>
          </a:xfrm>
          <a:custGeom>
            <a:avLst/>
            <a:gdLst>
              <a:gd name="connsiteX0" fmla="*/ 0 w 2930695"/>
              <a:gd name="connsiteY0" fmla="*/ 0 h 559601"/>
              <a:gd name="connsiteX1" fmla="*/ 2930695 w 2930695"/>
              <a:gd name="connsiteY1" fmla="*/ 0 h 559601"/>
              <a:gd name="connsiteX2" fmla="*/ 1511500 w 2930695"/>
              <a:gd name="connsiteY2" fmla="*/ 559601 h 559601"/>
              <a:gd name="connsiteX3" fmla="*/ 556717 w 2930695"/>
              <a:gd name="connsiteY3" fmla="*/ 522102 h 559601"/>
              <a:gd name="connsiteX4" fmla="*/ 0 w 2930695"/>
              <a:gd name="connsiteY4" fmla="*/ 0 h 559601"/>
              <a:gd name="connsiteX0" fmla="*/ 0 w 3182612"/>
              <a:gd name="connsiteY0" fmla="*/ 0 h 646618"/>
              <a:gd name="connsiteX1" fmla="*/ 2930695 w 3182612"/>
              <a:gd name="connsiteY1" fmla="*/ 0 h 646618"/>
              <a:gd name="connsiteX2" fmla="*/ 1511500 w 3182612"/>
              <a:gd name="connsiteY2" fmla="*/ 559601 h 646618"/>
              <a:gd name="connsiteX3" fmla="*/ 556717 w 3182612"/>
              <a:gd name="connsiteY3" fmla="*/ 522102 h 646618"/>
              <a:gd name="connsiteX4" fmla="*/ 0 w 3182612"/>
              <a:gd name="connsiteY4" fmla="*/ 0 h 646618"/>
              <a:gd name="connsiteX0" fmla="*/ 395663 w 3578275"/>
              <a:gd name="connsiteY0" fmla="*/ 0 h 646618"/>
              <a:gd name="connsiteX1" fmla="*/ 3326358 w 3578275"/>
              <a:gd name="connsiteY1" fmla="*/ 0 h 646618"/>
              <a:gd name="connsiteX2" fmla="*/ 1907163 w 3578275"/>
              <a:gd name="connsiteY2" fmla="*/ 559601 h 646618"/>
              <a:gd name="connsiteX3" fmla="*/ 952380 w 3578275"/>
              <a:gd name="connsiteY3" fmla="*/ 522102 h 646618"/>
              <a:gd name="connsiteX4" fmla="*/ 395663 w 3578275"/>
              <a:gd name="connsiteY4" fmla="*/ 0 h 646618"/>
              <a:gd name="connsiteX0" fmla="*/ 0 w 3182612"/>
              <a:gd name="connsiteY0" fmla="*/ 0 h 646618"/>
              <a:gd name="connsiteX1" fmla="*/ 2930695 w 3182612"/>
              <a:gd name="connsiteY1" fmla="*/ 0 h 646618"/>
              <a:gd name="connsiteX2" fmla="*/ 1511500 w 3182612"/>
              <a:gd name="connsiteY2" fmla="*/ 559601 h 646618"/>
              <a:gd name="connsiteX3" fmla="*/ 556717 w 3182612"/>
              <a:gd name="connsiteY3" fmla="*/ 522102 h 646618"/>
              <a:gd name="connsiteX4" fmla="*/ 0 w 3182612"/>
              <a:gd name="connsiteY4" fmla="*/ 0 h 646618"/>
              <a:gd name="connsiteX0" fmla="*/ 0 w 3182612"/>
              <a:gd name="connsiteY0" fmla="*/ 0 h 735921"/>
              <a:gd name="connsiteX1" fmla="*/ 2930695 w 3182612"/>
              <a:gd name="connsiteY1" fmla="*/ 0 h 735921"/>
              <a:gd name="connsiteX2" fmla="*/ 1511500 w 3182612"/>
              <a:gd name="connsiteY2" fmla="*/ 559601 h 735921"/>
              <a:gd name="connsiteX3" fmla="*/ 556717 w 3182612"/>
              <a:gd name="connsiteY3" fmla="*/ 522102 h 735921"/>
              <a:gd name="connsiteX4" fmla="*/ 0 w 3182612"/>
              <a:gd name="connsiteY4" fmla="*/ 0 h 735921"/>
              <a:gd name="connsiteX0" fmla="*/ 0 w 3182612"/>
              <a:gd name="connsiteY0" fmla="*/ 0 h 753517"/>
              <a:gd name="connsiteX1" fmla="*/ 2930695 w 3182612"/>
              <a:gd name="connsiteY1" fmla="*/ 0 h 753517"/>
              <a:gd name="connsiteX2" fmla="*/ 1511500 w 3182612"/>
              <a:gd name="connsiteY2" fmla="*/ 559601 h 753517"/>
              <a:gd name="connsiteX3" fmla="*/ 556717 w 3182612"/>
              <a:gd name="connsiteY3" fmla="*/ 522102 h 753517"/>
              <a:gd name="connsiteX4" fmla="*/ 0 w 3182612"/>
              <a:gd name="connsiteY4" fmla="*/ 0 h 753517"/>
              <a:gd name="connsiteX0" fmla="*/ 0 w 2930695"/>
              <a:gd name="connsiteY0" fmla="*/ 0 h 753517"/>
              <a:gd name="connsiteX1" fmla="*/ 2930695 w 2930695"/>
              <a:gd name="connsiteY1" fmla="*/ 0 h 753517"/>
              <a:gd name="connsiteX2" fmla="*/ 1511500 w 2930695"/>
              <a:gd name="connsiteY2" fmla="*/ 559601 h 753517"/>
              <a:gd name="connsiteX3" fmla="*/ 556717 w 2930695"/>
              <a:gd name="connsiteY3" fmla="*/ 522102 h 753517"/>
              <a:gd name="connsiteX4" fmla="*/ 0 w 2930695"/>
              <a:gd name="connsiteY4" fmla="*/ 0 h 753517"/>
              <a:gd name="connsiteX0" fmla="*/ 0 w 2930695"/>
              <a:gd name="connsiteY0" fmla="*/ 0 h 753517"/>
              <a:gd name="connsiteX1" fmla="*/ 2930695 w 2930695"/>
              <a:gd name="connsiteY1" fmla="*/ 0 h 753517"/>
              <a:gd name="connsiteX2" fmla="*/ 1511500 w 2930695"/>
              <a:gd name="connsiteY2" fmla="*/ 559601 h 753517"/>
              <a:gd name="connsiteX3" fmla="*/ 556717 w 2930695"/>
              <a:gd name="connsiteY3" fmla="*/ 522102 h 753517"/>
              <a:gd name="connsiteX4" fmla="*/ 0 w 2930695"/>
              <a:gd name="connsiteY4" fmla="*/ 0 h 753517"/>
              <a:gd name="connsiteX0" fmla="*/ 0 w 2930695"/>
              <a:gd name="connsiteY0" fmla="*/ 0 h 759635"/>
              <a:gd name="connsiteX1" fmla="*/ 2930695 w 2930695"/>
              <a:gd name="connsiteY1" fmla="*/ 0 h 759635"/>
              <a:gd name="connsiteX2" fmla="*/ 1557041 w 2930695"/>
              <a:gd name="connsiteY2" fmla="*/ 565720 h 759635"/>
              <a:gd name="connsiteX3" fmla="*/ 556717 w 2930695"/>
              <a:gd name="connsiteY3" fmla="*/ 522102 h 759635"/>
              <a:gd name="connsiteX4" fmla="*/ 0 w 2930695"/>
              <a:gd name="connsiteY4" fmla="*/ 0 h 759635"/>
              <a:gd name="connsiteX0" fmla="*/ 0 w 2930695"/>
              <a:gd name="connsiteY0" fmla="*/ 0 h 759636"/>
              <a:gd name="connsiteX1" fmla="*/ 2930695 w 2930695"/>
              <a:gd name="connsiteY1" fmla="*/ 0 h 759636"/>
              <a:gd name="connsiteX2" fmla="*/ 1557041 w 2930695"/>
              <a:gd name="connsiteY2" fmla="*/ 565720 h 759636"/>
              <a:gd name="connsiteX3" fmla="*/ 556717 w 2930695"/>
              <a:gd name="connsiteY3" fmla="*/ 522102 h 759636"/>
              <a:gd name="connsiteX4" fmla="*/ 0 w 2930695"/>
              <a:gd name="connsiteY4" fmla="*/ 0 h 759636"/>
              <a:gd name="connsiteX0" fmla="*/ 0 w 2930695"/>
              <a:gd name="connsiteY0" fmla="*/ 0 h 659258"/>
              <a:gd name="connsiteX1" fmla="*/ 2930695 w 2930695"/>
              <a:gd name="connsiteY1" fmla="*/ 0 h 659258"/>
              <a:gd name="connsiteX2" fmla="*/ 1557041 w 2930695"/>
              <a:gd name="connsiteY2" fmla="*/ 565720 h 659258"/>
              <a:gd name="connsiteX3" fmla="*/ 704243 w 2930695"/>
              <a:gd name="connsiteY3" fmla="*/ 561230 h 659258"/>
              <a:gd name="connsiteX4" fmla="*/ 0 w 2930695"/>
              <a:gd name="connsiteY4" fmla="*/ 0 h 659258"/>
              <a:gd name="connsiteX0" fmla="*/ 0 w 2930695"/>
              <a:gd name="connsiteY0" fmla="*/ 0 h 659709"/>
              <a:gd name="connsiteX1" fmla="*/ 2930695 w 2930695"/>
              <a:gd name="connsiteY1" fmla="*/ 0 h 659709"/>
              <a:gd name="connsiteX2" fmla="*/ 1557041 w 2930695"/>
              <a:gd name="connsiteY2" fmla="*/ 565720 h 659709"/>
              <a:gd name="connsiteX3" fmla="*/ 739391 w 2930695"/>
              <a:gd name="connsiteY3" fmla="*/ 563932 h 659709"/>
              <a:gd name="connsiteX4" fmla="*/ 0 w 2930695"/>
              <a:gd name="connsiteY4" fmla="*/ 0 h 659709"/>
              <a:gd name="connsiteX0" fmla="*/ 0 w 2930695"/>
              <a:gd name="connsiteY0" fmla="*/ 0 h 736437"/>
              <a:gd name="connsiteX1" fmla="*/ 2930695 w 2930695"/>
              <a:gd name="connsiteY1" fmla="*/ 0 h 736437"/>
              <a:gd name="connsiteX2" fmla="*/ 1557041 w 2930695"/>
              <a:gd name="connsiteY2" fmla="*/ 565720 h 736437"/>
              <a:gd name="connsiteX3" fmla="*/ 739391 w 2930695"/>
              <a:gd name="connsiteY3" fmla="*/ 563932 h 736437"/>
              <a:gd name="connsiteX4" fmla="*/ 0 w 2930695"/>
              <a:gd name="connsiteY4" fmla="*/ 0 h 736437"/>
              <a:gd name="connsiteX0" fmla="*/ 0 w 2930695"/>
              <a:gd name="connsiteY0" fmla="*/ 0 h 736437"/>
              <a:gd name="connsiteX1" fmla="*/ 2930695 w 2930695"/>
              <a:gd name="connsiteY1" fmla="*/ 0 h 736437"/>
              <a:gd name="connsiteX2" fmla="*/ 1557041 w 2930695"/>
              <a:gd name="connsiteY2" fmla="*/ 565720 h 736437"/>
              <a:gd name="connsiteX3" fmla="*/ 739391 w 2930695"/>
              <a:gd name="connsiteY3" fmla="*/ 563932 h 736437"/>
              <a:gd name="connsiteX4" fmla="*/ 0 w 2930695"/>
              <a:gd name="connsiteY4" fmla="*/ 0 h 736437"/>
              <a:gd name="connsiteX0" fmla="*/ 0 w 2930695"/>
              <a:gd name="connsiteY0" fmla="*/ 0 h 761578"/>
              <a:gd name="connsiteX1" fmla="*/ 2930695 w 2930695"/>
              <a:gd name="connsiteY1" fmla="*/ 0 h 761578"/>
              <a:gd name="connsiteX2" fmla="*/ 1557041 w 2930695"/>
              <a:gd name="connsiteY2" fmla="*/ 565720 h 761578"/>
              <a:gd name="connsiteX3" fmla="*/ 739391 w 2930695"/>
              <a:gd name="connsiteY3" fmla="*/ 563932 h 761578"/>
              <a:gd name="connsiteX4" fmla="*/ 0 w 2930695"/>
              <a:gd name="connsiteY4" fmla="*/ 0 h 761578"/>
              <a:gd name="connsiteX0" fmla="*/ 0 w 2930695"/>
              <a:gd name="connsiteY0" fmla="*/ 0 h 938664"/>
              <a:gd name="connsiteX1" fmla="*/ 2930695 w 2930695"/>
              <a:gd name="connsiteY1" fmla="*/ 0 h 938664"/>
              <a:gd name="connsiteX2" fmla="*/ 1557041 w 2930695"/>
              <a:gd name="connsiteY2" fmla="*/ 565720 h 938664"/>
              <a:gd name="connsiteX3" fmla="*/ 640049 w 2930695"/>
              <a:gd name="connsiteY3" fmla="*/ 766159 h 938664"/>
              <a:gd name="connsiteX4" fmla="*/ 0 w 2930695"/>
              <a:gd name="connsiteY4" fmla="*/ 0 h 938664"/>
              <a:gd name="connsiteX0" fmla="*/ 0 w 2930695"/>
              <a:gd name="connsiteY0" fmla="*/ 0 h 938664"/>
              <a:gd name="connsiteX1" fmla="*/ 2930695 w 2930695"/>
              <a:gd name="connsiteY1" fmla="*/ 0 h 938664"/>
              <a:gd name="connsiteX2" fmla="*/ 1557041 w 2930695"/>
              <a:gd name="connsiteY2" fmla="*/ 565720 h 938664"/>
              <a:gd name="connsiteX3" fmla="*/ 640049 w 2930695"/>
              <a:gd name="connsiteY3" fmla="*/ 766159 h 938664"/>
              <a:gd name="connsiteX4" fmla="*/ 0 w 2930695"/>
              <a:gd name="connsiteY4" fmla="*/ 0 h 938664"/>
              <a:gd name="connsiteX0" fmla="*/ 0 w 2930695"/>
              <a:gd name="connsiteY0" fmla="*/ 0 h 939560"/>
              <a:gd name="connsiteX1" fmla="*/ 2930695 w 2930695"/>
              <a:gd name="connsiteY1" fmla="*/ 0 h 939560"/>
              <a:gd name="connsiteX2" fmla="*/ 1557041 w 2930695"/>
              <a:gd name="connsiteY2" fmla="*/ 565720 h 939560"/>
              <a:gd name="connsiteX3" fmla="*/ 640049 w 2930695"/>
              <a:gd name="connsiteY3" fmla="*/ 766159 h 939560"/>
              <a:gd name="connsiteX4" fmla="*/ 0 w 2930695"/>
              <a:gd name="connsiteY4" fmla="*/ 0 h 939560"/>
              <a:gd name="connsiteX0" fmla="*/ 0 w 2930695"/>
              <a:gd name="connsiteY0" fmla="*/ 0 h 940456"/>
              <a:gd name="connsiteX1" fmla="*/ 2930695 w 2930695"/>
              <a:gd name="connsiteY1" fmla="*/ 0 h 940456"/>
              <a:gd name="connsiteX2" fmla="*/ 1557041 w 2930695"/>
              <a:gd name="connsiteY2" fmla="*/ 565720 h 940456"/>
              <a:gd name="connsiteX3" fmla="*/ 640049 w 2930695"/>
              <a:gd name="connsiteY3" fmla="*/ 766159 h 940456"/>
              <a:gd name="connsiteX4" fmla="*/ 0 w 2930695"/>
              <a:gd name="connsiteY4" fmla="*/ 0 h 940456"/>
              <a:gd name="connsiteX0" fmla="*/ 0 w 2930695"/>
              <a:gd name="connsiteY0" fmla="*/ 0 h 1038147"/>
              <a:gd name="connsiteX1" fmla="*/ 2930695 w 2930695"/>
              <a:gd name="connsiteY1" fmla="*/ 0 h 1038147"/>
              <a:gd name="connsiteX2" fmla="*/ 1557041 w 2930695"/>
              <a:gd name="connsiteY2" fmla="*/ 565720 h 1038147"/>
              <a:gd name="connsiteX3" fmla="*/ 640049 w 2930695"/>
              <a:gd name="connsiteY3" fmla="*/ 766159 h 1038147"/>
              <a:gd name="connsiteX4" fmla="*/ 0 w 2930695"/>
              <a:gd name="connsiteY4" fmla="*/ 0 h 1038147"/>
              <a:gd name="connsiteX0" fmla="*/ 0 w 2930695"/>
              <a:gd name="connsiteY0" fmla="*/ 0 h 1038147"/>
              <a:gd name="connsiteX1" fmla="*/ 2930695 w 2930695"/>
              <a:gd name="connsiteY1" fmla="*/ 0 h 1038147"/>
              <a:gd name="connsiteX2" fmla="*/ 1557041 w 2930695"/>
              <a:gd name="connsiteY2" fmla="*/ 565720 h 1038147"/>
              <a:gd name="connsiteX3" fmla="*/ 640049 w 2930695"/>
              <a:gd name="connsiteY3" fmla="*/ 766159 h 1038147"/>
              <a:gd name="connsiteX4" fmla="*/ 0 w 2930695"/>
              <a:gd name="connsiteY4" fmla="*/ 0 h 1038147"/>
              <a:gd name="connsiteX0" fmla="*/ 0 w 2930695"/>
              <a:gd name="connsiteY0" fmla="*/ 0 h 1038147"/>
              <a:gd name="connsiteX1" fmla="*/ 2930695 w 2930695"/>
              <a:gd name="connsiteY1" fmla="*/ 0 h 1038147"/>
              <a:gd name="connsiteX2" fmla="*/ 1558781 w 2930695"/>
              <a:gd name="connsiteY2" fmla="*/ 546614 h 1038147"/>
              <a:gd name="connsiteX3" fmla="*/ 640049 w 2930695"/>
              <a:gd name="connsiteY3" fmla="*/ 766159 h 1038147"/>
              <a:gd name="connsiteX4" fmla="*/ 0 w 2930695"/>
              <a:gd name="connsiteY4" fmla="*/ 0 h 1038147"/>
              <a:gd name="connsiteX0" fmla="*/ 0 w 2930695"/>
              <a:gd name="connsiteY0" fmla="*/ 0 h 1038147"/>
              <a:gd name="connsiteX1" fmla="*/ 2930695 w 2930695"/>
              <a:gd name="connsiteY1" fmla="*/ 0 h 1038147"/>
              <a:gd name="connsiteX2" fmla="*/ 1558781 w 2930695"/>
              <a:gd name="connsiteY2" fmla="*/ 546614 h 1038147"/>
              <a:gd name="connsiteX3" fmla="*/ 640049 w 2930695"/>
              <a:gd name="connsiteY3" fmla="*/ 766159 h 1038147"/>
              <a:gd name="connsiteX4" fmla="*/ 0 w 2930695"/>
              <a:gd name="connsiteY4" fmla="*/ 0 h 1038147"/>
              <a:gd name="connsiteX0" fmla="*/ 0 w 2930695"/>
              <a:gd name="connsiteY0" fmla="*/ 0 h 1012609"/>
              <a:gd name="connsiteX1" fmla="*/ 2930695 w 2930695"/>
              <a:gd name="connsiteY1" fmla="*/ 0 h 1012609"/>
              <a:gd name="connsiteX2" fmla="*/ 1558781 w 2930695"/>
              <a:gd name="connsiteY2" fmla="*/ 546614 h 1012609"/>
              <a:gd name="connsiteX3" fmla="*/ 640049 w 2930695"/>
              <a:gd name="connsiteY3" fmla="*/ 766159 h 1012609"/>
              <a:gd name="connsiteX4" fmla="*/ 0 w 2930695"/>
              <a:gd name="connsiteY4" fmla="*/ 0 h 1012609"/>
              <a:gd name="connsiteX0" fmla="*/ 0 w 2930695"/>
              <a:gd name="connsiteY0" fmla="*/ 0 h 1019615"/>
              <a:gd name="connsiteX1" fmla="*/ 2930695 w 2930695"/>
              <a:gd name="connsiteY1" fmla="*/ 0 h 1019615"/>
              <a:gd name="connsiteX2" fmla="*/ 1558781 w 2930695"/>
              <a:gd name="connsiteY2" fmla="*/ 546614 h 1019615"/>
              <a:gd name="connsiteX3" fmla="*/ 609196 w 2930695"/>
              <a:gd name="connsiteY3" fmla="*/ 773165 h 1019615"/>
              <a:gd name="connsiteX4" fmla="*/ 0 w 2930695"/>
              <a:gd name="connsiteY4" fmla="*/ 0 h 1019615"/>
              <a:gd name="connsiteX0" fmla="*/ 0 w 2930695"/>
              <a:gd name="connsiteY0" fmla="*/ 0 h 1019615"/>
              <a:gd name="connsiteX1" fmla="*/ 2930695 w 2930695"/>
              <a:gd name="connsiteY1" fmla="*/ 0 h 1019615"/>
              <a:gd name="connsiteX2" fmla="*/ 1558781 w 2930695"/>
              <a:gd name="connsiteY2" fmla="*/ 546614 h 1019615"/>
              <a:gd name="connsiteX3" fmla="*/ 609196 w 2930695"/>
              <a:gd name="connsiteY3" fmla="*/ 773165 h 1019615"/>
              <a:gd name="connsiteX4" fmla="*/ 0 w 2930695"/>
              <a:gd name="connsiteY4" fmla="*/ 0 h 1019615"/>
              <a:gd name="connsiteX0" fmla="*/ 0 w 2930695"/>
              <a:gd name="connsiteY0" fmla="*/ 0 h 1019615"/>
              <a:gd name="connsiteX1" fmla="*/ 2930695 w 2930695"/>
              <a:gd name="connsiteY1" fmla="*/ 0 h 1019615"/>
              <a:gd name="connsiteX2" fmla="*/ 1542035 w 2930695"/>
              <a:gd name="connsiteY2" fmla="*/ 592680 h 1019615"/>
              <a:gd name="connsiteX3" fmla="*/ 609196 w 2930695"/>
              <a:gd name="connsiteY3" fmla="*/ 773165 h 1019615"/>
              <a:gd name="connsiteX4" fmla="*/ 0 w 2930695"/>
              <a:gd name="connsiteY4" fmla="*/ 0 h 1019615"/>
              <a:gd name="connsiteX0" fmla="*/ 0 w 2930695"/>
              <a:gd name="connsiteY0" fmla="*/ 0 h 1019615"/>
              <a:gd name="connsiteX1" fmla="*/ 2930695 w 2930695"/>
              <a:gd name="connsiteY1" fmla="*/ 0 h 1019615"/>
              <a:gd name="connsiteX2" fmla="*/ 1542035 w 2930695"/>
              <a:gd name="connsiteY2" fmla="*/ 592680 h 1019615"/>
              <a:gd name="connsiteX3" fmla="*/ 609196 w 2930695"/>
              <a:gd name="connsiteY3" fmla="*/ 773165 h 1019615"/>
              <a:gd name="connsiteX4" fmla="*/ 0 w 2930695"/>
              <a:gd name="connsiteY4" fmla="*/ 0 h 1019615"/>
              <a:gd name="connsiteX0" fmla="*/ 0 w 2930695"/>
              <a:gd name="connsiteY0" fmla="*/ 0 h 1019615"/>
              <a:gd name="connsiteX1" fmla="*/ 2930695 w 2930695"/>
              <a:gd name="connsiteY1" fmla="*/ 0 h 1019615"/>
              <a:gd name="connsiteX2" fmla="*/ 1542035 w 2930695"/>
              <a:gd name="connsiteY2" fmla="*/ 592680 h 1019615"/>
              <a:gd name="connsiteX3" fmla="*/ 609196 w 2930695"/>
              <a:gd name="connsiteY3" fmla="*/ 773165 h 1019615"/>
              <a:gd name="connsiteX4" fmla="*/ 0 w 2930695"/>
              <a:gd name="connsiteY4" fmla="*/ 0 h 1019615"/>
              <a:gd name="connsiteX0" fmla="*/ 0 w 2987052"/>
              <a:gd name="connsiteY0" fmla="*/ 1861 h 1021476"/>
              <a:gd name="connsiteX1" fmla="*/ 2987052 w 2987052"/>
              <a:gd name="connsiteY1" fmla="*/ 0 h 1021476"/>
              <a:gd name="connsiteX2" fmla="*/ 1542035 w 2987052"/>
              <a:gd name="connsiteY2" fmla="*/ 594541 h 1021476"/>
              <a:gd name="connsiteX3" fmla="*/ 609196 w 2987052"/>
              <a:gd name="connsiteY3" fmla="*/ 775026 h 1021476"/>
              <a:gd name="connsiteX4" fmla="*/ 0 w 2987052"/>
              <a:gd name="connsiteY4" fmla="*/ 1861 h 1021476"/>
              <a:gd name="connsiteX0" fmla="*/ 0 w 2987052"/>
              <a:gd name="connsiteY0" fmla="*/ 1861 h 1021476"/>
              <a:gd name="connsiteX1" fmla="*/ 2987052 w 2987052"/>
              <a:gd name="connsiteY1" fmla="*/ 0 h 1021476"/>
              <a:gd name="connsiteX2" fmla="*/ 1542035 w 2987052"/>
              <a:gd name="connsiteY2" fmla="*/ 594541 h 1021476"/>
              <a:gd name="connsiteX3" fmla="*/ 609196 w 2987052"/>
              <a:gd name="connsiteY3" fmla="*/ 775026 h 1021476"/>
              <a:gd name="connsiteX4" fmla="*/ 0 w 2987052"/>
              <a:gd name="connsiteY4" fmla="*/ 1861 h 1021476"/>
              <a:gd name="connsiteX0" fmla="*/ 0 w 2987052"/>
              <a:gd name="connsiteY0" fmla="*/ 1861 h 1021476"/>
              <a:gd name="connsiteX1" fmla="*/ 2987052 w 2987052"/>
              <a:gd name="connsiteY1" fmla="*/ 0 h 1021476"/>
              <a:gd name="connsiteX2" fmla="*/ 1542035 w 2987052"/>
              <a:gd name="connsiteY2" fmla="*/ 594541 h 1021476"/>
              <a:gd name="connsiteX3" fmla="*/ 609196 w 2987052"/>
              <a:gd name="connsiteY3" fmla="*/ 775026 h 1021476"/>
              <a:gd name="connsiteX4" fmla="*/ 0 w 2987052"/>
              <a:gd name="connsiteY4" fmla="*/ 1861 h 1021476"/>
              <a:gd name="connsiteX0" fmla="*/ 0 w 2987052"/>
              <a:gd name="connsiteY0" fmla="*/ 1861 h 1021476"/>
              <a:gd name="connsiteX1" fmla="*/ 2987052 w 2987052"/>
              <a:gd name="connsiteY1" fmla="*/ 0 h 1021476"/>
              <a:gd name="connsiteX2" fmla="*/ 1542035 w 2987052"/>
              <a:gd name="connsiteY2" fmla="*/ 594541 h 1021476"/>
              <a:gd name="connsiteX3" fmla="*/ 609196 w 2987052"/>
              <a:gd name="connsiteY3" fmla="*/ 775026 h 1021476"/>
              <a:gd name="connsiteX4" fmla="*/ 0 w 2987052"/>
              <a:gd name="connsiteY4" fmla="*/ 1861 h 1021476"/>
              <a:gd name="connsiteX0" fmla="*/ 0 w 2987052"/>
              <a:gd name="connsiteY0" fmla="*/ 1861 h 989277"/>
              <a:gd name="connsiteX1" fmla="*/ 2987052 w 2987052"/>
              <a:gd name="connsiteY1" fmla="*/ 0 h 989277"/>
              <a:gd name="connsiteX2" fmla="*/ 1542035 w 2987052"/>
              <a:gd name="connsiteY2" fmla="*/ 594541 h 989277"/>
              <a:gd name="connsiteX3" fmla="*/ 609196 w 2987052"/>
              <a:gd name="connsiteY3" fmla="*/ 775026 h 989277"/>
              <a:gd name="connsiteX4" fmla="*/ 0 w 2987052"/>
              <a:gd name="connsiteY4" fmla="*/ 1861 h 989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87052" h="989277">
                <a:moveTo>
                  <a:pt x="0" y="1861"/>
                </a:moveTo>
                <a:lnTo>
                  <a:pt x="2987052" y="0"/>
                </a:lnTo>
                <a:cubicBezTo>
                  <a:pt x="2259403" y="231765"/>
                  <a:pt x="1909957" y="389861"/>
                  <a:pt x="1542035" y="594541"/>
                </a:cubicBezTo>
                <a:cubicBezTo>
                  <a:pt x="1174113" y="799221"/>
                  <a:pt x="890611" y="989277"/>
                  <a:pt x="609196" y="775026"/>
                </a:cubicBezTo>
                <a:cubicBezTo>
                  <a:pt x="403393" y="600729"/>
                  <a:pt x="230262" y="329225"/>
                  <a:pt x="0" y="1861"/>
                </a:cubicBez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50000">
                <a:schemeClr val="bg2">
                  <a:shade val="67500"/>
                  <a:satMod val="115000"/>
                </a:schemeClr>
              </a:gs>
              <a:gs pos="100000">
                <a:schemeClr val="bg2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>
              <a:rot lat="0" lon="0" rev="7800000"/>
            </a:lightRig>
          </a:scene3d>
          <a:sp3d>
            <a:bevelT w="101600" h="127000"/>
            <a:extrusionClr>
              <a:schemeClr val="bg2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Freeform 14"/>
          <p:cNvSpPr/>
          <p:nvPr/>
        </p:nvSpPr>
        <p:spPr bwMode="ltGray">
          <a:xfrm flipH="1" flipV="1">
            <a:off x="0" y="4779980"/>
            <a:ext cx="705394" cy="2062054"/>
          </a:xfrm>
          <a:custGeom>
            <a:avLst/>
            <a:gdLst>
              <a:gd name="connsiteX0" fmla="*/ 554276 w 560540"/>
              <a:gd name="connsiteY0" fmla="*/ 0 h 1869510"/>
              <a:gd name="connsiteX1" fmla="*/ 560540 w 560540"/>
              <a:gd name="connsiteY1" fmla="*/ 1869510 h 1869510"/>
              <a:gd name="connsiteX2" fmla="*/ 0 w 560540"/>
              <a:gd name="connsiteY2" fmla="*/ 1168052 h 1869510"/>
              <a:gd name="connsiteX3" fmla="*/ 6263 w 560540"/>
              <a:gd name="connsiteY3" fmla="*/ 466595 h 1869510"/>
              <a:gd name="connsiteX4" fmla="*/ 554276 w 560540"/>
              <a:gd name="connsiteY4" fmla="*/ 0 h 1869510"/>
              <a:gd name="connsiteX0" fmla="*/ 836906 w 843170"/>
              <a:gd name="connsiteY0" fmla="*/ 0 h 1869510"/>
              <a:gd name="connsiteX1" fmla="*/ 843170 w 843170"/>
              <a:gd name="connsiteY1" fmla="*/ 1869510 h 1869510"/>
              <a:gd name="connsiteX2" fmla="*/ 282630 w 843170"/>
              <a:gd name="connsiteY2" fmla="*/ 1168052 h 1869510"/>
              <a:gd name="connsiteX3" fmla="*/ 288893 w 843170"/>
              <a:gd name="connsiteY3" fmla="*/ 466595 h 1869510"/>
              <a:gd name="connsiteX4" fmla="*/ 836906 w 843170"/>
              <a:gd name="connsiteY4" fmla="*/ 0 h 1869510"/>
              <a:gd name="connsiteX0" fmla="*/ 836906 w 843170"/>
              <a:gd name="connsiteY0" fmla="*/ 0 h 1869510"/>
              <a:gd name="connsiteX1" fmla="*/ 843170 w 843170"/>
              <a:gd name="connsiteY1" fmla="*/ 1869510 h 1869510"/>
              <a:gd name="connsiteX2" fmla="*/ 282630 w 843170"/>
              <a:gd name="connsiteY2" fmla="*/ 1168052 h 1869510"/>
              <a:gd name="connsiteX3" fmla="*/ 288893 w 843170"/>
              <a:gd name="connsiteY3" fmla="*/ 466595 h 1869510"/>
              <a:gd name="connsiteX4" fmla="*/ 836906 w 843170"/>
              <a:gd name="connsiteY4" fmla="*/ 0 h 1869510"/>
              <a:gd name="connsiteX0" fmla="*/ 836906 w 843170"/>
              <a:gd name="connsiteY0" fmla="*/ 0 h 1869510"/>
              <a:gd name="connsiteX1" fmla="*/ 843170 w 843170"/>
              <a:gd name="connsiteY1" fmla="*/ 1869510 h 1869510"/>
              <a:gd name="connsiteX2" fmla="*/ 282630 w 843170"/>
              <a:gd name="connsiteY2" fmla="*/ 1168052 h 1869510"/>
              <a:gd name="connsiteX3" fmla="*/ 288893 w 843170"/>
              <a:gd name="connsiteY3" fmla="*/ 466595 h 1869510"/>
              <a:gd name="connsiteX4" fmla="*/ 836906 w 843170"/>
              <a:gd name="connsiteY4" fmla="*/ 0 h 1869510"/>
              <a:gd name="connsiteX0" fmla="*/ 836906 w 840211"/>
              <a:gd name="connsiteY0" fmla="*/ 0 h 1938933"/>
              <a:gd name="connsiteX1" fmla="*/ 840211 w 840211"/>
              <a:gd name="connsiteY1" fmla="*/ 1938933 h 1938933"/>
              <a:gd name="connsiteX2" fmla="*/ 282630 w 840211"/>
              <a:gd name="connsiteY2" fmla="*/ 1168052 h 1938933"/>
              <a:gd name="connsiteX3" fmla="*/ 288893 w 840211"/>
              <a:gd name="connsiteY3" fmla="*/ 466595 h 1938933"/>
              <a:gd name="connsiteX4" fmla="*/ 836906 w 840211"/>
              <a:gd name="connsiteY4" fmla="*/ 0 h 1938933"/>
              <a:gd name="connsiteX0" fmla="*/ 836906 w 840211"/>
              <a:gd name="connsiteY0" fmla="*/ 0 h 1938933"/>
              <a:gd name="connsiteX1" fmla="*/ 840211 w 840211"/>
              <a:gd name="connsiteY1" fmla="*/ 1938933 h 1938933"/>
              <a:gd name="connsiteX2" fmla="*/ 282630 w 840211"/>
              <a:gd name="connsiteY2" fmla="*/ 1168052 h 1938933"/>
              <a:gd name="connsiteX3" fmla="*/ 288893 w 840211"/>
              <a:gd name="connsiteY3" fmla="*/ 466595 h 1938933"/>
              <a:gd name="connsiteX4" fmla="*/ 836906 w 840211"/>
              <a:gd name="connsiteY4" fmla="*/ 0 h 1938933"/>
              <a:gd name="connsiteX0" fmla="*/ 836906 w 840211"/>
              <a:gd name="connsiteY0" fmla="*/ 0 h 1938933"/>
              <a:gd name="connsiteX1" fmla="*/ 840211 w 840211"/>
              <a:gd name="connsiteY1" fmla="*/ 1938933 h 1938933"/>
              <a:gd name="connsiteX2" fmla="*/ 282630 w 840211"/>
              <a:gd name="connsiteY2" fmla="*/ 1168052 h 1938933"/>
              <a:gd name="connsiteX3" fmla="*/ 288893 w 840211"/>
              <a:gd name="connsiteY3" fmla="*/ 466595 h 1938933"/>
              <a:gd name="connsiteX4" fmla="*/ 836906 w 840211"/>
              <a:gd name="connsiteY4" fmla="*/ 0 h 1938933"/>
              <a:gd name="connsiteX0" fmla="*/ 799654 w 802959"/>
              <a:gd name="connsiteY0" fmla="*/ 0 h 1938933"/>
              <a:gd name="connsiteX1" fmla="*/ 802959 w 802959"/>
              <a:gd name="connsiteY1" fmla="*/ 1938933 h 1938933"/>
              <a:gd name="connsiteX2" fmla="*/ 245378 w 802959"/>
              <a:gd name="connsiteY2" fmla="*/ 1168052 h 1938933"/>
              <a:gd name="connsiteX3" fmla="*/ 288894 w 802959"/>
              <a:gd name="connsiteY3" fmla="*/ 488988 h 1938933"/>
              <a:gd name="connsiteX4" fmla="*/ 799654 w 802959"/>
              <a:gd name="connsiteY4" fmla="*/ 0 h 1938933"/>
              <a:gd name="connsiteX0" fmla="*/ 799653 w 802958"/>
              <a:gd name="connsiteY0" fmla="*/ 0 h 1938933"/>
              <a:gd name="connsiteX1" fmla="*/ 802958 w 802958"/>
              <a:gd name="connsiteY1" fmla="*/ 1938933 h 1938933"/>
              <a:gd name="connsiteX2" fmla="*/ 245377 w 802958"/>
              <a:gd name="connsiteY2" fmla="*/ 1168052 h 1938933"/>
              <a:gd name="connsiteX3" fmla="*/ 288893 w 802958"/>
              <a:gd name="connsiteY3" fmla="*/ 488988 h 1938933"/>
              <a:gd name="connsiteX4" fmla="*/ 799653 w 802958"/>
              <a:gd name="connsiteY4" fmla="*/ 0 h 1938933"/>
              <a:gd name="connsiteX0" fmla="*/ 799653 w 802958"/>
              <a:gd name="connsiteY0" fmla="*/ 0 h 1938933"/>
              <a:gd name="connsiteX1" fmla="*/ 802958 w 802958"/>
              <a:gd name="connsiteY1" fmla="*/ 1938933 h 1938933"/>
              <a:gd name="connsiteX2" fmla="*/ 219704 w 802958"/>
              <a:gd name="connsiteY2" fmla="*/ 1204545 h 1938933"/>
              <a:gd name="connsiteX3" fmla="*/ 288893 w 802958"/>
              <a:gd name="connsiteY3" fmla="*/ 488988 h 1938933"/>
              <a:gd name="connsiteX4" fmla="*/ 799653 w 802958"/>
              <a:gd name="connsiteY4" fmla="*/ 0 h 1938933"/>
              <a:gd name="connsiteX0" fmla="*/ 799653 w 802958"/>
              <a:gd name="connsiteY0" fmla="*/ 0 h 1938933"/>
              <a:gd name="connsiteX1" fmla="*/ 802958 w 802958"/>
              <a:gd name="connsiteY1" fmla="*/ 1938933 h 1938933"/>
              <a:gd name="connsiteX2" fmla="*/ 219704 w 802958"/>
              <a:gd name="connsiteY2" fmla="*/ 1204545 h 1938933"/>
              <a:gd name="connsiteX3" fmla="*/ 288893 w 802958"/>
              <a:gd name="connsiteY3" fmla="*/ 488988 h 1938933"/>
              <a:gd name="connsiteX4" fmla="*/ 799653 w 802958"/>
              <a:gd name="connsiteY4" fmla="*/ 0 h 1938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2958" h="1938933">
                <a:moveTo>
                  <a:pt x="799653" y="0"/>
                </a:moveTo>
                <a:cubicBezTo>
                  <a:pt x="800755" y="646311"/>
                  <a:pt x="801856" y="1292622"/>
                  <a:pt x="802958" y="1938933"/>
                </a:cubicBezTo>
                <a:cubicBezTo>
                  <a:pt x="630685" y="1667017"/>
                  <a:pt x="406551" y="1438364"/>
                  <a:pt x="219704" y="1204545"/>
                </a:cubicBezTo>
                <a:cubicBezTo>
                  <a:pt x="113483" y="1073729"/>
                  <a:pt x="0" y="790170"/>
                  <a:pt x="288893" y="488988"/>
                </a:cubicBezTo>
                <a:cubicBezTo>
                  <a:pt x="459146" y="325992"/>
                  <a:pt x="566272" y="205579"/>
                  <a:pt x="799653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50000">
                <a:schemeClr val="bg2">
                  <a:shade val="67500"/>
                  <a:satMod val="115000"/>
                </a:schemeClr>
              </a:gs>
              <a:gs pos="100000">
                <a:schemeClr val="bg2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81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>
              <a:rot lat="0" lon="0" rev="10800000"/>
            </a:lightRig>
          </a:scene3d>
          <a:sp3d extrusionH="76200">
            <a:bevelT w="101600" h="127000"/>
            <a:extrusionClr>
              <a:schemeClr val="bg2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6384" y="996696"/>
            <a:ext cx="3072384" cy="42976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1920" y="996696"/>
            <a:ext cx="4425696" cy="505663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6384" y="1499616"/>
            <a:ext cx="3081528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 bwMode="ltGray">
          <a:xfrm>
            <a:off x="7223760" y="5410"/>
            <a:ext cx="1926890" cy="5929045"/>
          </a:xfrm>
          <a:custGeom>
            <a:avLst/>
            <a:gdLst>
              <a:gd name="connsiteX0" fmla="*/ 609600 w 1676400"/>
              <a:gd name="connsiteY0" fmla="*/ 0 h 5915025"/>
              <a:gd name="connsiteX1" fmla="*/ 0 w 1676400"/>
              <a:gd name="connsiteY1" fmla="*/ 714375 h 5915025"/>
              <a:gd name="connsiteX2" fmla="*/ 19050 w 1676400"/>
              <a:gd name="connsiteY2" fmla="*/ 1438275 h 5915025"/>
              <a:gd name="connsiteX3" fmla="*/ 971550 w 1676400"/>
              <a:gd name="connsiteY3" fmla="*/ 3086100 h 5915025"/>
              <a:gd name="connsiteX4" fmla="*/ 733425 w 1676400"/>
              <a:gd name="connsiteY4" fmla="*/ 4514850 h 5915025"/>
              <a:gd name="connsiteX5" fmla="*/ 1666875 w 1676400"/>
              <a:gd name="connsiteY5" fmla="*/ 5915025 h 5915025"/>
              <a:gd name="connsiteX6" fmla="*/ 1676400 w 1676400"/>
              <a:gd name="connsiteY6" fmla="*/ 0 h 5915025"/>
              <a:gd name="connsiteX7" fmla="*/ 609600 w 1676400"/>
              <a:gd name="connsiteY7" fmla="*/ 0 h 5915025"/>
              <a:gd name="connsiteX0" fmla="*/ 752475 w 1819275"/>
              <a:gd name="connsiteY0" fmla="*/ 0 h 5915025"/>
              <a:gd name="connsiteX1" fmla="*/ 142875 w 1819275"/>
              <a:gd name="connsiteY1" fmla="*/ 714375 h 5915025"/>
              <a:gd name="connsiteX2" fmla="*/ 161925 w 1819275"/>
              <a:gd name="connsiteY2" fmla="*/ 1438275 h 5915025"/>
              <a:gd name="connsiteX3" fmla="*/ 1114425 w 1819275"/>
              <a:gd name="connsiteY3" fmla="*/ 3086100 h 5915025"/>
              <a:gd name="connsiteX4" fmla="*/ 876300 w 1819275"/>
              <a:gd name="connsiteY4" fmla="*/ 4514850 h 5915025"/>
              <a:gd name="connsiteX5" fmla="*/ 1809750 w 1819275"/>
              <a:gd name="connsiteY5" fmla="*/ 5915025 h 5915025"/>
              <a:gd name="connsiteX6" fmla="*/ 1819275 w 1819275"/>
              <a:gd name="connsiteY6" fmla="*/ 0 h 5915025"/>
              <a:gd name="connsiteX7" fmla="*/ 752475 w 1819275"/>
              <a:gd name="connsiteY7" fmla="*/ 0 h 5915025"/>
              <a:gd name="connsiteX0" fmla="*/ 752475 w 1819275"/>
              <a:gd name="connsiteY0" fmla="*/ 0 h 5915025"/>
              <a:gd name="connsiteX1" fmla="*/ 142875 w 1819275"/>
              <a:gd name="connsiteY1" fmla="*/ 714375 h 5915025"/>
              <a:gd name="connsiteX2" fmla="*/ 161925 w 1819275"/>
              <a:gd name="connsiteY2" fmla="*/ 1438275 h 5915025"/>
              <a:gd name="connsiteX3" fmla="*/ 1114425 w 1819275"/>
              <a:gd name="connsiteY3" fmla="*/ 3086100 h 5915025"/>
              <a:gd name="connsiteX4" fmla="*/ 876300 w 1819275"/>
              <a:gd name="connsiteY4" fmla="*/ 4514850 h 5915025"/>
              <a:gd name="connsiteX5" fmla="*/ 1809750 w 1819275"/>
              <a:gd name="connsiteY5" fmla="*/ 5915025 h 5915025"/>
              <a:gd name="connsiteX6" fmla="*/ 1819275 w 1819275"/>
              <a:gd name="connsiteY6" fmla="*/ 0 h 5915025"/>
              <a:gd name="connsiteX7" fmla="*/ 752475 w 1819275"/>
              <a:gd name="connsiteY7" fmla="*/ 0 h 5915025"/>
              <a:gd name="connsiteX0" fmla="*/ 752475 w 1819275"/>
              <a:gd name="connsiteY0" fmla="*/ 0 h 6667500"/>
              <a:gd name="connsiteX1" fmla="*/ 142875 w 1819275"/>
              <a:gd name="connsiteY1" fmla="*/ 714375 h 6667500"/>
              <a:gd name="connsiteX2" fmla="*/ 161925 w 1819275"/>
              <a:gd name="connsiteY2" fmla="*/ 1438275 h 6667500"/>
              <a:gd name="connsiteX3" fmla="*/ 1114425 w 1819275"/>
              <a:gd name="connsiteY3" fmla="*/ 3086100 h 6667500"/>
              <a:gd name="connsiteX4" fmla="*/ 876300 w 1819275"/>
              <a:gd name="connsiteY4" fmla="*/ 4514850 h 6667500"/>
              <a:gd name="connsiteX5" fmla="*/ 1809750 w 1819275"/>
              <a:gd name="connsiteY5" fmla="*/ 5915025 h 6667500"/>
              <a:gd name="connsiteX6" fmla="*/ 1819275 w 1819275"/>
              <a:gd name="connsiteY6" fmla="*/ 0 h 6667500"/>
              <a:gd name="connsiteX7" fmla="*/ 752475 w 1819275"/>
              <a:gd name="connsiteY7" fmla="*/ 0 h 6667500"/>
              <a:gd name="connsiteX0" fmla="*/ 752475 w 1819275"/>
              <a:gd name="connsiteY0" fmla="*/ 0 h 6648220"/>
              <a:gd name="connsiteX1" fmla="*/ 142875 w 1819275"/>
              <a:gd name="connsiteY1" fmla="*/ 714375 h 6648220"/>
              <a:gd name="connsiteX2" fmla="*/ 161925 w 1819275"/>
              <a:gd name="connsiteY2" fmla="*/ 1438275 h 6648220"/>
              <a:gd name="connsiteX3" fmla="*/ 1114425 w 1819275"/>
              <a:gd name="connsiteY3" fmla="*/ 3086100 h 6648220"/>
              <a:gd name="connsiteX4" fmla="*/ 876300 w 1819275"/>
              <a:gd name="connsiteY4" fmla="*/ 4514850 h 6648220"/>
              <a:gd name="connsiteX5" fmla="*/ 1815258 w 1819275"/>
              <a:gd name="connsiteY5" fmla="*/ 5895745 h 6648220"/>
              <a:gd name="connsiteX6" fmla="*/ 1819275 w 1819275"/>
              <a:gd name="connsiteY6" fmla="*/ 0 h 6648220"/>
              <a:gd name="connsiteX7" fmla="*/ 752475 w 1819275"/>
              <a:gd name="connsiteY7" fmla="*/ 0 h 6648220"/>
              <a:gd name="connsiteX0" fmla="*/ 752475 w 1819275"/>
              <a:gd name="connsiteY0" fmla="*/ 0 h 6705140"/>
              <a:gd name="connsiteX1" fmla="*/ 142875 w 1819275"/>
              <a:gd name="connsiteY1" fmla="*/ 714375 h 6705140"/>
              <a:gd name="connsiteX2" fmla="*/ 161925 w 1819275"/>
              <a:gd name="connsiteY2" fmla="*/ 1438275 h 6705140"/>
              <a:gd name="connsiteX3" fmla="*/ 1114425 w 1819275"/>
              <a:gd name="connsiteY3" fmla="*/ 3086100 h 6705140"/>
              <a:gd name="connsiteX4" fmla="*/ 876300 w 1819275"/>
              <a:gd name="connsiteY4" fmla="*/ 4514850 h 6705140"/>
              <a:gd name="connsiteX5" fmla="*/ 1809750 w 1819275"/>
              <a:gd name="connsiteY5" fmla="*/ 5952665 h 6705140"/>
              <a:gd name="connsiteX6" fmla="*/ 1819275 w 1819275"/>
              <a:gd name="connsiteY6" fmla="*/ 0 h 6705140"/>
              <a:gd name="connsiteX7" fmla="*/ 752475 w 1819275"/>
              <a:gd name="connsiteY7" fmla="*/ 0 h 6705140"/>
              <a:gd name="connsiteX0" fmla="*/ 752475 w 1819275"/>
              <a:gd name="connsiteY0" fmla="*/ 0 h 5952665"/>
              <a:gd name="connsiteX1" fmla="*/ 142875 w 1819275"/>
              <a:gd name="connsiteY1" fmla="*/ 714375 h 5952665"/>
              <a:gd name="connsiteX2" fmla="*/ 161925 w 1819275"/>
              <a:gd name="connsiteY2" fmla="*/ 1438275 h 5952665"/>
              <a:gd name="connsiteX3" fmla="*/ 1114425 w 1819275"/>
              <a:gd name="connsiteY3" fmla="*/ 3086100 h 5952665"/>
              <a:gd name="connsiteX4" fmla="*/ 876300 w 1819275"/>
              <a:gd name="connsiteY4" fmla="*/ 4514850 h 5952665"/>
              <a:gd name="connsiteX5" fmla="*/ 1809750 w 1819275"/>
              <a:gd name="connsiteY5" fmla="*/ 5952665 h 5952665"/>
              <a:gd name="connsiteX6" fmla="*/ 1819275 w 1819275"/>
              <a:gd name="connsiteY6" fmla="*/ 0 h 5952665"/>
              <a:gd name="connsiteX7" fmla="*/ 752475 w 1819275"/>
              <a:gd name="connsiteY7" fmla="*/ 0 h 5952665"/>
              <a:gd name="connsiteX0" fmla="*/ 752475 w 1819275"/>
              <a:gd name="connsiteY0" fmla="*/ 0 h 5922369"/>
              <a:gd name="connsiteX1" fmla="*/ 142875 w 1819275"/>
              <a:gd name="connsiteY1" fmla="*/ 714375 h 5922369"/>
              <a:gd name="connsiteX2" fmla="*/ 161925 w 1819275"/>
              <a:gd name="connsiteY2" fmla="*/ 1438275 h 5922369"/>
              <a:gd name="connsiteX3" fmla="*/ 1114425 w 1819275"/>
              <a:gd name="connsiteY3" fmla="*/ 3086100 h 5922369"/>
              <a:gd name="connsiteX4" fmla="*/ 876300 w 1819275"/>
              <a:gd name="connsiteY4" fmla="*/ 4514850 h 5922369"/>
              <a:gd name="connsiteX5" fmla="*/ 1804242 w 1819275"/>
              <a:gd name="connsiteY5" fmla="*/ 5922369 h 5922369"/>
              <a:gd name="connsiteX6" fmla="*/ 1819275 w 1819275"/>
              <a:gd name="connsiteY6" fmla="*/ 0 h 5922369"/>
              <a:gd name="connsiteX7" fmla="*/ 752475 w 1819275"/>
              <a:gd name="connsiteY7" fmla="*/ 0 h 5922369"/>
              <a:gd name="connsiteX0" fmla="*/ 752934 w 1819734"/>
              <a:gd name="connsiteY0" fmla="*/ 0 h 5922369"/>
              <a:gd name="connsiteX1" fmla="*/ 143334 w 1819734"/>
              <a:gd name="connsiteY1" fmla="*/ 714375 h 5922369"/>
              <a:gd name="connsiteX2" fmla="*/ 162384 w 1819734"/>
              <a:gd name="connsiteY2" fmla="*/ 1438275 h 5922369"/>
              <a:gd name="connsiteX3" fmla="*/ 1117638 w 1819734"/>
              <a:gd name="connsiteY3" fmla="*/ 3392736 h 5922369"/>
              <a:gd name="connsiteX4" fmla="*/ 876759 w 1819734"/>
              <a:gd name="connsiteY4" fmla="*/ 4514850 h 5922369"/>
              <a:gd name="connsiteX5" fmla="*/ 1804701 w 1819734"/>
              <a:gd name="connsiteY5" fmla="*/ 5922369 h 5922369"/>
              <a:gd name="connsiteX6" fmla="*/ 1819734 w 1819734"/>
              <a:gd name="connsiteY6" fmla="*/ 0 h 5922369"/>
              <a:gd name="connsiteX7" fmla="*/ 752934 w 1819734"/>
              <a:gd name="connsiteY7" fmla="*/ 0 h 5922369"/>
              <a:gd name="connsiteX0" fmla="*/ 755688 w 1822488"/>
              <a:gd name="connsiteY0" fmla="*/ 0 h 5922369"/>
              <a:gd name="connsiteX1" fmla="*/ 146088 w 1822488"/>
              <a:gd name="connsiteY1" fmla="*/ 714375 h 5922369"/>
              <a:gd name="connsiteX2" fmla="*/ 165138 w 1822488"/>
              <a:gd name="connsiteY2" fmla="*/ 1438275 h 5922369"/>
              <a:gd name="connsiteX3" fmla="*/ 1136917 w 1822488"/>
              <a:gd name="connsiteY3" fmla="*/ 3389982 h 5922369"/>
              <a:gd name="connsiteX4" fmla="*/ 879513 w 1822488"/>
              <a:gd name="connsiteY4" fmla="*/ 4514850 h 5922369"/>
              <a:gd name="connsiteX5" fmla="*/ 1807455 w 1822488"/>
              <a:gd name="connsiteY5" fmla="*/ 5922369 h 5922369"/>
              <a:gd name="connsiteX6" fmla="*/ 1822488 w 1822488"/>
              <a:gd name="connsiteY6" fmla="*/ 0 h 5922369"/>
              <a:gd name="connsiteX7" fmla="*/ 755688 w 1822488"/>
              <a:gd name="connsiteY7" fmla="*/ 0 h 5922369"/>
              <a:gd name="connsiteX0" fmla="*/ 755688 w 1822488"/>
              <a:gd name="connsiteY0" fmla="*/ 0 h 5922369"/>
              <a:gd name="connsiteX1" fmla="*/ 146088 w 1822488"/>
              <a:gd name="connsiteY1" fmla="*/ 714375 h 5922369"/>
              <a:gd name="connsiteX2" fmla="*/ 165138 w 1822488"/>
              <a:gd name="connsiteY2" fmla="*/ 1438275 h 5922369"/>
              <a:gd name="connsiteX3" fmla="*/ 1136917 w 1822488"/>
              <a:gd name="connsiteY3" fmla="*/ 3389982 h 5922369"/>
              <a:gd name="connsiteX4" fmla="*/ 879513 w 1822488"/>
              <a:gd name="connsiteY4" fmla="*/ 4514850 h 5922369"/>
              <a:gd name="connsiteX5" fmla="*/ 1807455 w 1822488"/>
              <a:gd name="connsiteY5" fmla="*/ 5922369 h 5922369"/>
              <a:gd name="connsiteX6" fmla="*/ 1822488 w 1822488"/>
              <a:gd name="connsiteY6" fmla="*/ 0 h 5922369"/>
              <a:gd name="connsiteX7" fmla="*/ 755688 w 1822488"/>
              <a:gd name="connsiteY7" fmla="*/ 0 h 5922369"/>
              <a:gd name="connsiteX0" fmla="*/ 755688 w 1822488"/>
              <a:gd name="connsiteY0" fmla="*/ 0 h 5922369"/>
              <a:gd name="connsiteX1" fmla="*/ 146088 w 1822488"/>
              <a:gd name="connsiteY1" fmla="*/ 714375 h 5922369"/>
              <a:gd name="connsiteX2" fmla="*/ 165138 w 1822488"/>
              <a:gd name="connsiteY2" fmla="*/ 1438275 h 5922369"/>
              <a:gd name="connsiteX3" fmla="*/ 1136917 w 1822488"/>
              <a:gd name="connsiteY3" fmla="*/ 3389982 h 5922369"/>
              <a:gd name="connsiteX4" fmla="*/ 879513 w 1822488"/>
              <a:gd name="connsiteY4" fmla="*/ 4514850 h 5922369"/>
              <a:gd name="connsiteX5" fmla="*/ 1807455 w 1822488"/>
              <a:gd name="connsiteY5" fmla="*/ 5922369 h 5922369"/>
              <a:gd name="connsiteX6" fmla="*/ 1822488 w 1822488"/>
              <a:gd name="connsiteY6" fmla="*/ 0 h 5922369"/>
              <a:gd name="connsiteX7" fmla="*/ 755688 w 1822488"/>
              <a:gd name="connsiteY7" fmla="*/ 0 h 5922369"/>
              <a:gd name="connsiteX0" fmla="*/ 755688 w 1822488"/>
              <a:gd name="connsiteY0" fmla="*/ 0 h 5922369"/>
              <a:gd name="connsiteX1" fmla="*/ 146088 w 1822488"/>
              <a:gd name="connsiteY1" fmla="*/ 714375 h 5922369"/>
              <a:gd name="connsiteX2" fmla="*/ 165138 w 1822488"/>
              <a:gd name="connsiteY2" fmla="*/ 1438275 h 5922369"/>
              <a:gd name="connsiteX3" fmla="*/ 1136917 w 1822488"/>
              <a:gd name="connsiteY3" fmla="*/ 3389982 h 5922369"/>
              <a:gd name="connsiteX4" fmla="*/ 879513 w 1822488"/>
              <a:gd name="connsiteY4" fmla="*/ 4514850 h 5922369"/>
              <a:gd name="connsiteX5" fmla="*/ 1807455 w 1822488"/>
              <a:gd name="connsiteY5" fmla="*/ 5922369 h 5922369"/>
              <a:gd name="connsiteX6" fmla="*/ 1822488 w 1822488"/>
              <a:gd name="connsiteY6" fmla="*/ 0 h 5922369"/>
              <a:gd name="connsiteX7" fmla="*/ 755688 w 1822488"/>
              <a:gd name="connsiteY7" fmla="*/ 0 h 5922369"/>
              <a:gd name="connsiteX0" fmla="*/ 896153 w 1962953"/>
              <a:gd name="connsiteY0" fmla="*/ 0 h 5922369"/>
              <a:gd name="connsiteX1" fmla="*/ 286553 w 1962953"/>
              <a:gd name="connsiteY1" fmla="*/ 714375 h 5922369"/>
              <a:gd name="connsiteX2" fmla="*/ 305603 w 1962953"/>
              <a:gd name="connsiteY2" fmla="*/ 1438275 h 5922369"/>
              <a:gd name="connsiteX3" fmla="*/ 1277382 w 1962953"/>
              <a:gd name="connsiteY3" fmla="*/ 3389982 h 5922369"/>
              <a:gd name="connsiteX4" fmla="*/ 1019978 w 1962953"/>
              <a:gd name="connsiteY4" fmla="*/ 4514850 h 5922369"/>
              <a:gd name="connsiteX5" fmla="*/ 1947920 w 1962953"/>
              <a:gd name="connsiteY5" fmla="*/ 5922369 h 5922369"/>
              <a:gd name="connsiteX6" fmla="*/ 1962953 w 1962953"/>
              <a:gd name="connsiteY6" fmla="*/ 0 h 5922369"/>
              <a:gd name="connsiteX7" fmla="*/ 896153 w 1962953"/>
              <a:gd name="connsiteY7" fmla="*/ 0 h 5922369"/>
              <a:gd name="connsiteX0" fmla="*/ 896153 w 1962953"/>
              <a:gd name="connsiteY0" fmla="*/ 0 h 5922369"/>
              <a:gd name="connsiteX1" fmla="*/ 286553 w 1962953"/>
              <a:gd name="connsiteY1" fmla="*/ 714375 h 5922369"/>
              <a:gd name="connsiteX2" fmla="*/ 305603 w 1962953"/>
              <a:gd name="connsiteY2" fmla="*/ 1438275 h 5922369"/>
              <a:gd name="connsiteX3" fmla="*/ 1277382 w 1962953"/>
              <a:gd name="connsiteY3" fmla="*/ 3389982 h 5922369"/>
              <a:gd name="connsiteX4" fmla="*/ 1019978 w 1962953"/>
              <a:gd name="connsiteY4" fmla="*/ 4514850 h 5922369"/>
              <a:gd name="connsiteX5" fmla="*/ 1947920 w 1962953"/>
              <a:gd name="connsiteY5" fmla="*/ 5922369 h 5922369"/>
              <a:gd name="connsiteX6" fmla="*/ 1962953 w 1962953"/>
              <a:gd name="connsiteY6" fmla="*/ 0 h 5922369"/>
              <a:gd name="connsiteX7" fmla="*/ 896153 w 1962953"/>
              <a:gd name="connsiteY7" fmla="*/ 0 h 5922369"/>
              <a:gd name="connsiteX0" fmla="*/ 896153 w 1962953"/>
              <a:gd name="connsiteY0" fmla="*/ 0 h 5922369"/>
              <a:gd name="connsiteX1" fmla="*/ 286553 w 1962953"/>
              <a:gd name="connsiteY1" fmla="*/ 714375 h 5922369"/>
              <a:gd name="connsiteX2" fmla="*/ 305603 w 1962953"/>
              <a:gd name="connsiteY2" fmla="*/ 1438275 h 5922369"/>
              <a:gd name="connsiteX3" fmla="*/ 1277382 w 1962953"/>
              <a:gd name="connsiteY3" fmla="*/ 3389982 h 5922369"/>
              <a:gd name="connsiteX4" fmla="*/ 1019978 w 1962953"/>
              <a:gd name="connsiteY4" fmla="*/ 4514850 h 5922369"/>
              <a:gd name="connsiteX5" fmla="*/ 1947920 w 1962953"/>
              <a:gd name="connsiteY5" fmla="*/ 5922369 h 5922369"/>
              <a:gd name="connsiteX6" fmla="*/ 1962953 w 1962953"/>
              <a:gd name="connsiteY6" fmla="*/ 0 h 5922369"/>
              <a:gd name="connsiteX7" fmla="*/ 896153 w 1962953"/>
              <a:gd name="connsiteY7" fmla="*/ 0 h 5922369"/>
              <a:gd name="connsiteX0" fmla="*/ 896153 w 1962953"/>
              <a:gd name="connsiteY0" fmla="*/ 0 h 5922369"/>
              <a:gd name="connsiteX1" fmla="*/ 286553 w 1962953"/>
              <a:gd name="connsiteY1" fmla="*/ 714375 h 5922369"/>
              <a:gd name="connsiteX2" fmla="*/ 305603 w 1962953"/>
              <a:gd name="connsiteY2" fmla="*/ 1438275 h 5922369"/>
              <a:gd name="connsiteX3" fmla="*/ 1277382 w 1962953"/>
              <a:gd name="connsiteY3" fmla="*/ 3389982 h 5922369"/>
              <a:gd name="connsiteX4" fmla="*/ 1019978 w 1962953"/>
              <a:gd name="connsiteY4" fmla="*/ 4514850 h 5922369"/>
              <a:gd name="connsiteX5" fmla="*/ 1947920 w 1962953"/>
              <a:gd name="connsiteY5" fmla="*/ 5922369 h 5922369"/>
              <a:gd name="connsiteX6" fmla="*/ 1962953 w 1962953"/>
              <a:gd name="connsiteY6" fmla="*/ 0 h 5922369"/>
              <a:gd name="connsiteX7" fmla="*/ 896153 w 1962953"/>
              <a:gd name="connsiteY7" fmla="*/ 0 h 5922369"/>
              <a:gd name="connsiteX0" fmla="*/ 772290 w 1839090"/>
              <a:gd name="connsiteY0" fmla="*/ 0 h 5922369"/>
              <a:gd name="connsiteX1" fmla="*/ 128721 w 1839090"/>
              <a:gd name="connsiteY1" fmla="*/ 747426 h 5922369"/>
              <a:gd name="connsiteX2" fmla="*/ 181740 w 1839090"/>
              <a:gd name="connsiteY2" fmla="*/ 1438275 h 5922369"/>
              <a:gd name="connsiteX3" fmla="*/ 1153519 w 1839090"/>
              <a:gd name="connsiteY3" fmla="*/ 3389982 h 5922369"/>
              <a:gd name="connsiteX4" fmla="*/ 896115 w 1839090"/>
              <a:gd name="connsiteY4" fmla="*/ 4514850 h 5922369"/>
              <a:gd name="connsiteX5" fmla="*/ 1824057 w 1839090"/>
              <a:gd name="connsiteY5" fmla="*/ 5922369 h 5922369"/>
              <a:gd name="connsiteX6" fmla="*/ 1839090 w 1839090"/>
              <a:gd name="connsiteY6" fmla="*/ 0 h 5922369"/>
              <a:gd name="connsiteX7" fmla="*/ 772290 w 1839090"/>
              <a:gd name="connsiteY7" fmla="*/ 0 h 5922369"/>
              <a:gd name="connsiteX0" fmla="*/ 775044 w 1841844"/>
              <a:gd name="connsiteY0" fmla="*/ 0 h 5922369"/>
              <a:gd name="connsiteX1" fmla="*/ 131475 w 1841844"/>
              <a:gd name="connsiteY1" fmla="*/ 747426 h 5922369"/>
              <a:gd name="connsiteX2" fmla="*/ 184494 w 1841844"/>
              <a:gd name="connsiteY2" fmla="*/ 1438275 h 5922369"/>
              <a:gd name="connsiteX3" fmla="*/ 1156273 w 1841844"/>
              <a:gd name="connsiteY3" fmla="*/ 3389982 h 5922369"/>
              <a:gd name="connsiteX4" fmla="*/ 898869 w 1841844"/>
              <a:gd name="connsiteY4" fmla="*/ 4514850 h 5922369"/>
              <a:gd name="connsiteX5" fmla="*/ 1826811 w 1841844"/>
              <a:gd name="connsiteY5" fmla="*/ 5922369 h 5922369"/>
              <a:gd name="connsiteX6" fmla="*/ 1841844 w 1841844"/>
              <a:gd name="connsiteY6" fmla="*/ 0 h 5922369"/>
              <a:gd name="connsiteX7" fmla="*/ 775044 w 1841844"/>
              <a:gd name="connsiteY7" fmla="*/ 0 h 5922369"/>
              <a:gd name="connsiteX0" fmla="*/ 830205 w 1897005"/>
              <a:gd name="connsiteY0" fmla="*/ 0 h 5922369"/>
              <a:gd name="connsiteX1" fmla="*/ 186636 w 1897005"/>
              <a:gd name="connsiteY1" fmla="*/ 747426 h 5922369"/>
              <a:gd name="connsiteX2" fmla="*/ 239655 w 1897005"/>
              <a:gd name="connsiteY2" fmla="*/ 1438275 h 5922369"/>
              <a:gd name="connsiteX3" fmla="*/ 1211434 w 1897005"/>
              <a:gd name="connsiteY3" fmla="*/ 3389982 h 5922369"/>
              <a:gd name="connsiteX4" fmla="*/ 954030 w 1897005"/>
              <a:gd name="connsiteY4" fmla="*/ 4514850 h 5922369"/>
              <a:gd name="connsiteX5" fmla="*/ 1881972 w 1897005"/>
              <a:gd name="connsiteY5" fmla="*/ 5922369 h 5922369"/>
              <a:gd name="connsiteX6" fmla="*/ 1897005 w 1897005"/>
              <a:gd name="connsiteY6" fmla="*/ 0 h 5922369"/>
              <a:gd name="connsiteX7" fmla="*/ 830205 w 1897005"/>
              <a:gd name="connsiteY7" fmla="*/ 0 h 5922369"/>
              <a:gd name="connsiteX0" fmla="*/ 719654 w 1786454"/>
              <a:gd name="connsiteY0" fmla="*/ 0 h 5922369"/>
              <a:gd name="connsiteX1" fmla="*/ 76085 w 1786454"/>
              <a:gd name="connsiteY1" fmla="*/ 747426 h 5922369"/>
              <a:gd name="connsiteX2" fmla="*/ 263143 w 1786454"/>
              <a:gd name="connsiteY2" fmla="*/ 1560379 h 5922369"/>
              <a:gd name="connsiteX3" fmla="*/ 1100883 w 1786454"/>
              <a:gd name="connsiteY3" fmla="*/ 3389982 h 5922369"/>
              <a:gd name="connsiteX4" fmla="*/ 843479 w 1786454"/>
              <a:gd name="connsiteY4" fmla="*/ 4514850 h 5922369"/>
              <a:gd name="connsiteX5" fmla="*/ 1771421 w 1786454"/>
              <a:gd name="connsiteY5" fmla="*/ 5922369 h 5922369"/>
              <a:gd name="connsiteX6" fmla="*/ 1786454 w 1786454"/>
              <a:gd name="connsiteY6" fmla="*/ 0 h 5922369"/>
              <a:gd name="connsiteX7" fmla="*/ 719654 w 1786454"/>
              <a:gd name="connsiteY7" fmla="*/ 0 h 5922369"/>
              <a:gd name="connsiteX0" fmla="*/ 857747 w 1924547"/>
              <a:gd name="connsiteY0" fmla="*/ 0 h 5922369"/>
              <a:gd name="connsiteX1" fmla="*/ 214178 w 1924547"/>
              <a:gd name="connsiteY1" fmla="*/ 747426 h 5922369"/>
              <a:gd name="connsiteX2" fmla="*/ 401236 w 1924547"/>
              <a:gd name="connsiteY2" fmla="*/ 1560379 h 5922369"/>
              <a:gd name="connsiteX3" fmla="*/ 1238976 w 1924547"/>
              <a:gd name="connsiteY3" fmla="*/ 3389982 h 5922369"/>
              <a:gd name="connsiteX4" fmla="*/ 981572 w 1924547"/>
              <a:gd name="connsiteY4" fmla="*/ 4514850 h 5922369"/>
              <a:gd name="connsiteX5" fmla="*/ 1909514 w 1924547"/>
              <a:gd name="connsiteY5" fmla="*/ 5922369 h 5922369"/>
              <a:gd name="connsiteX6" fmla="*/ 1924547 w 1924547"/>
              <a:gd name="connsiteY6" fmla="*/ 0 h 5922369"/>
              <a:gd name="connsiteX7" fmla="*/ 857747 w 1924547"/>
              <a:gd name="connsiteY7" fmla="*/ 0 h 5922369"/>
              <a:gd name="connsiteX0" fmla="*/ 857747 w 1924547"/>
              <a:gd name="connsiteY0" fmla="*/ 0 h 5922369"/>
              <a:gd name="connsiteX1" fmla="*/ 214178 w 1924547"/>
              <a:gd name="connsiteY1" fmla="*/ 747426 h 5922369"/>
              <a:gd name="connsiteX2" fmla="*/ 401236 w 1924547"/>
              <a:gd name="connsiteY2" fmla="*/ 1560379 h 5922369"/>
              <a:gd name="connsiteX3" fmla="*/ 1238976 w 1924547"/>
              <a:gd name="connsiteY3" fmla="*/ 3389982 h 5922369"/>
              <a:gd name="connsiteX4" fmla="*/ 981572 w 1924547"/>
              <a:gd name="connsiteY4" fmla="*/ 4514850 h 5922369"/>
              <a:gd name="connsiteX5" fmla="*/ 1909514 w 1924547"/>
              <a:gd name="connsiteY5" fmla="*/ 5922369 h 5922369"/>
              <a:gd name="connsiteX6" fmla="*/ 1924547 w 1924547"/>
              <a:gd name="connsiteY6" fmla="*/ 0 h 5922369"/>
              <a:gd name="connsiteX7" fmla="*/ 857747 w 1924547"/>
              <a:gd name="connsiteY7" fmla="*/ 0 h 5922369"/>
              <a:gd name="connsiteX0" fmla="*/ 857747 w 1924547"/>
              <a:gd name="connsiteY0" fmla="*/ 0 h 5922369"/>
              <a:gd name="connsiteX1" fmla="*/ 214178 w 1924547"/>
              <a:gd name="connsiteY1" fmla="*/ 747426 h 5922369"/>
              <a:gd name="connsiteX2" fmla="*/ 401236 w 1924547"/>
              <a:gd name="connsiteY2" fmla="*/ 1560379 h 5922369"/>
              <a:gd name="connsiteX3" fmla="*/ 1238976 w 1924547"/>
              <a:gd name="connsiteY3" fmla="*/ 3389982 h 5922369"/>
              <a:gd name="connsiteX4" fmla="*/ 981572 w 1924547"/>
              <a:gd name="connsiteY4" fmla="*/ 4514850 h 5922369"/>
              <a:gd name="connsiteX5" fmla="*/ 1909514 w 1924547"/>
              <a:gd name="connsiteY5" fmla="*/ 5922369 h 5922369"/>
              <a:gd name="connsiteX6" fmla="*/ 1924547 w 1924547"/>
              <a:gd name="connsiteY6" fmla="*/ 0 h 5922369"/>
              <a:gd name="connsiteX7" fmla="*/ 857747 w 1924547"/>
              <a:gd name="connsiteY7" fmla="*/ 0 h 5922369"/>
              <a:gd name="connsiteX0" fmla="*/ 802663 w 1869463"/>
              <a:gd name="connsiteY0" fmla="*/ 0 h 5922369"/>
              <a:gd name="connsiteX1" fmla="*/ 159094 w 1869463"/>
              <a:gd name="connsiteY1" fmla="*/ 747426 h 5922369"/>
              <a:gd name="connsiteX2" fmla="*/ 346152 w 1869463"/>
              <a:gd name="connsiteY2" fmla="*/ 1560379 h 5922369"/>
              <a:gd name="connsiteX3" fmla="*/ 1183892 w 1869463"/>
              <a:gd name="connsiteY3" fmla="*/ 3389982 h 5922369"/>
              <a:gd name="connsiteX4" fmla="*/ 926488 w 1869463"/>
              <a:gd name="connsiteY4" fmla="*/ 4514850 h 5922369"/>
              <a:gd name="connsiteX5" fmla="*/ 1854430 w 1869463"/>
              <a:gd name="connsiteY5" fmla="*/ 5922369 h 5922369"/>
              <a:gd name="connsiteX6" fmla="*/ 1869463 w 1869463"/>
              <a:gd name="connsiteY6" fmla="*/ 0 h 5922369"/>
              <a:gd name="connsiteX7" fmla="*/ 802663 w 1869463"/>
              <a:gd name="connsiteY7" fmla="*/ 0 h 5922369"/>
              <a:gd name="connsiteX0" fmla="*/ 836000 w 1902800"/>
              <a:gd name="connsiteY0" fmla="*/ 0 h 5922369"/>
              <a:gd name="connsiteX1" fmla="*/ 192431 w 1902800"/>
              <a:gd name="connsiteY1" fmla="*/ 747426 h 5922369"/>
              <a:gd name="connsiteX2" fmla="*/ 346152 w 1902800"/>
              <a:gd name="connsiteY2" fmla="*/ 1543710 h 5922369"/>
              <a:gd name="connsiteX3" fmla="*/ 1217229 w 1902800"/>
              <a:gd name="connsiteY3" fmla="*/ 3389982 h 5922369"/>
              <a:gd name="connsiteX4" fmla="*/ 959825 w 1902800"/>
              <a:gd name="connsiteY4" fmla="*/ 4514850 h 5922369"/>
              <a:gd name="connsiteX5" fmla="*/ 1887767 w 1902800"/>
              <a:gd name="connsiteY5" fmla="*/ 5922369 h 5922369"/>
              <a:gd name="connsiteX6" fmla="*/ 1902800 w 1902800"/>
              <a:gd name="connsiteY6" fmla="*/ 0 h 5922369"/>
              <a:gd name="connsiteX7" fmla="*/ 836000 w 1902800"/>
              <a:gd name="connsiteY7" fmla="*/ 0 h 5922369"/>
              <a:gd name="connsiteX0" fmla="*/ 836000 w 1902800"/>
              <a:gd name="connsiteY0" fmla="*/ 0 h 5922369"/>
              <a:gd name="connsiteX1" fmla="*/ 192431 w 1902800"/>
              <a:gd name="connsiteY1" fmla="*/ 747426 h 5922369"/>
              <a:gd name="connsiteX2" fmla="*/ 346152 w 1902800"/>
              <a:gd name="connsiteY2" fmla="*/ 1543710 h 5922369"/>
              <a:gd name="connsiteX3" fmla="*/ 1217229 w 1902800"/>
              <a:gd name="connsiteY3" fmla="*/ 3389982 h 5922369"/>
              <a:gd name="connsiteX4" fmla="*/ 959825 w 1902800"/>
              <a:gd name="connsiteY4" fmla="*/ 4514850 h 5922369"/>
              <a:gd name="connsiteX5" fmla="*/ 1887767 w 1902800"/>
              <a:gd name="connsiteY5" fmla="*/ 5922369 h 5922369"/>
              <a:gd name="connsiteX6" fmla="*/ 1902800 w 1902800"/>
              <a:gd name="connsiteY6" fmla="*/ 0 h 5922369"/>
              <a:gd name="connsiteX7" fmla="*/ 836000 w 1902800"/>
              <a:gd name="connsiteY7" fmla="*/ 0 h 5922369"/>
              <a:gd name="connsiteX0" fmla="*/ 864575 w 1931375"/>
              <a:gd name="connsiteY0" fmla="*/ 0 h 5922369"/>
              <a:gd name="connsiteX1" fmla="*/ 221006 w 1931375"/>
              <a:gd name="connsiteY1" fmla="*/ 747426 h 5922369"/>
              <a:gd name="connsiteX2" fmla="*/ 346152 w 1931375"/>
              <a:gd name="connsiteY2" fmla="*/ 1505610 h 5922369"/>
              <a:gd name="connsiteX3" fmla="*/ 1245804 w 1931375"/>
              <a:gd name="connsiteY3" fmla="*/ 3389982 h 5922369"/>
              <a:gd name="connsiteX4" fmla="*/ 988400 w 1931375"/>
              <a:gd name="connsiteY4" fmla="*/ 4514850 h 5922369"/>
              <a:gd name="connsiteX5" fmla="*/ 1916342 w 1931375"/>
              <a:gd name="connsiteY5" fmla="*/ 5922369 h 5922369"/>
              <a:gd name="connsiteX6" fmla="*/ 1931375 w 1931375"/>
              <a:gd name="connsiteY6" fmla="*/ 0 h 5922369"/>
              <a:gd name="connsiteX7" fmla="*/ 864575 w 1931375"/>
              <a:gd name="connsiteY7" fmla="*/ 0 h 5922369"/>
              <a:gd name="connsiteX0" fmla="*/ 864575 w 1931375"/>
              <a:gd name="connsiteY0" fmla="*/ 0 h 5922369"/>
              <a:gd name="connsiteX1" fmla="*/ 221006 w 1931375"/>
              <a:gd name="connsiteY1" fmla="*/ 747426 h 5922369"/>
              <a:gd name="connsiteX2" fmla="*/ 346152 w 1931375"/>
              <a:gd name="connsiteY2" fmla="*/ 1505610 h 5922369"/>
              <a:gd name="connsiteX3" fmla="*/ 1245804 w 1931375"/>
              <a:gd name="connsiteY3" fmla="*/ 3389982 h 5922369"/>
              <a:gd name="connsiteX4" fmla="*/ 988400 w 1931375"/>
              <a:gd name="connsiteY4" fmla="*/ 4514850 h 5922369"/>
              <a:gd name="connsiteX5" fmla="*/ 1916342 w 1931375"/>
              <a:gd name="connsiteY5" fmla="*/ 5922369 h 5922369"/>
              <a:gd name="connsiteX6" fmla="*/ 1931375 w 1931375"/>
              <a:gd name="connsiteY6" fmla="*/ 0 h 5922369"/>
              <a:gd name="connsiteX7" fmla="*/ 864575 w 1931375"/>
              <a:gd name="connsiteY7" fmla="*/ 0 h 5922369"/>
              <a:gd name="connsiteX0" fmla="*/ 864575 w 1931375"/>
              <a:gd name="connsiteY0" fmla="*/ 0 h 5922369"/>
              <a:gd name="connsiteX1" fmla="*/ 221006 w 1931375"/>
              <a:gd name="connsiteY1" fmla="*/ 747426 h 5922369"/>
              <a:gd name="connsiteX2" fmla="*/ 346152 w 1931375"/>
              <a:gd name="connsiteY2" fmla="*/ 1505610 h 5922369"/>
              <a:gd name="connsiteX3" fmla="*/ 1245804 w 1931375"/>
              <a:gd name="connsiteY3" fmla="*/ 3389982 h 5922369"/>
              <a:gd name="connsiteX4" fmla="*/ 988400 w 1931375"/>
              <a:gd name="connsiteY4" fmla="*/ 4514850 h 5922369"/>
              <a:gd name="connsiteX5" fmla="*/ 1916342 w 1931375"/>
              <a:gd name="connsiteY5" fmla="*/ 5922369 h 5922369"/>
              <a:gd name="connsiteX6" fmla="*/ 1931375 w 1931375"/>
              <a:gd name="connsiteY6" fmla="*/ 0 h 5922369"/>
              <a:gd name="connsiteX7" fmla="*/ 864575 w 1931375"/>
              <a:gd name="connsiteY7" fmla="*/ 0 h 5922369"/>
              <a:gd name="connsiteX0" fmla="*/ 864575 w 1931375"/>
              <a:gd name="connsiteY0" fmla="*/ 0 h 5922369"/>
              <a:gd name="connsiteX1" fmla="*/ 221006 w 1931375"/>
              <a:gd name="connsiteY1" fmla="*/ 747426 h 5922369"/>
              <a:gd name="connsiteX2" fmla="*/ 346152 w 1931375"/>
              <a:gd name="connsiteY2" fmla="*/ 1505610 h 5922369"/>
              <a:gd name="connsiteX3" fmla="*/ 1245804 w 1931375"/>
              <a:gd name="connsiteY3" fmla="*/ 3389982 h 5922369"/>
              <a:gd name="connsiteX4" fmla="*/ 988400 w 1931375"/>
              <a:gd name="connsiteY4" fmla="*/ 4514850 h 5922369"/>
              <a:gd name="connsiteX5" fmla="*/ 1916342 w 1931375"/>
              <a:gd name="connsiteY5" fmla="*/ 5922369 h 5922369"/>
              <a:gd name="connsiteX6" fmla="*/ 1931375 w 1931375"/>
              <a:gd name="connsiteY6" fmla="*/ 0 h 5922369"/>
              <a:gd name="connsiteX7" fmla="*/ 864575 w 1931375"/>
              <a:gd name="connsiteY7" fmla="*/ 0 h 5922369"/>
              <a:gd name="connsiteX0" fmla="*/ 864575 w 1931375"/>
              <a:gd name="connsiteY0" fmla="*/ 0 h 5922369"/>
              <a:gd name="connsiteX1" fmla="*/ 221006 w 1931375"/>
              <a:gd name="connsiteY1" fmla="*/ 747426 h 5922369"/>
              <a:gd name="connsiteX2" fmla="*/ 346152 w 1931375"/>
              <a:gd name="connsiteY2" fmla="*/ 1505610 h 5922369"/>
              <a:gd name="connsiteX3" fmla="*/ 1245804 w 1931375"/>
              <a:gd name="connsiteY3" fmla="*/ 3389982 h 5922369"/>
              <a:gd name="connsiteX4" fmla="*/ 988400 w 1931375"/>
              <a:gd name="connsiteY4" fmla="*/ 4514850 h 5922369"/>
              <a:gd name="connsiteX5" fmla="*/ 1916342 w 1931375"/>
              <a:gd name="connsiteY5" fmla="*/ 5922369 h 5922369"/>
              <a:gd name="connsiteX6" fmla="*/ 1931375 w 1931375"/>
              <a:gd name="connsiteY6" fmla="*/ 0 h 5922369"/>
              <a:gd name="connsiteX7" fmla="*/ 864575 w 1931375"/>
              <a:gd name="connsiteY7" fmla="*/ 0 h 5922369"/>
              <a:gd name="connsiteX0" fmla="*/ 864575 w 1931375"/>
              <a:gd name="connsiteY0" fmla="*/ 0 h 5922369"/>
              <a:gd name="connsiteX1" fmla="*/ 221006 w 1931375"/>
              <a:gd name="connsiteY1" fmla="*/ 747426 h 5922369"/>
              <a:gd name="connsiteX2" fmla="*/ 346152 w 1931375"/>
              <a:gd name="connsiteY2" fmla="*/ 1505610 h 5922369"/>
              <a:gd name="connsiteX3" fmla="*/ 1245804 w 1931375"/>
              <a:gd name="connsiteY3" fmla="*/ 3389982 h 5922369"/>
              <a:gd name="connsiteX4" fmla="*/ 988400 w 1931375"/>
              <a:gd name="connsiteY4" fmla="*/ 4514850 h 5922369"/>
              <a:gd name="connsiteX5" fmla="*/ 1916342 w 1931375"/>
              <a:gd name="connsiteY5" fmla="*/ 5922369 h 5922369"/>
              <a:gd name="connsiteX6" fmla="*/ 1931375 w 1931375"/>
              <a:gd name="connsiteY6" fmla="*/ 0 h 5922369"/>
              <a:gd name="connsiteX7" fmla="*/ 864575 w 1931375"/>
              <a:gd name="connsiteY7" fmla="*/ 0 h 5922369"/>
              <a:gd name="connsiteX0" fmla="*/ 864575 w 1931375"/>
              <a:gd name="connsiteY0" fmla="*/ 0 h 5922369"/>
              <a:gd name="connsiteX1" fmla="*/ 221006 w 1931375"/>
              <a:gd name="connsiteY1" fmla="*/ 747426 h 5922369"/>
              <a:gd name="connsiteX2" fmla="*/ 346152 w 1931375"/>
              <a:gd name="connsiteY2" fmla="*/ 1505610 h 5922369"/>
              <a:gd name="connsiteX3" fmla="*/ 1245804 w 1931375"/>
              <a:gd name="connsiteY3" fmla="*/ 3389982 h 5922369"/>
              <a:gd name="connsiteX4" fmla="*/ 988400 w 1931375"/>
              <a:gd name="connsiteY4" fmla="*/ 4514850 h 5922369"/>
              <a:gd name="connsiteX5" fmla="*/ 1916342 w 1931375"/>
              <a:gd name="connsiteY5" fmla="*/ 5922369 h 5922369"/>
              <a:gd name="connsiteX6" fmla="*/ 1931375 w 1931375"/>
              <a:gd name="connsiteY6" fmla="*/ 0 h 5922369"/>
              <a:gd name="connsiteX7" fmla="*/ 864575 w 1931375"/>
              <a:gd name="connsiteY7" fmla="*/ 0 h 5922369"/>
              <a:gd name="connsiteX0" fmla="*/ 864575 w 1931375"/>
              <a:gd name="connsiteY0" fmla="*/ 0 h 5922369"/>
              <a:gd name="connsiteX1" fmla="*/ 221006 w 1931375"/>
              <a:gd name="connsiteY1" fmla="*/ 747426 h 5922369"/>
              <a:gd name="connsiteX2" fmla="*/ 346152 w 1931375"/>
              <a:gd name="connsiteY2" fmla="*/ 1505610 h 5922369"/>
              <a:gd name="connsiteX3" fmla="*/ 1245804 w 1931375"/>
              <a:gd name="connsiteY3" fmla="*/ 3389982 h 5922369"/>
              <a:gd name="connsiteX4" fmla="*/ 988400 w 1931375"/>
              <a:gd name="connsiteY4" fmla="*/ 4514850 h 5922369"/>
              <a:gd name="connsiteX5" fmla="*/ 1916342 w 1931375"/>
              <a:gd name="connsiteY5" fmla="*/ 5922369 h 5922369"/>
              <a:gd name="connsiteX6" fmla="*/ 1931375 w 1931375"/>
              <a:gd name="connsiteY6" fmla="*/ 0 h 5922369"/>
              <a:gd name="connsiteX7" fmla="*/ 864575 w 1931375"/>
              <a:gd name="connsiteY7" fmla="*/ 0 h 5922369"/>
              <a:gd name="connsiteX0" fmla="*/ 864575 w 1931375"/>
              <a:gd name="connsiteY0" fmla="*/ 0 h 5922369"/>
              <a:gd name="connsiteX1" fmla="*/ 221006 w 1931375"/>
              <a:gd name="connsiteY1" fmla="*/ 747426 h 5922369"/>
              <a:gd name="connsiteX2" fmla="*/ 346152 w 1931375"/>
              <a:gd name="connsiteY2" fmla="*/ 1505610 h 5922369"/>
              <a:gd name="connsiteX3" fmla="*/ 1245804 w 1931375"/>
              <a:gd name="connsiteY3" fmla="*/ 3389982 h 5922369"/>
              <a:gd name="connsiteX4" fmla="*/ 988400 w 1931375"/>
              <a:gd name="connsiteY4" fmla="*/ 4514850 h 5922369"/>
              <a:gd name="connsiteX5" fmla="*/ 1916342 w 1931375"/>
              <a:gd name="connsiteY5" fmla="*/ 5922369 h 5922369"/>
              <a:gd name="connsiteX6" fmla="*/ 1931375 w 1931375"/>
              <a:gd name="connsiteY6" fmla="*/ 0 h 5922369"/>
              <a:gd name="connsiteX7" fmla="*/ 864575 w 1931375"/>
              <a:gd name="connsiteY7" fmla="*/ 0 h 5922369"/>
              <a:gd name="connsiteX0" fmla="*/ 864575 w 1931375"/>
              <a:gd name="connsiteY0" fmla="*/ 0 h 5922369"/>
              <a:gd name="connsiteX1" fmla="*/ 221006 w 1931375"/>
              <a:gd name="connsiteY1" fmla="*/ 747426 h 5922369"/>
              <a:gd name="connsiteX2" fmla="*/ 346152 w 1931375"/>
              <a:gd name="connsiteY2" fmla="*/ 1505610 h 5922369"/>
              <a:gd name="connsiteX3" fmla="*/ 1245804 w 1931375"/>
              <a:gd name="connsiteY3" fmla="*/ 3389982 h 5922369"/>
              <a:gd name="connsiteX4" fmla="*/ 988400 w 1931375"/>
              <a:gd name="connsiteY4" fmla="*/ 4514850 h 5922369"/>
              <a:gd name="connsiteX5" fmla="*/ 1916342 w 1931375"/>
              <a:gd name="connsiteY5" fmla="*/ 5922369 h 5922369"/>
              <a:gd name="connsiteX6" fmla="*/ 1931375 w 1931375"/>
              <a:gd name="connsiteY6" fmla="*/ 0 h 5922369"/>
              <a:gd name="connsiteX7" fmla="*/ 864575 w 1931375"/>
              <a:gd name="connsiteY7" fmla="*/ 0 h 5922369"/>
              <a:gd name="connsiteX0" fmla="*/ 864575 w 1931375"/>
              <a:gd name="connsiteY0" fmla="*/ 0 h 5924750"/>
              <a:gd name="connsiteX1" fmla="*/ 221006 w 1931375"/>
              <a:gd name="connsiteY1" fmla="*/ 747426 h 5924750"/>
              <a:gd name="connsiteX2" fmla="*/ 346152 w 1931375"/>
              <a:gd name="connsiteY2" fmla="*/ 1505610 h 5924750"/>
              <a:gd name="connsiteX3" fmla="*/ 1245804 w 1931375"/>
              <a:gd name="connsiteY3" fmla="*/ 3389982 h 5924750"/>
              <a:gd name="connsiteX4" fmla="*/ 988400 w 1931375"/>
              <a:gd name="connsiteY4" fmla="*/ 4514850 h 5924750"/>
              <a:gd name="connsiteX5" fmla="*/ 1930630 w 1931375"/>
              <a:gd name="connsiteY5" fmla="*/ 5924750 h 5924750"/>
              <a:gd name="connsiteX6" fmla="*/ 1931375 w 1931375"/>
              <a:gd name="connsiteY6" fmla="*/ 0 h 5924750"/>
              <a:gd name="connsiteX7" fmla="*/ 864575 w 1931375"/>
              <a:gd name="connsiteY7" fmla="*/ 0 h 5924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31375" h="5924750">
                <a:moveTo>
                  <a:pt x="864575" y="0"/>
                </a:moveTo>
                <a:cubicBezTo>
                  <a:pt x="711869" y="153950"/>
                  <a:pt x="355035" y="586979"/>
                  <a:pt x="221006" y="747426"/>
                </a:cubicBezTo>
                <a:cubicBezTo>
                  <a:pt x="86977" y="907873"/>
                  <a:pt x="0" y="1201976"/>
                  <a:pt x="346152" y="1505610"/>
                </a:cubicBezTo>
                <a:cubicBezTo>
                  <a:pt x="759156" y="1853434"/>
                  <a:pt x="1259322" y="2702395"/>
                  <a:pt x="1245804" y="3389982"/>
                </a:cubicBezTo>
                <a:cubicBezTo>
                  <a:pt x="1200843" y="4035078"/>
                  <a:pt x="1155254" y="4073497"/>
                  <a:pt x="988400" y="4514850"/>
                </a:cubicBezTo>
                <a:cubicBezTo>
                  <a:pt x="618440" y="5176871"/>
                  <a:pt x="1341974" y="5568194"/>
                  <a:pt x="1930630" y="5924750"/>
                </a:cubicBezTo>
                <a:cubicBezTo>
                  <a:pt x="1930878" y="3949833"/>
                  <a:pt x="1931127" y="1974917"/>
                  <a:pt x="1931375" y="0"/>
                </a:cubicBezTo>
                <a:lnTo>
                  <a:pt x="864575" y="0"/>
                </a:ln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50000">
                <a:schemeClr val="bg2">
                  <a:shade val="67500"/>
                  <a:satMod val="115000"/>
                </a:schemeClr>
              </a:gs>
              <a:gs pos="100000">
                <a:schemeClr val="bg2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81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>
              <a:rot lat="0" lon="0" rev="21000000"/>
            </a:lightRig>
          </a:scene3d>
          <a:sp3d extrusionH="76200">
            <a:bevelT w="101600" h="127000"/>
            <a:extrusionClr>
              <a:schemeClr val="bg2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 bwMode="ltGray">
          <a:xfrm>
            <a:off x="742950" y="5362237"/>
            <a:ext cx="8401050" cy="1505288"/>
          </a:xfrm>
          <a:custGeom>
            <a:avLst/>
            <a:gdLst>
              <a:gd name="connsiteX0" fmla="*/ 0 w 8420100"/>
              <a:gd name="connsiteY0" fmla="*/ 1343025 h 1352550"/>
              <a:gd name="connsiteX1" fmla="*/ 1533525 w 8420100"/>
              <a:gd name="connsiteY1" fmla="*/ 428625 h 1352550"/>
              <a:gd name="connsiteX2" fmla="*/ 3810000 w 8420100"/>
              <a:gd name="connsiteY2" fmla="*/ 914400 h 1352550"/>
              <a:gd name="connsiteX3" fmla="*/ 6657975 w 8420100"/>
              <a:gd name="connsiteY3" fmla="*/ 85725 h 1352550"/>
              <a:gd name="connsiteX4" fmla="*/ 7286625 w 8420100"/>
              <a:gd name="connsiteY4" fmla="*/ 0 h 1352550"/>
              <a:gd name="connsiteX5" fmla="*/ 8420100 w 8420100"/>
              <a:gd name="connsiteY5" fmla="*/ 885825 h 1352550"/>
              <a:gd name="connsiteX6" fmla="*/ 8410575 w 8420100"/>
              <a:gd name="connsiteY6" fmla="*/ 1352550 h 1352550"/>
              <a:gd name="connsiteX7" fmla="*/ 0 w 8420100"/>
              <a:gd name="connsiteY7" fmla="*/ 1343025 h 1352550"/>
              <a:gd name="connsiteX0" fmla="*/ 0 w 8420100"/>
              <a:gd name="connsiteY0" fmla="*/ 1343025 h 1352550"/>
              <a:gd name="connsiteX1" fmla="*/ 1533525 w 8420100"/>
              <a:gd name="connsiteY1" fmla="*/ 428625 h 1352550"/>
              <a:gd name="connsiteX2" fmla="*/ 3810000 w 8420100"/>
              <a:gd name="connsiteY2" fmla="*/ 914400 h 1352550"/>
              <a:gd name="connsiteX3" fmla="*/ 6257925 w 8420100"/>
              <a:gd name="connsiteY3" fmla="*/ 333375 h 1352550"/>
              <a:gd name="connsiteX4" fmla="*/ 7286625 w 8420100"/>
              <a:gd name="connsiteY4" fmla="*/ 0 h 1352550"/>
              <a:gd name="connsiteX5" fmla="*/ 8420100 w 8420100"/>
              <a:gd name="connsiteY5" fmla="*/ 885825 h 1352550"/>
              <a:gd name="connsiteX6" fmla="*/ 8410575 w 8420100"/>
              <a:gd name="connsiteY6" fmla="*/ 1352550 h 1352550"/>
              <a:gd name="connsiteX7" fmla="*/ 0 w 8420100"/>
              <a:gd name="connsiteY7" fmla="*/ 1343025 h 1352550"/>
              <a:gd name="connsiteX0" fmla="*/ 1146175 w 9566275"/>
              <a:gd name="connsiteY0" fmla="*/ 1343025 h 1352550"/>
              <a:gd name="connsiteX1" fmla="*/ 2679700 w 9566275"/>
              <a:gd name="connsiteY1" fmla="*/ 428625 h 1352550"/>
              <a:gd name="connsiteX2" fmla="*/ 4956175 w 9566275"/>
              <a:gd name="connsiteY2" fmla="*/ 914400 h 1352550"/>
              <a:gd name="connsiteX3" fmla="*/ 7404100 w 9566275"/>
              <a:gd name="connsiteY3" fmla="*/ 333375 h 1352550"/>
              <a:gd name="connsiteX4" fmla="*/ 8432800 w 9566275"/>
              <a:gd name="connsiteY4" fmla="*/ 0 h 1352550"/>
              <a:gd name="connsiteX5" fmla="*/ 9566275 w 9566275"/>
              <a:gd name="connsiteY5" fmla="*/ 885825 h 1352550"/>
              <a:gd name="connsiteX6" fmla="*/ 9556750 w 9566275"/>
              <a:gd name="connsiteY6" fmla="*/ 1352550 h 1352550"/>
              <a:gd name="connsiteX7" fmla="*/ 1146175 w 9566275"/>
              <a:gd name="connsiteY7" fmla="*/ 1343025 h 1352550"/>
              <a:gd name="connsiteX0" fmla="*/ 1146175 w 9566275"/>
              <a:gd name="connsiteY0" fmla="*/ 1343025 h 1352550"/>
              <a:gd name="connsiteX1" fmla="*/ 2679700 w 9566275"/>
              <a:gd name="connsiteY1" fmla="*/ 428625 h 1352550"/>
              <a:gd name="connsiteX2" fmla="*/ 4956175 w 9566275"/>
              <a:gd name="connsiteY2" fmla="*/ 914400 h 1352550"/>
              <a:gd name="connsiteX3" fmla="*/ 7404100 w 9566275"/>
              <a:gd name="connsiteY3" fmla="*/ 333375 h 1352550"/>
              <a:gd name="connsiteX4" fmla="*/ 8432800 w 9566275"/>
              <a:gd name="connsiteY4" fmla="*/ 0 h 1352550"/>
              <a:gd name="connsiteX5" fmla="*/ 9566275 w 9566275"/>
              <a:gd name="connsiteY5" fmla="*/ 885825 h 1352550"/>
              <a:gd name="connsiteX6" fmla="*/ 9556750 w 9566275"/>
              <a:gd name="connsiteY6" fmla="*/ 1352550 h 1352550"/>
              <a:gd name="connsiteX7" fmla="*/ 1146175 w 9566275"/>
              <a:gd name="connsiteY7" fmla="*/ 1343025 h 1352550"/>
              <a:gd name="connsiteX0" fmla="*/ 1146175 w 9566275"/>
              <a:gd name="connsiteY0" fmla="*/ 1435100 h 1444625"/>
              <a:gd name="connsiteX1" fmla="*/ 2679700 w 9566275"/>
              <a:gd name="connsiteY1" fmla="*/ 520700 h 1444625"/>
              <a:gd name="connsiteX2" fmla="*/ 4956175 w 9566275"/>
              <a:gd name="connsiteY2" fmla="*/ 1006475 h 1444625"/>
              <a:gd name="connsiteX3" fmla="*/ 7404100 w 9566275"/>
              <a:gd name="connsiteY3" fmla="*/ 425450 h 1444625"/>
              <a:gd name="connsiteX4" fmla="*/ 8432800 w 9566275"/>
              <a:gd name="connsiteY4" fmla="*/ 92075 h 1444625"/>
              <a:gd name="connsiteX5" fmla="*/ 9566275 w 9566275"/>
              <a:gd name="connsiteY5" fmla="*/ 977900 h 1444625"/>
              <a:gd name="connsiteX6" fmla="*/ 9556750 w 9566275"/>
              <a:gd name="connsiteY6" fmla="*/ 1444625 h 1444625"/>
              <a:gd name="connsiteX7" fmla="*/ 1146175 w 9566275"/>
              <a:gd name="connsiteY7" fmla="*/ 1435100 h 1444625"/>
              <a:gd name="connsiteX0" fmla="*/ 1146175 w 9566275"/>
              <a:gd name="connsiteY0" fmla="*/ 1435100 h 1444625"/>
              <a:gd name="connsiteX1" fmla="*/ 2679700 w 9566275"/>
              <a:gd name="connsiteY1" fmla="*/ 520700 h 1444625"/>
              <a:gd name="connsiteX2" fmla="*/ 4956175 w 9566275"/>
              <a:gd name="connsiteY2" fmla="*/ 1006475 h 1444625"/>
              <a:gd name="connsiteX3" fmla="*/ 7404100 w 9566275"/>
              <a:gd name="connsiteY3" fmla="*/ 425450 h 1444625"/>
              <a:gd name="connsiteX4" fmla="*/ 8432800 w 9566275"/>
              <a:gd name="connsiteY4" fmla="*/ 92075 h 1444625"/>
              <a:gd name="connsiteX5" fmla="*/ 9566275 w 9566275"/>
              <a:gd name="connsiteY5" fmla="*/ 977900 h 1444625"/>
              <a:gd name="connsiteX6" fmla="*/ 9556750 w 9566275"/>
              <a:gd name="connsiteY6" fmla="*/ 1444625 h 1444625"/>
              <a:gd name="connsiteX7" fmla="*/ 1146175 w 9566275"/>
              <a:gd name="connsiteY7" fmla="*/ 1435100 h 1444625"/>
              <a:gd name="connsiteX0" fmla="*/ 1146175 w 9566275"/>
              <a:gd name="connsiteY0" fmla="*/ 1441758 h 1451283"/>
              <a:gd name="connsiteX1" fmla="*/ 2679700 w 9566275"/>
              <a:gd name="connsiteY1" fmla="*/ 527358 h 1451283"/>
              <a:gd name="connsiteX2" fmla="*/ 4956175 w 9566275"/>
              <a:gd name="connsiteY2" fmla="*/ 1013133 h 1451283"/>
              <a:gd name="connsiteX3" fmla="*/ 7404100 w 9566275"/>
              <a:gd name="connsiteY3" fmla="*/ 432108 h 1451283"/>
              <a:gd name="connsiteX4" fmla="*/ 8432800 w 9566275"/>
              <a:gd name="connsiteY4" fmla="*/ 98733 h 1451283"/>
              <a:gd name="connsiteX5" fmla="*/ 9566275 w 9566275"/>
              <a:gd name="connsiteY5" fmla="*/ 984558 h 1451283"/>
              <a:gd name="connsiteX6" fmla="*/ 9556750 w 9566275"/>
              <a:gd name="connsiteY6" fmla="*/ 1451283 h 1451283"/>
              <a:gd name="connsiteX7" fmla="*/ 1146175 w 9566275"/>
              <a:gd name="connsiteY7" fmla="*/ 1441758 h 1451283"/>
              <a:gd name="connsiteX0" fmla="*/ 1146175 w 9566275"/>
              <a:gd name="connsiteY0" fmla="*/ 1441758 h 1451283"/>
              <a:gd name="connsiteX1" fmla="*/ 2679700 w 9566275"/>
              <a:gd name="connsiteY1" fmla="*/ 527358 h 1451283"/>
              <a:gd name="connsiteX2" fmla="*/ 4932501 w 9566275"/>
              <a:gd name="connsiteY2" fmla="*/ 1001296 h 1451283"/>
              <a:gd name="connsiteX3" fmla="*/ 7404100 w 9566275"/>
              <a:gd name="connsiteY3" fmla="*/ 432108 h 1451283"/>
              <a:gd name="connsiteX4" fmla="*/ 8432800 w 9566275"/>
              <a:gd name="connsiteY4" fmla="*/ 98733 h 1451283"/>
              <a:gd name="connsiteX5" fmla="*/ 9566275 w 9566275"/>
              <a:gd name="connsiteY5" fmla="*/ 984558 h 1451283"/>
              <a:gd name="connsiteX6" fmla="*/ 9556750 w 9566275"/>
              <a:gd name="connsiteY6" fmla="*/ 1451283 h 1451283"/>
              <a:gd name="connsiteX7" fmla="*/ 1146175 w 9566275"/>
              <a:gd name="connsiteY7" fmla="*/ 1441758 h 1451283"/>
              <a:gd name="connsiteX0" fmla="*/ 1146175 w 9566275"/>
              <a:gd name="connsiteY0" fmla="*/ 1441758 h 1451283"/>
              <a:gd name="connsiteX1" fmla="*/ 2679700 w 9566275"/>
              <a:gd name="connsiteY1" fmla="*/ 527358 h 1451283"/>
              <a:gd name="connsiteX2" fmla="*/ 4932501 w 9566275"/>
              <a:gd name="connsiteY2" fmla="*/ 1001296 h 1451283"/>
              <a:gd name="connsiteX3" fmla="*/ 7404100 w 9566275"/>
              <a:gd name="connsiteY3" fmla="*/ 432108 h 1451283"/>
              <a:gd name="connsiteX4" fmla="*/ 8432800 w 9566275"/>
              <a:gd name="connsiteY4" fmla="*/ 98733 h 1451283"/>
              <a:gd name="connsiteX5" fmla="*/ 9566275 w 9566275"/>
              <a:gd name="connsiteY5" fmla="*/ 984558 h 1451283"/>
              <a:gd name="connsiteX6" fmla="*/ 9556750 w 9566275"/>
              <a:gd name="connsiteY6" fmla="*/ 1451283 h 1451283"/>
              <a:gd name="connsiteX7" fmla="*/ 1146175 w 9566275"/>
              <a:gd name="connsiteY7" fmla="*/ 1441758 h 1451283"/>
              <a:gd name="connsiteX0" fmla="*/ 1146175 w 9566275"/>
              <a:gd name="connsiteY0" fmla="*/ 1441758 h 1451283"/>
              <a:gd name="connsiteX1" fmla="*/ 2679700 w 9566275"/>
              <a:gd name="connsiteY1" fmla="*/ 527358 h 1451283"/>
              <a:gd name="connsiteX2" fmla="*/ 4932501 w 9566275"/>
              <a:gd name="connsiteY2" fmla="*/ 1001296 h 1451283"/>
              <a:gd name="connsiteX3" fmla="*/ 7404100 w 9566275"/>
              <a:gd name="connsiteY3" fmla="*/ 432108 h 1451283"/>
              <a:gd name="connsiteX4" fmla="*/ 8432800 w 9566275"/>
              <a:gd name="connsiteY4" fmla="*/ 98733 h 1451283"/>
              <a:gd name="connsiteX5" fmla="*/ 9566275 w 9566275"/>
              <a:gd name="connsiteY5" fmla="*/ 984558 h 1451283"/>
              <a:gd name="connsiteX6" fmla="*/ 9556750 w 9566275"/>
              <a:gd name="connsiteY6" fmla="*/ 1451283 h 1451283"/>
              <a:gd name="connsiteX7" fmla="*/ 1146175 w 9566275"/>
              <a:gd name="connsiteY7" fmla="*/ 1441758 h 1451283"/>
              <a:gd name="connsiteX0" fmla="*/ 1146175 w 9566275"/>
              <a:gd name="connsiteY0" fmla="*/ 1428441 h 1437966"/>
              <a:gd name="connsiteX1" fmla="*/ 2679700 w 9566275"/>
              <a:gd name="connsiteY1" fmla="*/ 514041 h 1437966"/>
              <a:gd name="connsiteX2" fmla="*/ 4932501 w 9566275"/>
              <a:gd name="connsiteY2" fmla="*/ 987979 h 1437966"/>
              <a:gd name="connsiteX3" fmla="*/ 7404100 w 9566275"/>
              <a:gd name="connsiteY3" fmla="*/ 418791 h 1437966"/>
              <a:gd name="connsiteX4" fmla="*/ 8432800 w 9566275"/>
              <a:gd name="connsiteY4" fmla="*/ 85416 h 1437966"/>
              <a:gd name="connsiteX5" fmla="*/ 9566275 w 9566275"/>
              <a:gd name="connsiteY5" fmla="*/ 971241 h 1437966"/>
              <a:gd name="connsiteX6" fmla="*/ 9556750 w 9566275"/>
              <a:gd name="connsiteY6" fmla="*/ 1437966 h 1437966"/>
              <a:gd name="connsiteX7" fmla="*/ 1146175 w 9566275"/>
              <a:gd name="connsiteY7" fmla="*/ 1428441 h 1437966"/>
              <a:gd name="connsiteX0" fmla="*/ 1146175 w 9566275"/>
              <a:gd name="connsiteY0" fmla="*/ 1428441 h 1437966"/>
              <a:gd name="connsiteX1" fmla="*/ 2679700 w 9566275"/>
              <a:gd name="connsiteY1" fmla="*/ 514041 h 1437966"/>
              <a:gd name="connsiteX2" fmla="*/ 4932501 w 9566275"/>
              <a:gd name="connsiteY2" fmla="*/ 987979 h 1437966"/>
              <a:gd name="connsiteX3" fmla="*/ 7404100 w 9566275"/>
              <a:gd name="connsiteY3" fmla="*/ 418791 h 1437966"/>
              <a:gd name="connsiteX4" fmla="*/ 8432800 w 9566275"/>
              <a:gd name="connsiteY4" fmla="*/ 85416 h 1437966"/>
              <a:gd name="connsiteX5" fmla="*/ 9566275 w 9566275"/>
              <a:gd name="connsiteY5" fmla="*/ 971241 h 1437966"/>
              <a:gd name="connsiteX6" fmla="*/ 9556750 w 9566275"/>
              <a:gd name="connsiteY6" fmla="*/ 1437966 h 1437966"/>
              <a:gd name="connsiteX7" fmla="*/ 1146175 w 9566275"/>
              <a:gd name="connsiteY7" fmla="*/ 1428441 h 1437966"/>
              <a:gd name="connsiteX0" fmla="*/ 1146175 w 9566275"/>
              <a:gd name="connsiteY0" fmla="*/ 1497243 h 1506768"/>
              <a:gd name="connsiteX1" fmla="*/ 2679700 w 9566275"/>
              <a:gd name="connsiteY1" fmla="*/ 582843 h 1506768"/>
              <a:gd name="connsiteX2" fmla="*/ 4932501 w 9566275"/>
              <a:gd name="connsiteY2" fmla="*/ 1056781 h 1506768"/>
              <a:gd name="connsiteX3" fmla="*/ 7404100 w 9566275"/>
              <a:gd name="connsiteY3" fmla="*/ 487593 h 1506768"/>
              <a:gd name="connsiteX4" fmla="*/ 8432800 w 9566275"/>
              <a:gd name="connsiteY4" fmla="*/ 154218 h 1506768"/>
              <a:gd name="connsiteX5" fmla="*/ 9566275 w 9566275"/>
              <a:gd name="connsiteY5" fmla="*/ 1040043 h 1506768"/>
              <a:gd name="connsiteX6" fmla="*/ 9556750 w 9566275"/>
              <a:gd name="connsiteY6" fmla="*/ 1506768 h 1506768"/>
              <a:gd name="connsiteX7" fmla="*/ 1146175 w 9566275"/>
              <a:gd name="connsiteY7" fmla="*/ 1497243 h 1506768"/>
              <a:gd name="connsiteX0" fmla="*/ 1146175 w 9566275"/>
              <a:gd name="connsiteY0" fmla="*/ 1497243 h 1506768"/>
              <a:gd name="connsiteX1" fmla="*/ 2679700 w 9566275"/>
              <a:gd name="connsiteY1" fmla="*/ 582843 h 1506768"/>
              <a:gd name="connsiteX2" fmla="*/ 4932501 w 9566275"/>
              <a:gd name="connsiteY2" fmla="*/ 1056781 h 1506768"/>
              <a:gd name="connsiteX3" fmla="*/ 7377467 w 9566275"/>
              <a:gd name="connsiteY3" fmla="*/ 455781 h 1506768"/>
              <a:gd name="connsiteX4" fmla="*/ 8432800 w 9566275"/>
              <a:gd name="connsiteY4" fmla="*/ 154218 h 1506768"/>
              <a:gd name="connsiteX5" fmla="*/ 9566275 w 9566275"/>
              <a:gd name="connsiteY5" fmla="*/ 1040043 h 1506768"/>
              <a:gd name="connsiteX6" fmla="*/ 9556750 w 9566275"/>
              <a:gd name="connsiteY6" fmla="*/ 1506768 h 1506768"/>
              <a:gd name="connsiteX7" fmla="*/ 1146175 w 9566275"/>
              <a:gd name="connsiteY7" fmla="*/ 1497243 h 1506768"/>
              <a:gd name="connsiteX0" fmla="*/ 1146175 w 9566275"/>
              <a:gd name="connsiteY0" fmla="*/ 1497243 h 1506768"/>
              <a:gd name="connsiteX1" fmla="*/ 2679700 w 9566275"/>
              <a:gd name="connsiteY1" fmla="*/ 582843 h 1506768"/>
              <a:gd name="connsiteX2" fmla="*/ 4932501 w 9566275"/>
              <a:gd name="connsiteY2" fmla="*/ 1056781 h 1506768"/>
              <a:gd name="connsiteX3" fmla="*/ 7377467 w 9566275"/>
              <a:gd name="connsiteY3" fmla="*/ 455781 h 1506768"/>
              <a:gd name="connsiteX4" fmla="*/ 8432800 w 9566275"/>
              <a:gd name="connsiteY4" fmla="*/ 154218 h 1506768"/>
              <a:gd name="connsiteX5" fmla="*/ 9566275 w 9566275"/>
              <a:gd name="connsiteY5" fmla="*/ 1040043 h 1506768"/>
              <a:gd name="connsiteX6" fmla="*/ 9556750 w 9566275"/>
              <a:gd name="connsiteY6" fmla="*/ 1506768 h 1506768"/>
              <a:gd name="connsiteX7" fmla="*/ 1146175 w 9566275"/>
              <a:gd name="connsiteY7" fmla="*/ 1497243 h 1506768"/>
              <a:gd name="connsiteX0" fmla="*/ 1146175 w 9566275"/>
              <a:gd name="connsiteY0" fmla="*/ 1495763 h 1505288"/>
              <a:gd name="connsiteX1" fmla="*/ 2679700 w 9566275"/>
              <a:gd name="connsiteY1" fmla="*/ 581363 h 1505288"/>
              <a:gd name="connsiteX2" fmla="*/ 4932501 w 9566275"/>
              <a:gd name="connsiteY2" fmla="*/ 1055301 h 1505288"/>
              <a:gd name="connsiteX3" fmla="*/ 7377467 w 9566275"/>
              <a:gd name="connsiteY3" fmla="*/ 454301 h 1505288"/>
              <a:gd name="connsiteX4" fmla="*/ 8432800 w 9566275"/>
              <a:gd name="connsiteY4" fmla="*/ 152738 h 1505288"/>
              <a:gd name="connsiteX5" fmla="*/ 9566275 w 9566275"/>
              <a:gd name="connsiteY5" fmla="*/ 1038563 h 1505288"/>
              <a:gd name="connsiteX6" fmla="*/ 9556750 w 9566275"/>
              <a:gd name="connsiteY6" fmla="*/ 1505288 h 1505288"/>
              <a:gd name="connsiteX7" fmla="*/ 1146175 w 9566275"/>
              <a:gd name="connsiteY7" fmla="*/ 1495763 h 1505288"/>
              <a:gd name="connsiteX0" fmla="*/ 1146175 w 9566275"/>
              <a:gd name="connsiteY0" fmla="*/ 1495763 h 1505288"/>
              <a:gd name="connsiteX1" fmla="*/ 2679700 w 9566275"/>
              <a:gd name="connsiteY1" fmla="*/ 581363 h 1505288"/>
              <a:gd name="connsiteX2" fmla="*/ 4932501 w 9566275"/>
              <a:gd name="connsiteY2" fmla="*/ 1055301 h 1505288"/>
              <a:gd name="connsiteX3" fmla="*/ 7336038 w 9566275"/>
              <a:gd name="connsiteY3" fmla="*/ 480934 h 1505288"/>
              <a:gd name="connsiteX4" fmla="*/ 8432800 w 9566275"/>
              <a:gd name="connsiteY4" fmla="*/ 152738 h 1505288"/>
              <a:gd name="connsiteX5" fmla="*/ 9566275 w 9566275"/>
              <a:gd name="connsiteY5" fmla="*/ 1038563 h 1505288"/>
              <a:gd name="connsiteX6" fmla="*/ 9556750 w 9566275"/>
              <a:gd name="connsiteY6" fmla="*/ 1505288 h 1505288"/>
              <a:gd name="connsiteX7" fmla="*/ 1146175 w 9566275"/>
              <a:gd name="connsiteY7" fmla="*/ 1495763 h 1505288"/>
              <a:gd name="connsiteX0" fmla="*/ 1146175 w 9566275"/>
              <a:gd name="connsiteY0" fmla="*/ 1495763 h 1505288"/>
              <a:gd name="connsiteX1" fmla="*/ 2679700 w 9566275"/>
              <a:gd name="connsiteY1" fmla="*/ 581363 h 1505288"/>
              <a:gd name="connsiteX2" fmla="*/ 4932501 w 9566275"/>
              <a:gd name="connsiteY2" fmla="*/ 1055301 h 1505288"/>
              <a:gd name="connsiteX3" fmla="*/ 7336038 w 9566275"/>
              <a:gd name="connsiteY3" fmla="*/ 480934 h 1505288"/>
              <a:gd name="connsiteX4" fmla="*/ 8432800 w 9566275"/>
              <a:gd name="connsiteY4" fmla="*/ 152738 h 1505288"/>
              <a:gd name="connsiteX5" fmla="*/ 9566275 w 9566275"/>
              <a:gd name="connsiteY5" fmla="*/ 1038563 h 1505288"/>
              <a:gd name="connsiteX6" fmla="*/ 9556750 w 9566275"/>
              <a:gd name="connsiteY6" fmla="*/ 1505288 h 1505288"/>
              <a:gd name="connsiteX7" fmla="*/ 1146175 w 9566275"/>
              <a:gd name="connsiteY7" fmla="*/ 1495763 h 1505288"/>
              <a:gd name="connsiteX0" fmla="*/ 1146175 w 9566275"/>
              <a:gd name="connsiteY0" fmla="*/ 1495763 h 1505288"/>
              <a:gd name="connsiteX1" fmla="*/ 2679700 w 9566275"/>
              <a:gd name="connsiteY1" fmla="*/ 581363 h 1505288"/>
              <a:gd name="connsiteX2" fmla="*/ 4932501 w 9566275"/>
              <a:gd name="connsiteY2" fmla="*/ 1055301 h 1505288"/>
              <a:gd name="connsiteX3" fmla="*/ 7336038 w 9566275"/>
              <a:gd name="connsiteY3" fmla="*/ 480934 h 1505288"/>
              <a:gd name="connsiteX4" fmla="*/ 8432800 w 9566275"/>
              <a:gd name="connsiteY4" fmla="*/ 152738 h 1505288"/>
              <a:gd name="connsiteX5" fmla="*/ 9566275 w 9566275"/>
              <a:gd name="connsiteY5" fmla="*/ 1038563 h 1505288"/>
              <a:gd name="connsiteX6" fmla="*/ 9556750 w 9566275"/>
              <a:gd name="connsiteY6" fmla="*/ 1505288 h 1505288"/>
              <a:gd name="connsiteX7" fmla="*/ 1146175 w 9566275"/>
              <a:gd name="connsiteY7" fmla="*/ 1495763 h 1505288"/>
              <a:gd name="connsiteX0" fmla="*/ 1146175 w 9566275"/>
              <a:gd name="connsiteY0" fmla="*/ 1495763 h 1505288"/>
              <a:gd name="connsiteX1" fmla="*/ 2679700 w 9566275"/>
              <a:gd name="connsiteY1" fmla="*/ 581363 h 1505288"/>
              <a:gd name="connsiteX2" fmla="*/ 4932501 w 9566275"/>
              <a:gd name="connsiteY2" fmla="*/ 1055301 h 1505288"/>
              <a:gd name="connsiteX3" fmla="*/ 7336038 w 9566275"/>
              <a:gd name="connsiteY3" fmla="*/ 480934 h 1505288"/>
              <a:gd name="connsiteX4" fmla="*/ 8432800 w 9566275"/>
              <a:gd name="connsiteY4" fmla="*/ 152738 h 1505288"/>
              <a:gd name="connsiteX5" fmla="*/ 9566275 w 9566275"/>
              <a:gd name="connsiteY5" fmla="*/ 1038563 h 1505288"/>
              <a:gd name="connsiteX6" fmla="*/ 9556750 w 9566275"/>
              <a:gd name="connsiteY6" fmla="*/ 1505288 h 1505288"/>
              <a:gd name="connsiteX7" fmla="*/ 1146175 w 9566275"/>
              <a:gd name="connsiteY7" fmla="*/ 1495763 h 1505288"/>
              <a:gd name="connsiteX0" fmla="*/ 1146175 w 9566275"/>
              <a:gd name="connsiteY0" fmla="*/ 1495763 h 1505288"/>
              <a:gd name="connsiteX1" fmla="*/ 2679700 w 9566275"/>
              <a:gd name="connsiteY1" fmla="*/ 581363 h 1505288"/>
              <a:gd name="connsiteX2" fmla="*/ 4932501 w 9566275"/>
              <a:gd name="connsiteY2" fmla="*/ 1055301 h 1505288"/>
              <a:gd name="connsiteX3" fmla="*/ 7336038 w 9566275"/>
              <a:gd name="connsiteY3" fmla="*/ 480934 h 1505288"/>
              <a:gd name="connsiteX4" fmla="*/ 8432800 w 9566275"/>
              <a:gd name="connsiteY4" fmla="*/ 152738 h 1505288"/>
              <a:gd name="connsiteX5" fmla="*/ 9566275 w 9566275"/>
              <a:gd name="connsiteY5" fmla="*/ 1038563 h 1505288"/>
              <a:gd name="connsiteX6" fmla="*/ 9556750 w 9566275"/>
              <a:gd name="connsiteY6" fmla="*/ 1505288 h 1505288"/>
              <a:gd name="connsiteX7" fmla="*/ 1146175 w 9566275"/>
              <a:gd name="connsiteY7" fmla="*/ 1495763 h 1505288"/>
              <a:gd name="connsiteX0" fmla="*/ 1146175 w 9566275"/>
              <a:gd name="connsiteY0" fmla="*/ 1495763 h 1505288"/>
              <a:gd name="connsiteX1" fmla="*/ 2679700 w 9566275"/>
              <a:gd name="connsiteY1" fmla="*/ 581363 h 1505288"/>
              <a:gd name="connsiteX2" fmla="*/ 4932501 w 9566275"/>
              <a:gd name="connsiteY2" fmla="*/ 1055301 h 1505288"/>
              <a:gd name="connsiteX3" fmla="*/ 7336038 w 9566275"/>
              <a:gd name="connsiteY3" fmla="*/ 480934 h 1505288"/>
              <a:gd name="connsiteX4" fmla="*/ 8432800 w 9566275"/>
              <a:gd name="connsiteY4" fmla="*/ 152738 h 1505288"/>
              <a:gd name="connsiteX5" fmla="*/ 9566275 w 9566275"/>
              <a:gd name="connsiteY5" fmla="*/ 1038563 h 1505288"/>
              <a:gd name="connsiteX6" fmla="*/ 9556750 w 9566275"/>
              <a:gd name="connsiteY6" fmla="*/ 1505288 h 1505288"/>
              <a:gd name="connsiteX7" fmla="*/ 1146175 w 9566275"/>
              <a:gd name="connsiteY7" fmla="*/ 1495763 h 1505288"/>
              <a:gd name="connsiteX0" fmla="*/ 1146175 w 9566275"/>
              <a:gd name="connsiteY0" fmla="*/ 1495763 h 1505288"/>
              <a:gd name="connsiteX1" fmla="*/ 2679700 w 9566275"/>
              <a:gd name="connsiteY1" fmla="*/ 581363 h 1505288"/>
              <a:gd name="connsiteX2" fmla="*/ 4932501 w 9566275"/>
              <a:gd name="connsiteY2" fmla="*/ 1055301 h 1505288"/>
              <a:gd name="connsiteX3" fmla="*/ 7336038 w 9566275"/>
              <a:gd name="connsiteY3" fmla="*/ 480934 h 1505288"/>
              <a:gd name="connsiteX4" fmla="*/ 8432800 w 9566275"/>
              <a:gd name="connsiteY4" fmla="*/ 152738 h 1505288"/>
              <a:gd name="connsiteX5" fmla="*/ 9566275 w 9566275"/>
              <a:gd name="connsiteY5" fmla="*/ 1038563 h 1505288"/>
              <a:gd name="connsiteX6" fmla="*/ 9556750 w 9566275"/>
              <a:gd name="connsiteY6" fmla="*/ 1505288 h 1505288"/>
              <a:gd name="connsiteX7" fmla="*/ 1146175 w 9566275"/>
              <a:gd name="connsiteY7" fmla="*/ 1495763 h 1505288"/>
              <a:gd name="connsiteX0" fmla="*/ 1146175 w 9566275"/>
              <a:gd name="connsiteY0" fmla="*/ 1495763 h 1505288"/>
              <a:gd name="connsiteX1" fmla="*/ 2679700 w 9566275"/>
              <a:gd name="connsiteY1" fmla="*/ 581363 h 1505288"/>
              <a:gd name="connsiteX2" fmla="*/ 4932501 w 9566275"/>
              <a:gd name="connsiteY2" fmla="*/ 1055301 h 1505288"/>
              <a:gd name="connsiteX3" fmla="*/ 7336038 w 9566275"/>
              <a:gd name="connsiteY3" fmla="*/ 480934 h 1505288"/>
              <a:gd name="connsiteX4" fmla="*/ 8432800 w 9566275"/>
              <a:gd name="connsiteY4" fmla="*/ 152738 h 1505288"/>
              <a:gd name="connsiteX5" fmla="*/ 9566275 w 9566275"/>
              <a:gd name="connsiteY5" fmla="*/ 1038563 h 1505288"/>
              <a:gd name="connsiteX6" fmla="*/ 9556750 w 9566275"/>
              <a:gd name="connsiteY6" fmla="*/ 1505288 h 1505288"/>
              <a:gd name="connsiteX7" fmla="*/ 1146175 w 9566275"/>
              <a:gd name="connsiteY7" fmla="*/ 1495763 h 1505288"/>
              <a:gd name="connsiteX0" fmla="*/ 1146175 w 9566275"/>
              <a:gd name="connsiteY0" fmla="*/ 1495763 h 1505288"/>
              <a:gd name="connsiteX1" fmla="*/ 2679700 w 9566275"/>
              <a:gd name="connsiteY1" fmla="*/ 581363 h 1505288"/>
              <a:gd name="connsiteX2" fmla="*/ 4932501 w 9566275"/>
              <a:gd name="connsiteY2" fmla="*/ 1055301 h 1505288"/>
              <a:gd name="connsiteX3" fmla="*/ 7336038 w 9566275"/>
              <a:gd name="connsiteY3" fmla="*/ 480934 h 1505288"/>
              <a:gd name="connsiteX4" fmla="*/ 8432800 w 9566275"/>
              <a:gd name="connsiteY4" fmla="*/ 152738 h 1505288"/>
              <a:gd name="connsiteX5" fmla="*/ 9566275 w 9566275"/>
              <a:gd name="connsiteY5" fmla="*/ 1038563 h 1505288"/>
              <a:gd name="connsiteX6" fmla="*/ 9556750 w 9566275"/>
              <a:gd name="connsiteY6" fmla="*/ 1505288 h 1505288"/>
              <a:gd name="connsiteX7" fmla="*/ 1146175 w 9566275"/>
              <a:gd name="connsiteY7" fmla="*/ 1495763 h 1505288"/>
              <a:gd name="connsiteX0" fmla="*/ 1146175 w 9566275"/>
              <a:gd name="connsiteY0" fmla="*/ 1495763 h 1505288"/>
              <a:gd name="connsiteX1" fmla="*/ 2679700 w 9566275"/>
              <a:gd name="connsiteY1" fmla="*/ 581363 h 1505288"/>
              <a:gd name="connsiteX2" fmla="*/ 4932501 w 9566275"/>
              <a:gd name="connsiteY2" fmla="*/ 1055301 h 1505288"/>
              <a:gd name="connsiteX3" fmla="*/ 7336038 w 9566275"/>
              <a:gd name="connsiteY3" fmla="*/ 480934 h 1505288"/>
              <a:gd name="connsiteX4" fmla="*/ 8432800 w 9566275"/>
              <a:gd name="connsiteY4" fmla="*/ 152738 h 1505288"/>
              <a:gd name="connsiteX5" fmla="*/ 9566275 w 9566275"/>
              <a:gd name="connsiteY5" fmla="*/ 1038563 h 1505288"/>
              <a:gd name="connsiteX6" fmla="*/ 9556750 w 9566275"/>
              <a:gd name="connsiteY6" fmla="*/ 1505288 h 1505288"/>
              <a:gd name="connsiteX7" fmla="*/ 1146175 w 9566275"/>
              <a:gd name="connsiteY7" fmla="*/ 1495763 h 1505288"/>
              <a:gd name="connsiteX0" fmla="*/ 1146175 w 9566275"/>
              <a:gd name="connsiteY0" fmla="*/ 1495763 h 1505288"/>
              <a:gd name="connsiteX1" fmla="*/ 2690057 w 9566275"/>
              <a:gd name="connsiteY1" fmla="*/ 582843 h 1505288"/>
              <a:gd name="connsiteX2" fmla="*/ 4932501 w 9566275"/>
              <a:gd name="connsiteY2" fmla="*/ 1055301 h 1505288"/>
              <a:gd name="connsiteX3" fmla="*/ 7336038 w 9566275"/>
              <a:gd name="connsiteY3" fmla="*/ 480934 h 1505288"/>
              <a:gd name="connsiteX4" fmla="*/ 8432800 w 9566275"/>
              <a:gd name="connsiteY4" fmla="*/ 152738 h 1505288"/>
              <a:gd name="connsiteX5" fmla="*/ 9566275 w 9566275"/>
              <a:gd name="connsiteY5" fmla="*/ 1038563 h 1505288"/>
              <a:gd name="connsiteX6" fmla="*/ 9556750 w 9566275"/>
              <a:gd name="connsiteY6" fmla="*/ 1505288 h 1505288"/>
              <a:gd name="connsiteX7" fmla="*/ 1146175 w 9566275"/>
              <a:gd name="connsiteY7" fmla="*/ 1495763 h 1505288"/>
              <a:gd name="connsiteX0" fmla="*/ 1146175 w 9566275"/>
              <a:gd name="connsiteY0" fmla="*/ 1495763 h 1505288"/>
              <a:gd name="connsiteX1" fmla="*/ 2690057 w 9566275"/>
              <a:gd name="connsiteY1" fmla="*/ 582843 h 1505288"/>
              <a:gd name="connsiteX2" fmla="*/ 4932501 w 9566275"/>
              <a:gd name="connsiteY2" fmla="*/ 1055301 h 1505288"/>
              <a:gd name="connsiteX3" fmla="*/ 7336038 w 9566275"/>
              <a:gd name="connsiteY3" fmla="*/ 480934 h 1505288"/>
              <a:gd name="connsiteX4" fmla="*/ 8432800 w 9566275"/>
              <a:gd name="connsiteY4" fmla="*/ 152738 h 1505288"/>
              <a:gd name="connsiteX5" fmla="*/ 9566275 w 9566275"/>
              <a:gd name="connsiteY5" fmla="*/ 1038563 h 1505288"/>
              <a:gd name="connsiteX6" fmla="*/ 9556750 w 9566275"/>
              <a:gd name="connsiteY6" fmla="*/ 1505288 h 1505288"/>
              <a:gd name="connsiteX7" fmla="*/ 1146175 w 9566275"/>
              <a:gd name="connsiteY7" fmla="*/ 1495763 h 1505288"/>
              <a:gd name="connsiteX0" fmla="*/ 0 w 8420100"/>
              <a:gd name="connsiteY0" fmla="*/ 1495763 h 1505288"/>
              <a:gd name="connsiteX1" fmla="*/ 1543882 w 8420100"/>
              <a:gd name="connsiteY1" fmla="*/ 582843 h 1505288"/>
              <a:gd name="connsiteX2" fmla="*/ 3786326 w 8420100"/>
              <a:gd name="connsiteY2" fmla="*/ 1055301 h 1505288"/>
              <a:gd name="connsiteX3" fmla="*/ 6189863 w 8420100"/>
              <a:gd name="connsiteY3" fmla="*/ 480934 h 1505288"/>
              <a:gd name="connsiteX4" fmla="*/ 7286625 w 8420100"/>
              <a:gd name="connsiteY4" fmla="*/ 152738 h 1505288"/>
              <a:gd name="connsiteX5" fmla="*/ 8420100 w 8420100"/>
              <a:gd name="connsiteY5" fmla="*/ 1038563 h 1505288"/>
              <a:gd name="connsiteX6" fmla="*/ 8410575 w 8420100"/>
              <a:gd name="connsiteY6" fmla="*/ 1505288 h 1505288"/>
              <a:gd name="connsiteX7" fmla="*/ 0 w 8420100"/>
              <a:gd name="connsiteY7" fmla="*/ 1495763 h 1505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420100" h="1505288">
                <a:moveTo>
                  <a:pt x="0" y="1495763"/>
                </a:moveTo>
                <a:cubicBezTo>
                  <a:pt x="697865" y="716936"/>
                  <a:pt x="976451" y="306325"/>
                  <a:pt x="1543882" y="582843"/>
                </a:cubicBezTo>
                <a:cubicBezTo>
                  <a:pt x="2111313" y="859361"/>
                  <a:pt x="3010270" y="1072039"/>
                  <a:pt x="3786326" y="1055301"/>
                </a:cubicBezTo>
                <a:cubicBezTo>
                  <a:pt x="5170502" y="1056318"/>
                  <a:pt x="5860233" y="655035"/>
                  <a:pt x="6189863" y="480934"/>
                </a:cubicBezTo>
                <a:cubicBezTo>
                  <a:pt x="6499519" y="354920"/>
                  <a:pt x="6830089" y="0"/>
                  <a:pt x="7286625" y="152738"/>
                </a:cubicBezTo>
                <a:cubicBezTo>
                  <a:pt x="7626412" y="253910"/>
                  <a:pt x="8232035" y="841250"/>
                  <a:pt x="8420100" y="1038563"/>
                </a:cubicBezTo>
                <a:lnTo>
                  <a:pt x="8410575" y="1505288"/>
                </a:lnTo>
                <a:lnTo>
                  <a:pt x="0" y="1495763"/>
                </a:lnTo>
                <a:close/>
              </a:path>
            </a:pathLst>
          </a:custGeom>
          <a:gradFill flip="none" rotWithShape="1">
            <a:gsLst>
              <a:gs pos="0">
                <a:schemeClr val="bg2">
                  <a:lumMod val="60000"/>
                  <a:lumOff val="40000"/>
                </a:schemeClr>
              </a:gs>
              <a:gs pos="50000">
                <a:schemeClr val="bg2">
                  <a:shade val="67500"/>
                  <a:satMod val="115000"/>
                </a:schemeClr>
              </a:gs>
              <a:gs pos="100000">
                <a:schemeClr val="bg2">
                  <a:lumMod val="75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>
              <a:rot lat="0" lon="0" rev="7800000"/>
            </a:lightRig>
          </a:scene3d>
          <a:sp3d>
            <a:bevelT w="101600" h="127000"/>
            <a:extrusionClr>
              <a:schemeClr val="bg2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Freeform 9"/>
          <p:cNvSpPr/>
          <p:nvPr/>
        </p:nvSpPr>
        <p:spPr bwMode="ltGray">
          <a:xfrm>
            <a:off x="0" y="649224"/>
            <a:ext cx="1839834" cy="6200775"/>
          </a:xfrm>
          <a:custGeom>
            <a:avLst/>
            <a:gdLst>
              <a:gd name="connsiteX0" fmla="*/ 9525 w 1304925"/>
              <a:gd name="connsiteY0" fmla="*/ 0 h 6200775"/>
              <a:gd name="connsiteX1" fmla="*/ 990600 w 1304925"/>
              <a:gd name="connsiteY1" fmla="*/ 1381125 h 6200775"/>
              <a:gd name="connsiteX2" fmla="*/ 533400 w 1304925"/>
              <a:gd name="connsiteY2" fmla="*/ 2781300 h 6200775"/>
              <a:gd name="connsiteX3" fmla="*/ 1304925 w 1304925"/>
              <a:gd name="connsiteY3" fmla="*/ 4705350 h 6200775"/>
              <a:gd name="connsiteX4" fmla="*/ 428625 w 1304925"/>
              <a:gd name="connsiteY4" fmla="*/ 6200775 h 6200775"/>
              <a:gd name="connsiteX5" fmla="*/ 0 w 1304925"/>
              <a:gd name="connsiteY5" fmla="*/ 6200775 h 6200775"/>
              <a:gd name="connsiteX6" fmla="*/ 9525 w 1304925"/>
              <a:gd name="connsiteY6" fmla="*/ 0 h 6200775"/>
              <a:gd name="connsiteX0" fmla="*/ 9525 w 1304925"/>
              <a:gd name="connsiteY0" fmla="*/ 0 h 6200775"/>
              <a:gd name="connsiteX1" fmla="*/ 990600 w 1304925"/>
              <a:gd name="connsiteY1" fmla="*/ 1381125 h 6200775"/>
              <a:gd name="connsiteX2" fmla="*/ 533400 w 1304925"/>
              <a:gd name="connsiteY2" fmla="*/ 2781300 h 6200775"/>
              <a:gd name="connsiteX3" fmla="*/ 1304925 w 1304925"/>
              <a:gd name="connsiteY3" fmla="*/ 4705350 h 6200775"/>
              <a:gd name="connsiteX4" fmla="*/ 428625 w 1304925"/>
              <a:gd name="connsiteY4" fmla="*/ 6200775 h 6200775"/>
              <a:gd name="connsiteX5" fmla="*/ 0 w 1304925"/>
              <a:gd name="connsiteY5" fmla="*/ 6200775 h 6200775"/>
              <a:gd name="connsiteX6" fmla="*/ 9525 w 1304925"/>
              <a:gd name="connsiteY6" fmla="*/ 0 h 6200775"/>
              <a:gd name="connsiteX0" fmla="*/ 9525 w 1304925"/>
              <a:gd name="connsiteY0" fmla="*/ 803275 h 7004050"/>
              <a:gd name="connsiteX1" fmla="*/ 990600 w 1304925"/>
              <a:gd name="connsiteY1" fmla="*/ 2184400 h 7004050"/>
              <a:gd name="connsiteX2" fmla="*/ 533400 w 1304925"/>
              <a:gd name="connsiteY2" fmla="*/ 3584575 h 7004050"/>
              <a:gd name="connsiteX3" fmla="*/ 1304925 w 1304925"/>
              <a:gd name="connsiteY3" fmla="*/ 5508625 h 7004050"/>
              <a:gd name="connsiteX4" fmla="*/ 428625 w 1304925"/>
              <a:gd name="connsiteY4" fmla="*/ 7004050 h 7004050"/>
              <a:gd name="connsiteX5" fmla="*/ 0 w 1304925"/>
              <a:gd name="connsiteY5" fmla="*/ 7004050 h 7004050"/>
              <a:gd name="connsiteX6" fmla="*/ 9525 w 1304925"/>
              <a:gd name="connsiteY6" fmla="*/ 803275 h 7004050"/>
              <a:gd name="connsiteX0" fmla="*/ 9525 w 1322387"/>
              <a:gd name="connsiteY0" fmla="*/ 803275 h 7004050"/>
              <a:gd name="connsiteX1" fmla="*/ 990600 w 1322387"/>
              <a:gd name="connsiteY1" fmla="*/ 2184400 h 7004050"/>
              <a:gd name="connsiteX2" fmla="*/ 533400 w 1322387"/>
              <a:gd name="connsiteY2" fmla="*/ 3584575 h 7004050"/>
              <a:gd name="connsiteX3" fmla="*/ 1304925 w 1322387"/>
              <a:gd name="connsiteY3" fmla="*/ 5508625 h 7004050"/>
              <a:gd name="connsiteX4" fmla="*/ 428625 w 1322387"/>
              <a:gd name="connsiteY4" fmla="*/ 7004050 h 7004050"/>
              <a:gd name="connsiteX5" fmla="*/ 0 w 1322387"/>
              <a:gd name="connsiteY5" fmla="*/ 7004050 h 7004050"/>
              <a:gd name="connsiteX6" fmla="*/ 9525 w 1322387"/>
              <a:gd name="connsiteY6" fmla="*/ 803275 h 7004050"/>
              <a:gd name="connsiteX0" fmla="*/ 9525 w 1322387"/>
              <a:gd name="connsiteY0" fmla="*/ 803275 h 7004050"/>
              <a:gd name="connsiteX1" fmla="*/ 990600 w 1322387"/>
              <a:gd name="connsiteY1" fmla="*/ 2184400 h 7004050"/>
              <a:gd name="connsiteX2" fmla="*/ 533400 w 1322387"/>
              <a:gd name="connsiteY2" fmla="*/ 3584575 h 7004050"/>
              <a:gd name="connsiteX3" fmla="*/ 1304925 w 1322387"/>
              <a:gd name="connsiteY3" fmla="*/ 5508625 h 7004050"/>
              <a:gd name="connsiteX4" fmla="*/ 428625 w 1322387"/>
              <a:gd name="connsiteY4" fmla="*/ 7004050 h 7004050"/>
              <a:gd name="connsiteX5" fmla="*/ 0 w 1322387"/>
              <a:gd name="connsiteY5" fmla="*/ 7004050 h 7004050"/>
              <a:gd name="connsiteX6" fmla="*/ 9525 w 1322387"/>
              <a:gd name="connsiteY6" fmla="*/ 803275 h 7004050"/>
              <a:gd name="connsiteX0" fmla="*/ 9525 w 1322387"/>
              <a:gd name="connsiteY0" fmla="*/ 803275 h 7004050"/>
              <a:gd name="connsiteX1" fmla="*/ 990600 w 1322387"/>
              <a:gd name="connsiteY1" fmla="*/ 2184400 h 7004050"/>
              <a:gd name="connsiteX2" fmla="*/ 533400 w 1322387"/>
              <a:gd name="connsiteY2" fmla="*/ 3584575 h 7004050"/>
              <a:gd name="connsiteX3" fmla="*/ 1304925 w 1322387"/>
              <a:gd name="connsiteY3" fmla="*/ 5432425 h 7004050"/>
              <a:gd name="connsiteX4" fmla="*/ 428625 w 1322387"/>
              <a:gd name="connsiteY4" fmla="*/ 7004050 h 7004050"/>
              <a:gd name="connsiteX5" fmla="*/ 0 w 1322387"/>
              <a:gd name="connsiteY5" fmla="*/ 7004050 h 7004050"/>
              <a:gd name="connsiteX6" fmla="*/ 9525 w 1322387"/>
              <a:gd name="connsiteY6" fmla="*/ 803275 h 7004050"/>
              <a:gd name="connsiteX0" fmla="*/ 9525 w 1773273"/>
              <a:gd name="connsiteY0" fmla="*/ 803275 h 7004050"/>
              <a:gd name="connsiteX1" fmla="*/ 990600 w 1773273"/>
              <a:gd name="connsiteY1" fmla="*/ 2184400 h 7004050"/>
              <a:gd name="connsiteX2" fmla="*/ 533400 w 1773273"/>
              <a:gd name="connsiteY2" fmla="*/ 3584575 h 7004050"/>
              <a:gd name="connsiteX3" fmla="*/ 1304925 w 1773273"/>
              <a:gd name="connsiteY3" fmla="*/ 5432425 h 7004050"/>
              <a:gd name="connsiteX4" fmla="*/ 428625 w 1773273"/>
              <a:gd name="connsiteY4" fmla="*/ 7004050 h 7004050"/>
              <a:gd name="connsiteX5" fmla="*/ 0 w 1773273"/>
              <a:gd name="connsiteY5" fmla="*/ 7004050 h 7004050"/>
              <a:gd name="connsiteX6" fmla="*/ 9525 w 1773273"/>
              <a:gd name="connsiteY6" fmla="*/ 803275 h 7004050"/>
              <a:gd name="connsiteX0" fmla="*/ 9525 w 1742396"/>
              <a:gd name="connsiteY0" fmla="*/ 803275 h 7004050"/>
              <a:gd name="connsiteX1" fmla="*/ 990600 w 1742396"/>
              <a:gd name="connsiteY1" fmla="*/ 2184400 h 7004050"/>
              <a:gd name="connsiteX2" fmla="*/ 533400 w 1742396"/>
              <a:gd name="connsiteY2" fmla="*/ 3584575 h 7004050"/>
              <a:gd name="connsiteX3" fmla="*/ 1274048 w 1742396"/>
              <a:gd name="connsiteY3" fmla="*/ 5446872 h 7004050"/>
              <a:gd name="connsiteX4" fmla="*/ 428625 w 1742396"/>
              <a:gd name="connsiteY4" fmla="*/ 7004050 h 7004050"/>
              <a:gd name="connsiteX5" fmla="*/ 0 w 1742396"/>
              <a:gd name="connsiteY5" fmla="*/ 7004050 h 7004050"/>
              <a:gd name="connsiteX6" fmla="*/ 9525 w 1742396"/>
              <a:gd name="connsiteY6" fmla="*/ 803275 h 7004050"/>
              <a:gd name="connsiteX0" fmla="*/ 9525 w 1825395"/>
              <a:gd name="connsiteY0" fmla="*/ 803275 h 7004050"/>
              <a:gd name="connsiteX1" fmla="*/ 990600 w 1825395"/>
              <a:gd name="connsiteY1" fmla="*/ 2184400 h 7004050"/>
              <a:gd name="connsiteX2" fmla="*/ 533400 w 1825395"/>
              <a:gd name="connsiteY2" fmla="*/ 3584575 h 7004050"/>
              <a:gd name="connsiteX3" fmla="*/ 1274048 w 1825395"/>
              <a:gd name="connsiteY3" fmla="*/ 5446872 h 7004050"/>
              <a:gd name="connsiteX4" fmla="*/ 428625 w 1825395"/>
              <a:gd name="connsiteY4" fmla="*/ 7004050 h 7004050"/>
              <a:gd name="connsiteX5" fmla="*/ 0 w 1825395"/>
              <a:gd name="connsiteY5" fmla="*/ 7004050 h 7004050"/>
              <a:gd name="connsiteX6" fmla="*/ 9525 w 1825395"/>
              <a:gd name="connsiteY6" fmla="*/ 803275 h 7004050"/>
              <a:gd name="connsiteX0" fmla="*/ 9525 w 1825395"/>
              <a:gd name="connsiteY0" fmla="*/ 803275 h 7004050"/>
              <a:gd name="connsiteX1" fmla="*/ 990600 w 1825395"/>
              <a:gd name="connsiteY1" fmla="*/ 2184400 h 7004050"/>
              <a:gd name="connsiteX2" fmla="*/ 533400 w 1825395"/>
              <a:gd name="connsiteY2" fmla="*/ 3584575 h 7004050"/>
              <a:gd name="connsiteX3" fmla="*/ 1274048 w 1825395"/>
              <a:gd name="connsiteY3" fmla="*/ 5446872 h 7004050"/>
              <a:gd name="connsiteX4" fmla="*/ 428625 w 1825395"/>
              <a:gd name="connsiteY4" fmla="*/ 7004050 h 7004050"/>
              <a:gd name="connsiteX5" fmla="*/ 0 w 1825395"/>
              <a:gd name="connsiteY5" fmla="*/ 7004050 h 7004050"/>
              <a:gd name="connsiteX6" fmla="*/ 9525 w 1825395"/>
              <a:gd name="connsiteY6" fmla="*/ 803275 h 7004050"/>
              <a:gd name="connsiteX0" fmla="*/ 9525 w 1825395"/>
              <a:gd name="connsiteY0" fmla="*/ 803275 h 7004050"/>
              <a:gd name="connsiteX1" fmla="*/ 990600 w 1825395"/>
              <a:gd name="connsiteY1" fmla="*/ 2184400 h 7004050"/>
              <a:gd name="connsiteX2" fmla="*/ 533400 w 1825395"/>
              <a:gd name="connsiteY2" fmla="*/ 3584575 h 7004050"/>
              <a:gd name="connsiteX3" fmla="*/ 1274048 w 1825395"/>
              <a:gd name="connsiteY3" fmla="*/ 5446872 h 7004050"/>
              <a:gd name="connsiteX4" fmla="*/ 428625 w 1825395"/>
              <a:gd name="connsiteY4" fmla="*/ 7004050 h 7004050"/>
              <a:gd name="connsiteX5" fmla="*/ 0 w 1825395"/>
              <a:gd name="connsiteY5" fmla="*/ 7004050 h 7004050"/>
              <a:gd name="connsiteX6" fmla="*/ 9525 w 1825395"/>
              <a:gd name="connsiteY6" fmla="*/ 803275 h 7004050"/>
              <a:gd name="connsiteX0" fmla="*/ 9525 w 1825395"/>
              <a:gd name="connsiteY0" fmla="*/ 803275 h 7004050"/>
              <a:gd name="connsiteX1" fmla="*/ 990600 w 1825395"/>
              <a:gd name="connsiteY1" fmla="*/ 2184400 h 7004050"/>
              <a:gd name="connsiteX2" fmla="*/ 533400 w 1825395"/>
              <a:gd name="connsiteY2" fmla="*/ 3584575 h 7004050"/>
              <a:gd name="connsiteX3" fmla="*/ 1274048 w 1825395"/>
              <a:gd name="connsiteY3" fmla="*/ 5446872 h 7004050"/>
              <a:gd name="connsiteX4" fmla="*/ 428625 w 1825395"/>
              <a:gd name="connsiteY4" fmla="*/ 7004050 h 7004050"/>
              <a:gd name="connsiteX5" fmla="*/ 0 w 1825395"/>
              <a:gd name="connsiteY5" fmla="*/ 7004050 h 7004050"/>
              <a:gd name="connsiteX6" fmla="*/ 9525 w 1825395"/>
              <a:gd name="connsiteY6" fmla="*/ 803275 h 7004050"/>
              <a:gd name="connsiteX0" fmla="*/ 9525 w 1825395"/>
              <a:gd name="connsiteY0" fmla="*/ 803275 h 7004050"/>
              <a:gd name="connsiteX1" fmla="*/ 990600 w 1825395"/>
              <a:gd name="connsiteY1" fmla="*/ 2184400 h 7004050"/>
              <a:gd name="connsiteX2" fmla="*/ 533400 w 1825395"/>
              <a:gd name="connsiteY2" fmla="*/ 3584575 h 7004050"/>
              <a:gd name="connsiteX3" fmla="*/ 1274048 w 1825395"/>
              <a:gd name="connsiteY3" fmla="*/ 5446872 h 7004050"/>
              <a:gd name="connsiteX4" fmla="*/ 428625 w 1825395"/>
              <a:gd name="connsiteY4" fmla="*/ 7004050 h 7004050"/>
              <a:gd name="connsiteX5" fmla="*/ 0 w 1825395"/>
              <a:gd name="connsiteY5" fmla="*/ 7004050 h 7004050"/>
              <a:gd name="connsiteX6" fmla="*/ 9525 w 1825395"/>
              <a:gd name="connsiteY6" fmla="*/ 803275 h 7004050"/>
              <a:gd name="connsiteX0" fmla="*/ 9525 w 1825395"/>
              <a:gd name="connsiteY0" fmla="*/ 803275 h 7004050"/>
              <a:gd name="connsiteX1" fmla="*/ 985784 w 1825395"/>
              <a:gd name="connsiteY1" fmla="*/ 2225049 h 7004050"/>
              <a:gd name="connsiteX2" fmla="*/ 533400 w 1825395"/>
              <a:gd name="connsiteY2" fmla="*/ 3584575 h 7004050"/>
              <a:gd name="connsiteX3" fmla="*/ 1274048 w 1825395"/>
              <a:gd name="connsiteY3" fmla="*/ 5446872 h 7004050"/>
              <a:gd name="connsiteX4" fmla="*/ 428625 w 1825395"/>
              <a:gd name="connsiteY4" fmla="*/ 7004050 h 7004050"/>
              <a:gd name="connsiteX5" fmla="*/ 0 w 1825395"/>
              <a:gd name="connsiteY5" fmla="*/ 7004050 h 7004050"/>
              <a:gd name="connsiteX6" fmla="*/ 9525 w 1825395"/>
              <a:gd name="connsiteY6" fmla="*/ 803275 h 7004050"/>
              <a:gd name="connsiteX0" fmla="*/ 9525 w 1825395"/>
              <a:gd name="connsiteY0" fmla="*/ 803275 h 7004050"/>
              <a:gd name="connsiteX1" fmla="*/ 985784 w 1825395"/>
              <a:gd name="connsiteY1" fmla="*/ 2225049 h 7004050"/>
              <a:gd name="connsiteX2" fmla="*/ 533400 w 1825395"/>
              <a:gd name="connsiteY2" fmla="*/ 3584575 h 7004050"/>
              <a:gd name="connsiteX3" fmla="*/ 1274048 w 1825395"/>
              <a:gd name="connsiteY3" fmla="*/ 5446872 h 7004050"/>
              <a:gd name="connsiteX4" fmla="*/ 428625 w 1825395"/>
              <a:gd name="connsiteY4" fmla="*/ 7004050 h 7004050"/>
              <a:gd name="connsiteX5" fmla="*/ 0 w 1825395"/>
              <a:gd name="connsiteY5" fmla="*/ 7004050 h 7004050"/>
              <a:gd name="connsiteX6" fmla="*/ 9525 w 1825395"/>
              <a:gd name="connsiteY6" fmla="*/ 803275 h 7004050"/>
              <a:gd name="connsiteX0" fmla="*/ 9525 w 1825395"/>
              <a:gd name="connsiteY0" fmla="*/ 803275 h 7004050"/>
              <a:gd name="connsiteX1" fmla="*/ 985784 w 1825395"/>
              <a:gd name="connsiteY1" fmla="*/ 2225049 h 7004050"/>
              <a:gd name="connsiteX2" fmla="*/ 533400 w 1825395"/>
              <a:gd name="connsiteY2" fmla="*/ 3584575 h 7004050"/>
              <a:gd name="connsiteX3" fmla="*/ 1274048 w 1825395"/>
              <a:gd name="connsiteY3" fmla="*/ 5446872 h 7004050"/>
              <a:gd name="connsiteX4" fmla="*/ 428625 w 1825395"/>
              <a:gd name="connsiteY4" fmla="*/ 7004050 h 7004050"/>
              <a:gd name="connsiteX5" fmla="*/ 0 w 1825395"/>
              <a:gd name="connsiteY5" fmla="*/ 7004050 h 7004050"/>
              <a:gd name="connsiteX6" fmla="*/ 9525 w 1825395"/>
              <a:gd name="connsiteY6" fmla="*/ 803275 h 7004050"/>
              <a:gd name="connsiteX0" fmla="*/ 9525 w 1825395"/>
              <a:gd name="connsiteY0" fmla="*/ 803275 h 7004050"/>
              <a:gd name="connsiteX1" fmla="*/ 985784 w 1825395"/>
              <a:gd name="connsiteY1" fmla="*/ 2225049 h 7004050"/>
              <a:gd name="connsiteX2" fmla="*/ 533683 w 1825395"/>
              <a:gd name="connsiteY2" fmla="*/ 3626216 h 7004050"/>
              <a:gd name="connsiteX3" fmla="*/ 1274048 w 1825395"/>
              <a:gd name="connsiteY3" fmla="*/ 5446872 h 7004050"/>
              <a:gd name="connsiteX4" fmla="*/ 428625 w 1825395"/>
              <a:gd name="connsiteY4" fmla="*/ 7004050 h 7004050"/>
              <a:gd name="connsiteX5" fmla="*/ 0 w 1825395"/>
              <a:gd name="connsiteY5" fmla="*/ 7004050 h 7004050"/>
              <a:gd name="connsiteX6" fmla="*/ 9525 w 1825395"/>
              <a:gd name="connsiteY6" fmla="*/ 803275 h 7004050"/>
              <a:gd name="connsiteX0" fmla="*/ 9525 w 1825395"/>
              <a:gd name="connsiteY0" fmla="*/ 803275 h 7004050"/>
              <a:gd name="connsiteX1" fmla="*/ 985784 w 1825395"/>
              <a:gd name="connsiteY1" fmla="*/ 2225049 h 7004050"/>
              <a:gd name="connsiteX2" fmla="*/ 544164 w 1825395"/>
              <a:gd name="connsiteY2" fmla="*/ 3622958 h 7004050"/>
              <a:gd name="connsiteX3" fmla="*/ 1274048 w 1825395"/>
              <a:gd name="connsiteY3" fmla="*/ 5446872 h 7004050"/>
              <a:gd name="connsiteX4" fmla="*/ 428625 w 1825395"/>
              <a:gd name="connsiteY4" fmla="*/ 7004050 h 7004050"/>
              <a:gd name="connsiteX5" fmla="*/ 0 w 1825395"/>
              <a:gd name="connsiteY5" fmla="*/ 7004050 h 7004050"/>
              <a:gd name="connsiteX6" fmla="*/ 9525 w 1825395"/>
              <a:gd name="connsiteY6" fmla="*/ 803275 h 7004050"/>
              <a:gd name="connsiteX0" fmla="*/ 9525 w 1825395"/>
              <a:gd name="connsiteY0" fmla="*/ 803275 h 7004050"/>
              <a:gd name="connsiteX1" fmla="*/ 985784 w 1825395"/>
              <a:gd name="connsiteY1" fmla="*/ 2225049 h 7004050"/>
              <a:gd name="connsiteX2" fmla="*/ 537649 w 1825395"/>
              <a:gd name="connsiteY2" fmla="*/ 3660491 h 7004050"/>
              <a:gd name="connsiteX3" fmla="*/ 1274048 w 1825395"/>
              <a:gd name="connsiteY3" fmla="*/ 5446872 h 7004050"/>
              <a:gd name="connsiteX4" fmla="*/ 428625 w 1825395"/>
              <a:gd name="connsiteY4" fmla="*/ 7004050 h 7004050"/>
              <a:gd name="connsiteX5" fmla="*/ 0 w 1825395"/>
              <a:gd name="connsiteY5" fmla="*/ 7004050 h 7004050"/>
              <a:gd name="connsiteX6" fmla="*/ 9525 w 1825395"/>
              <a:gd name="connsiteY6" fmla="*/ 803275 h 7004050"/>
              <a:gd name="connsiteX0" fmla="*/ 9525 w 1825395"/>
              <a:gd name="connsiteY0" fmla="*/ 803275 h 7004050"/>
              <a:gd name="connsiteX1" fmla="*/ 985784 w 1825395"/>
              <a:gd name="connsiteY1" fmla="*/ 2225049 h 7004050"/>
              <a:gd name="connsiteX2" fmla="*/ 537649 w 1825395"/>
              <a:gd name="connsiteY2" fmla="*/ 3660491 h 7004050"/>
              <a:gd name="connsiteX3" fmla="*/ 1274048 w 1825395"/>
              <a:gd name="connsiteY3" fmla="*/ 5446872 h 7004050"/>
              <a:gd name="connsiteX4" fmla="*/ 428625 w 1825395"/>
              <a:gd name="connsiteY4" fmla="*/ 7004050 h 7004050"/>
              <a:gd name="connsiteX5" fmla="*/ 0 w 1825395"/>
              <a:gd name="connsiteY5" fmla="*/ 7004050 h 7004050"/>
              <a:gd name="connsiteX6" fmla="*/ 9525 w 1825395"/>
              <a:gd name="connsiteY6" fmla="*/ 803275 h 7004050"/>
              <a:gd name="connsiteX0" fmla="*/ 9525 w 1825395"/>
              <a:gd name="connsiteY0" fmla="*/ 0 h 6200775"/>
              <a:gd name="connsiteX1" fmla="*/ 985784 w 1825395"/>
              <a:gd name="connsiteY1" fmla="*/ 1421774 h 6200775"/>
              <a:gd name="connsiteX2" fmla="*/ 537649 w 1825395"/>
              <a:gd name="connsiteY2" fmla="*/ 2857216 h 6200775"/>
              <a:gd name="connsiteX3" fmla="*/ 1274048 w 1825395"/>
              <a:gd name="connsiteY3" fmla="*/ 4643597 h 6200775"/>
              <a:gd name="connsiteX4" fmla="*/ 428625 w 1825395"/>
              <a:gd name="connsiteY4" fmla="*/ 6200775 h 6200775"/>
              <a:gd name="connsiteX5" fmla="*/ 0 w 1825395"/>
              <a:gd name="connsiteY5" fmla="*/ 6200775 h 6200775"/>
              <a:gd name="connsiteX6" fmla="*/ 9525 w 1825395"/>
              <a:gd name="connsiteY6" fmla="*/ 0 h 6200775"/>
              <a:gd name="connsiteX0" fmla="*/ 9525 w 1825395"/>
              <a:gd name="connsiteY0" fmla="*/ 0 h 6200775"/>
              <a:gd name="connsiteX1" fmla="*/ 985784 w 1825395"/>
              <a:gd name="connsiteY1" fmla="*/ 1421774 h 6200775"/>
              <a:gd name="connsiteX2" fmla="*/ 537649 w 1825395"/>
              <a:gd name="connsiteY2" fmla="*/ 2857216 h 6200775"/>
              <a:gd name="connsiteX3" fmla="*/ 1274048 w 1825395"/>
              <a:gd name="connsiteY3" fmla="*/ 4643597 h 6200775"/>
              <a:gd name="connsiteX4" fmla="*/ 428625 w 1825395"/>
              <a:gd name="connsiteY4" fmla="*/ 6200775 h 6200775"/>
              <a:gd name="connsiteX5" fmla="*/ 0 w 1825395"/>
              <a:gd name="connsiteY5" fmla="*/ 6200775 h 6200775"/>
              <a:gd name="connsiteX6" fmla="*/ 9525 w 1825395"/>
              <a:gd name="connsiteY6" fmla="*/ 0 h 6200775"/>
              <a:gd name="connsiteX0" fmla="*/ 9525 w 1825395"/>
              <a:gd name="connsiteY0" fmla="*/ 0 h 6200775"/>
              <a:gd name="connsiteX1" fmla="*/ 985784 w 1825395"/>
              <a:gd name="connsiteY1" fmla="*/ 1421774 h 6200775"/>
              <a:gd name="connsiteX2" fmla="*/ 537649 w 1825395"/>
              <a:gd name="connsiteY2" fmla="*/ 2857216 h 6200775"/>
              <a:gd name="connsiteX3" fmla="*/ 1274048 w 1825395"/>
              <a:gd name="connsiteY3" fmla="*/ 4643597 h 6200775"/>
              <a:gd name="connsiteX4" fmla="*/ 428625 w 1825395"/>
              <a:gd name="connsiteY4" fmla="*/ 6200775 h 6200775"/>
              <a:gd name="connsiteX5" fmla="*/ 0 w 1825395"/>
              <a:gd name="connsiteY5" fmla="*/ 6200775 h 6200775"/>
              <a:gd name="connsiteX6" fmla="*/ 9525 w 1825395"/>
              <a:gd name="connsiteY6" fmla="*/ 0 h 6200775"/>
              <a:gd name="connsiteX0" fmla="*/ 9525 w 1825395"/>
              <a:gd name="connsiteY0" fmla="*/ 0 h 6200775"/>
              <a:gd name="connsiteX1" fmla="*/ 985784 w 1825395"/>
              <a:gd name="connsiteY1" fmla="*/ 1421774 h 6200775"/>
              <a:gd name="connsiteX2" fmla="*/ 537649 w 1825395"/>
              <a:gd name="connsiteY2" fmla="*/ 2857216 h 6200775"/>
              <a:gd name="connsiteX3" fmla="*/ 1274048 w 1825395"/>
              <a:gd name="connsiteY3" fmla="*/ 4643597 h 6200775"/>
              <a:gd name="connsiteX4" fmla="*/ 428625 w 1825395"/>
              <a:gd name="connsiteY4" fmla="*/ 6200775 h 6200775"/>
              <a:gd name="connsiteX5" fmla="*/ 0 w 1825395"/>
              <a:gd name="connsiteY5" fmla="*/ 6200775 h 6200775"/>
              <a:gd name="connsiteX6" fmla="*/ 9525 w 1825395"/>
              <a:gd name="connsiteY6" fmla="*/ 0 h 6200775"/>
              <a:gd name="connsiteX0" fmla="*/ 9525 w 1825395"/>
              <a:gd name="connsiteY0" fmla="*/ 0 h 6200775"/>
              <a:gd name="connsiteX1" fmla="*/ 985784 w 1825395"/>
              <a:gd name="connsiteY1" fmla="*/ 1421774 h 6200775"/>
              <a:gd name="connsiteX2" fmla="*/ 537649 w 1825395"/>
              <a:gd name="connsiteY2" fmla="*/ 2857216 h 6200775"/>
              <a:gd name="connsiteX3" fmla="*/ 1274048 w 1825395"/>
              <a:gd name="connsiteY3" fmla="*/ 4643597 h 6200775"/>
              <a:gd name="connsiteX4" fmla="*/ 428625 w 1825395"/>
              <a:gd name="connsiteY4" fmla="*/ 6200775 h 6200775"/>
              <a:gd name="connsiteX5" fmla="*/ 0 w 1825395"/>
              <a:gd name="connsiteY5" fmla="*/ 6200775 h 6200775"/>
              <a:gd name="connsiteX6" fmla="*/ 9525 w 1825395"/>
              <a:gd name="connsiteY6" fmla="*/ 0 h 6200775"/>
              <a:gd name="connsiteX0" fmla="*/ 9525 w 1825395"/>
              <a:gd name="connsiteY0" fmla="*/ 0 h 6200775"/>
              <a:gd name="connsiteX1" fmla="*/ 985784 w 1825395"/>
              <a:gd name="connsiteY1" fmla="*/ 1421774 h 6200775"/>
              <a:gd name="connsiteX2" fmla="*/ 537649 w 1825395"/>
              <a:gd name="connsiteY2" fmla="*/ 2857216 h 6200775"/>
              <a:gd name="connsiteX3" fmla="*/ 1274048 w 1825395"/>
              <a:gd name="connsiteY3" fmla="*/ 4643597 h 6200775"/>
              <a:gd name="connsiteX4" fmla="*/ 428625 w 1825395"/>
              <a:gd name="connsiteY4" fmla="*/ 6200775 h 6200775"/>
              <a:gd name="connsiteX5" fmla="*/ 0 w 1825395"/>
              <a:gd name="connsiteY5" fmla="*/ 6200775 h 6200775"/>
              <a:gd name="connsiteX6" fmla="*/ 9525 w 1825395"/>
              <a:gd name="connsiteY6" fmla="*/ 0 h 6200775"/>
              <a:gd name="connsiteX0" fmla="*/ 9525 w 1825395"/>
              <a:gd name="connsiteY0" fmla="*/ 0 h 6200775"/>
              <a:gd name="connsiteX1" fmla="*/ 985784 w 1825395"/>
              <a:gd name="connsiteY1" fmla="*/ 1421774 h 6200775"/>
              <a:gd name="connsiteX2" fmla="*/ 537649 w 1825395"/>
              <a:gd name="connsiteY2" fmla="*/ 2857216 h 6200775"/>
              <a:gd name="connsiteX3" fmla="*/ 1274048 w 1825395"/>
              <a:gd name="connsiteY3" fmla="*/ 4643597 h 6200775"/>
              <a:gd name="connsiteX4" fmla="*/ 428625 w 1825395"/>
              <a:gd name="connsiteY4" fmla="*/ 6200775 h 6200775"/>
              <a:gd name="connsiteX5" fmla="*/ 0 w 1825395"/>
              <a:gd name="connsiteY5" fmla="*/ 6200775 h 6200775"/>
              <a:gd name="connsiteX6" fmla="*/ 9525 w 1825395"/>
              <a:gd name="connsiteY6" fmla="*/ 0 h 6200775"/>
              <a:gd name="connsiteX0" fmla="*/ 9525 w 1825395"/>
              <a:gd name="connsiteY0" fmla="*/ 0 h 6200775"/>
              <a:gd name="connsiteX1" fmla="*/ 985784 w 1825395"/>
              <a:gd name="connsiteY1" fmla="*/ 1421774 h 6200775"/>
              <a:gd name="connsiteX2" fmla="*/ 537649 w 1825395"/>
              <a:gd name="connsiteY2" fmla="*/ 2857216 h 6200775"/>
              <a:gd name="connsiteX3" fmla="*/ 1274048 w 1825395"/>
              <a:gd name="connsiteY3" fmla="*/ 4643597 h 6200775"/>
              <a:gd name="connsiteX4" fmla="*/ 428625 w 1825395"/>
              <a:gd name="connsiteY4" fmla="*/ 6200775 h 6200775"/>
              <a:gd name="connsiteX5" fmla="*/ 0 w 1825395"/>
              <a:gd name="connsiteY5" fmla="*/ 6200775 h 6200775"/>
              <a:gd name="connsiteX6" fmla="*/ 9525 w 1825395"/>
              <a:gd name="connsiteY6" fmla="*/ 0 h 6200775"/>
              <a:gd name="connsiteX0" fmla="*/ 9525 w 1825395"/>
              <a:gd name="connsiteY0" fmla="*/ 0 h 6200775"/>
              <a:gd name="connsiteX1" fmla="*/ 985784 w 1825395"/>
              <a:gd name="connsiteY1" fmla="*/ 1421774 h 6200775"/>
              <a:gd name="connsiteX2" fmla="*/ 537649 w 1825395"/>
              <a:gd name="connsiteY2" fmla="*/ 2857216 h 6200775"/>
              <a:gd name="connsiteX3" fmla="*/ 1274048 w 1825395"/>
              <a:gd name="connsiteY3" fmla="*/ 4643597 h 6200775"/>
              <a:gd name="connsiteX4" fmla="*/ 428625 w 1825395"/>
              <a:gd name="connsiteY4" fmla="*/ 6200775 h 6200775"/>
              <a:gd name="connsiteX5" fmla="*/ 0 w 1825395"/>
              <a:gd name="connsiteY5" fmla="*/ 6200775 h 6200775"/>
              <a:gd name="connsiteX6" fmla="*/ 9525 w 1825395"/>
              <a:gd name="connsiteY6" fmla="*/ 0 h 6200775"/>
              <a:gd name="connsiteX0" fmla="*/ 9525 w 1825395"/>
              <a:gd name="connsiteY0" fmla="*/ 0 h 6200775"/>
              <a:gd name="connsiteX1" fmla="*/ 985784 w 1825395"/>
              <a:gd name="connsiteY1" fmla="*/ 1421774 h 6200775"/>
              <a:gd name="connsiteX2" fmla="*/ 537649 w 1825395"/>
              <a:gd name="connsiteY2" fmla="*/ 2857216 h 6200775"/>
              <a:gd name="connsiteX3" fmla="*/ 1274048 w 1825395"/>
              <a:gd name="connsiteY3" fmla="*/ 4643597 h 6200775"/>
              <a:gd name="connsiteX4" fmla="*/ 428625 w 1825395"/>
              <a:gd name="connsiteY4" fmla="*/ 6200775 h 6200775"/>
              <a:gd name="connsiteX5" fmla="*/ 0 w 1825395"/>
              <a:gd name="connsiteY5" fmla="*/ 6200775 h 6200775"/>
              <a:gd name="connsiteX6" fmla="*/ 9525 w 1825395"/>
              <a:gd name="connsiteY6" fmla="*/ 0 h 6200775"/>
              <a:gd name="connsiteX0" fmla="*/ 9525 w 1825395"/>
              <a:gd name="connsiteY0" fmla="*/ 0 h 6200775"/>
              <a:gd name="connsiteX1" fmla="*/ 985784 w 1825395"/>
              <a:gd name="connsiteY1" fmla="*/ 1421774 h 6200775"/>
              <a:gd name="connsiteX2" fmla="*/ 537649 w 1825395"/>
              <a:gd name="connsiteY2" fmla="*/ 2857216 h 6200775"/>
              <a:gd name="connsiteX3" fmla="*/ 1274048 w 1825395"/>
              <a:gd name="connsiteY3" fmla="*/ 4643597 h 6200775"/>
              <a:gd name="connsiteX4" fmla="*/ 428625 w 1825395"/>
              <a:gd name="connsiteY4" fmla="*/ 6200775 h 6200775"/>
              <a:gd name="connsiteX5" fmla="*/ 0 w 1825395"/>
              <a:gd name="connsiteY5" fmla="*/ 6200775 h 6200775"/>
              <a:gd name="connsiteX6" fmla="*/ 9525 w 1825395"/>
              <a:gd name="connsiteY6" fmla="*/ 0 h 6200775"/>
              <a:gd name="connsiteX0" fmla="*/ 9525 w 1815870"/>
              <a:gd name="connsiteY0" fmla="*/ 0 h 6200775"/>
              <a:gd name="connsiteX1" fmla="*/ 985784 w 1815870"/>
              <a:gd name="connsiteY1" fmla="*/ 1421774 h 6200775"/>
              <a:gd name="connsiteX2" fmla="*/ 537649 w 1815870"/>
              <a:gd name="connsiteY2" fmla="*/ 2857216 h 6200775"/>
              <a:gd name="connsiteX3" fmla="*/ 1274048 w 1815870"/>
              <a:gd name="connsiteY3" fmla="*/ 4643597 h 6200775"/>
              <a:gd name="connsiteX4" fmla="*/ 428625 w 1815870"/>
              <a:gd name="connsiteY4" fmla="*/ 6200775 h 6200775"/>
              <a:gd name="connsiteX5" fmla="*/ 0 w 1815870"/>
              <a:gd name="connsiteY5" fmla="*/ 6200775 h 6200775"/>
              <a:gd name="connsiteX6" fmla="*/ 9525 w 1815870"/>
              <a:gd name="connsiteY6" fmla="*/ 0 h 6200775"/>
              <a:gd name="connsiteX0" fmla="*/ 9525 w 1815870"/>
              <a:gd name="connsiteY0" fmla="*/ 0 h 6200775"/>
              <a:gd name="connsiteX1" fmla="*/ 985784 w 1815870"/>
              <a:gd name="connsiteY1" fmla="*/ 1421774 h 6200775"/>
              <a:gd name="connsiteX2" fmla="*/ 537649 w 1815870"/>
              <a:gd name="connsiteY2" fmla="*/ 2857216 h 6200775"/>
              <a:gd name="connsiteX3" fmla="*/ 1274048 w 1815870"/>
              <a:gd name="connsiteY3" fmla="*/ 4643597 h 6200775"/>
              <a:gd name="connsiteX4" fmla="*/ 428625 w 1815870"/>
              <a:gd name="connsiteY4" fmla="*/ 6200775 h 6200775"/>
              <a:gd name="connsiteX5" fmla="*/ 0 w 1815870"/>
              <a:gd name="connsiteY5" fmla="*/ 6200775 h 6200775"/>
              <a:gd name="connsiteX6" fmla="*/ 9525 w 1815870"/>
              <a:gd name="connsiteY6" fmla="*/ 0 h 6200775"/>
              <a:gd name="connsiteX0" fmla="*/ 9525 w 1824216"/>
              <a:gd name="connsiteY0" fmla="*/ 0 h 6200775"/>
              <a:gd name="connsiteX1" fmla="*/ 985784 w 1824216"/>
              <a:gd name="connsiteY1" fmla="*/ 1421774 h 6200775"/>
              <a:gd name="connsiteX2" fmla="*/ 537649 w 1824216"/>
              <a:gd name="connsiteY2" fmla="*/ 2857216 h 6200775"/>
              <a:gd name="connsiteX3" fmla="*/ 1282394 w 1824216"/>
              <a:gd name="connsiteY3" fmla="*/ 4636703 h 6200775"/>
              <a:gd name="connsiteX4" fmla="*/ 428625 w 1824216"/>
              <a:gd name="connsiteY4" fmla="*/ 6200775 h 6200775"/>
              <a:gd name="connsiteX5" fmla="*/ 0 w 1824216"/>
              <a:gd name="connsiteY5" fmla="*/ 6200775 h 6200775"/>
              <a:gd name="connsiteX6" fmla="*/ 9525 w 1824216"/>
              <a:gd name="connsiteY6" fmla="*/ 0 h 6200775"/>
              <a:gd name="connsiteX0" fmla="*/ 9525 w 1795187"/>
              <a:gd name="connsiteY0" fmla="*/ 0 h 6200775"/>
              <a:gd name="connsiteX1" fmla="*/ 985784 w 1795187"/>
              <a:gd name="connsiteY1" fmla="*/ 1421774 h 6200775"/>
              <a:gd name="connsiteX2" fmla="*/ 537649 w 1795187"/>
              <a:gd name="connsiteY2" fmla="*/ 2857216 h 6200775"/>
              <a:gd name="connsiteX3" fmla="*/ 1282394 w 1795187"/>
              <a:gd name="connsiteY3" fmla="*/ 4636703 h 6200775"/>
              <a:gd name="connsiteX4" fmla="*/ 428625 w 1795187"/>
              <a:gd name="connsiteY4" fmla="*/ 6200775 h 6200775"/>
              <a:gd name="connsiteX5" fmla="*/ 0 w 1795187"/>
              <a:gd name="connsiteY5" fmla="*/ 6200775 h 6200775"/>
              <a:gd name="connsiteX6" fmla="*/ 9525 w 1795187"/>
              <a:gd name="connsiteY6" fmla="*/ 0 h 6200775"/>
              <a:gd name="connsiteX0" fmla="*/ 9525 w 1806798"/>
              <a:gd name="connsiteY0" fmla="*/ 0 h 6200775"/>
              <a:gd name="connsiteX1" fmla="*/ 985784 w 1806798"/>
              <a:gd name="connsiteY1" fmla="*/ 1421774 h 6200775"/>
              <a:gd name="connsiteX2" fmla="*/ 537649 w 1806798"/>
              <a:gd name="connsiteY2" fmla="*/ 2857216 h 6200775"/>
              <a:gd name="connsiteX3" fmla="*/ 1282394 w 1806798"/>
              <a:gd name="connsiteY3" fmla="*/ 4636703 h 6200775"/>
              <a:gd name="connsiteX4" fmla="*/ 428625 w 1806798"/>
              <a:gd name="connsiteY4" fmla="*/ 6200775 h 6200775"/>
              <a:gd name="connsiteX5" fmla="*/ 0 w 1806798"/>
              <a:gd name="connsiteY5" fmla="*/ 6200775 h 6200775"/>
              <a:gd name="connsiteX6" fmla="*/ 9525 w 1806798"/>
              <a:gd name="connsiteY6" fmla="*/ 0 h 6200775"/>
              <a:gd name="connsiteX0" fmla="*/ 9525 w 1821675"/>
              <a:gd name="connsiteY0" fmla="*/ 0 h 6200775"/>
              <a:gd name="connsiteX1" fmla="*/ 985784 w 1821675"/>
              <a:gd name="connsiteY1" fmla="*/ 1421774 h 6200775"/>
              <a:gd name="connsiteX2" fmla="*/ 537649 w 1821675"/>
              <a:gd name="connsiteY2" fmla="*/ 2857216 h 6200775"/>
              <a:gd name="connsiteX3" fmla="*/ 1282394 w 1821675"/>
              <a:gd name="connsiteY3" fmla="*/ 4636703 h 6200775"/>
              <a:gd name="connsiteX4" fmla="*/ 428625 w 1821675"/>
              <a:gd name="connsiteY4" fmla="*/ 6200775 h 6200775"/>
              <a:gd name="connsiteX5" fmla="*/ 0 w 1821675"/>
              <a:gd name="connsiteY5" fmla="*/ 6200775 h 6200775"/>
              <a:gd name="connsiteX6" fmla="*/ 9525 w 1821675"/>
              <a:gd name="connsiteY6" fmla="*/ 0 h 6200775"/>
              <a:gd name="connsiteX0" fmla="*/ 9525 w 1821675"/>
              <a:gd name="connsiteY0" fmla="*/ 0 h 6200775"/>
              <a:gd name="connsiteX1" fmla="*/ 985784 w 1821675"/>
              <a:gd name="connsiteY1" fmla="*/ 1421774 h 6200775"/>
              <a:gd name="connsiteX2" fmla="*/ 537649 w 1821675"/>
              <a:gd name="connsiteY2" fmla="*/ 2857216 h 6200775"/>
              <a:gd name="connsiteX3" fmla="*/ 1282394 w 1821675"/>
              <a:gd name="connsiteY3" fmla="*/ 4636703 h 6200775"/>
              <a:gd name="connsiteX4" fmla="*/ 428625 w 1821675"/>
              <a:gd name="connsiteY4" fmla="*/ 6200775 h 6200775"/>
              <a:gd name="connsiteX5" fmla="*/ 0 w 1821675"/>
              <a:gd name="connsiteY5" fmla="*/ 6200775 h 6200775"/>
              <a:gd name="connsiteX6" fmla="*/ 9525 w 1821675"/>
              <a:gd name="connsiteY6" fmla="*/ 0 h 6200775"/>
              <a:gd name="connsiteX0" fmla="*/ 9525 w 1850746"/>
              <a:gd name="connsiteY0" fmla="*/ 0 h 6200775"/>
              <a:gd name="connsiteX1" fmla="*/ 985784 w 1850746"/>
              <a:gd name="connsiteY1" fmla="*/ 1421774 h 6200775"/>
              <a:gd name="connsiteX2" fmla="*/ 537649 w 1850746"/>
              <a:gd name="connsiteY2" fmla="*/ 2857216 h 6200775"/>
              <a:gd name="connsiteX3" fmla="*/ 1282394 w 1850746"/>
              <a:gd name="connsiteY3" fmla="*/ 4636703 h 6200775"/>
              <a:gd name="connsiteX4" fmla="*/ 428625 w 1850746"/>
              <a:gd name="connsiteY4" fmla="*/ 6200775 h 6200775"/>
              <a:gd name="connsiteX5" fmla="*/ 0 w 1850746"/>
              <a:gd name="connsiteY5" fmla="*/ 6200775 h 6200775"/>
              <a:gd name="connsiteX6" fmla="*/ 9525 w 1850746"/>
              <a:gd name="connsiteY6" fmla="*/ 0 h 6200775"/>
              <a:gd name="connsiteX0" fmla="*/ 9525 w 1400916"/>
              <a:gd name="connsiteY0" fmla="*/ 0 h 6200775"/>
              <a:gd name="connsiteX1" fmla="*/ 985784 w 1400916"/>
              <a:gd name="connsiteY1" fmla="*/ 1421774 h 6200775"/>
              <a:gd name="connsiteX2" fmla="*/ 537649 w 1400916"/>
              <a:gd name="connsiteY2" fmla="*/ 2857216 h 6200775"/>
              <a:gd name="connsiteX3" fmla="*/ 1282394 w 1400916"/>
              <a:gd name="connsiteY3" fmla="*/ 4636703 h 6200775"/>
              <a:gd name="connsiteX4" fmla="*/ 428625 w 1400916"/>
              <a:gd name="connsiteY4" fmla="*/ 6200775 h 6200775"/>
              <a:gd name="connsiteX5" fmla="*/ 0 w 1400916"/>
              <a:gd name="connsiteY5" fmla="*/ 6200775 h 6200775"/>
              <a:gd name="connsiteX6" fmla="*/ 9525 w 1400916"/>
              <a:gd name="connsiteY6" fmla="*/ 0 h 6200775"/>
              <a:gd name="connsiteX0" fmla="*/ 9525 w 1400916"/>
              <a:gd name="connsiteY0" fmla="*/ 0 h 6200775"/>
              <a:gd name="connsiteX1" fmla="*/ 985784 w 1400916"/>
              <a:gd name="connsiteY1" fmla="*/ 1421774 h 6200775"/>
              <a:gd name="connsiteX2" fmla="*/ 540732 w 1400916"/>
              <a:gd name="connsiteY2" fmla="*/ 2856335 h 6200775"/>
              <a:gd name="connsiteX3" fmla="*/ 1282394 w 1400916"/>
              <a:gd name="connsiteY3" fmla="*/ 4636703 h 6200775"/>
              <a:gd name="connsiteX4" fmla="*/ 428625 w 1400916"/>
              <a:gd name="connsiteY4" fmla="*/ 6200775 h 6200775"/>
              <a:gd name="connsiteX5" fmla="*/ 0 w 1400916"/>
              <a:gd name="connsiteY5" fmla="*/ 6200775 h 6200775"/>
              <a:gd name="connsiteX6" fmla="*/ 9525 w 1400916"/>
              <a:gd name="connsiteY6" fmla="*/ 0 h 6200775"/>
              <a:gd name="connsiteX0" fmla="*/ 9525 w 1400916"/>
              <a:gd name="connsiteY0" fmla="*/ 0 h 6200775"/>
              <a:gd name="connsiteX1" fmla="*/ 985784 w 1400916"/>
              <a:gd name="connsiteY1" fmla="*/ 1421774 h 6200775"/>
              <a:gd name="connsiteX2" fmla="*/ 540732 w 1400916"/>
              <a:gd name="connsiteY2" fmla="*/ 2856335 h 6200775"/>
              <a:gd name="connsiteX3" fmla="*/ 1282394 w 1400916"/>
              <a:gd name="connsiteY3" fmla="*/ 4636703 h 6200775"/>
              <a:gd name="connsiteX4" fmla="*/ 428625 w 1400916"/>
              <a:gd name="connsiteY4" fmla="*/ 6200775 h 6200775"/>
              <a:gd name="connsiteX5" fmla="*/ 0 w 1400916"/>
              <a:gd name="connsiteY5" fmla="*/ 6200775 h 6200775"/>
              <a:gd name="connsiteX6" fmla="*/ 9525 w 1400916"/>
              <a:gd name="connsiteY6" fmla="*/ 0 h 6200775"/>
              <a:gd name="connsiteX0" fmla="*/ 9525 w 1400916"/>
              <a:gd name="connsiteY0" fmla="*/ 0 h 6200775"/>
              <a:gd name="connsiteX1" fmla="*/ 985784 w 1400916"/>
              <a:gd name="connsiteY1" fmla="*/ 1421774 h 6200775"/>
              <a:gd name="connsiteX2" fmla="*/ 540732 w 1400916"/>
              <a:gd name="connsiteY2" fmla="*/ 2856335 h 6200775"/>
              <a:gd name="connsiteX3" fmla="*/ 1282394 w 1400916"/>
              <a:gd name="connsiteY3" fmla="*/ 4636703 h 6200775"/>
              <a:gd name="connsiteX4" fmla="*/ 428625 w 1400916"/>
              <a:gd name="connsiteY4" fmla="*/ 6200775 h 6200775"/>
              <a:gd name="connsiteX5" fmla="*/ 0 w 1400916"/>
              <a:gd name="connsiteY5" fmla="*/ 6200775 h 6200775"/>
              <a:gd name="connsiteX6" fmla="*/ 9525 w 1400916"/>
              <a:gd name="connsiteY6" fmla="*/ 0 h 6200775"/>
              <a:gd name="connsiteX0" fmla="*/ 9525 w 1400916"/>
              <a:gd name="connsiteY0" fmla="*/ 0 h 6200775"/>
              <a:gd name="connsiteX1" fmla="*/ 985784 w 1400916"/>
              <a:gd name="connsiteY1" fmla="*/ 1421774 h 6200775"/>
              <a:gd name="connsiteX2" fmla="*/ 540732 w 1400916"/>
              <a:gd name="connsiteY2" fmla="*/ 2856335 h 6200775"/>
              <a:gd name="connsiteX3" fmla="*/ 1282394 w 1400916"/>
              <a:gd name="connsiteY3" fmla="*/ 4636703 h 6200775"/>
              <a:gd name="connsiteX4" fmla="*/ 428625 w 1400916"/>
              <a:gd name="connsiteY4" fmla="*/ 6200775 h 6200775"/>
              <a:gd name="connsiteX5" fmla="*/ 0 w 1400916"/>
              <a:gd name="connsiteY5" fmla="*/ 6200775 h 6200775"/>
              <a:gd name="connsiteX6" fmla="*/ 9525 w 1400916"/>
              <a:gd name="connsiteY6" fmla="*/ 0 h 6200775"/>
              <a:gd name="connsiteX0" fmla="*/ 9525 w 1400916"/>
              <a:gd name="connsiteY0" fmla="*/ 0 h 6200775"/>
              <a:gd name="connsiteX1" fmla="*/ 985784 w 1400916"/>
              <a:gd name="connsiteY1" fmla="*/ 1421774 h 6200775"/>
              <a:gd name="connsiteX2" fmla="*/ 540732 w 1400916"/>
              <a:gd name="connsiteY2" fmla="*/ 2856335 h 6200775"/>
              <a:gd name="connsiteX3" fmla="*/ 1282394 w 1400916"/>
              <a:gd name="connsiteY3" fmla="*/ 4636703 h 6200775"/>
              <a:gd name="connsiteX4" fmla="*/ 428625 w 1400916"/>
              <a:gd name="connsiteY4" fmla="*/ 6200775 h 6200775"/>
              <a:gd name="connsiteX5" fmla="*/ 0 w 1400916"/>
              <a:gd name="connsiteY5" fmla="*/ 6200775 h 6200775"/>
              <a:gd name="connsiteX6" fmla="*/ 9525 w 1400916"/>
              <a:gd name="connsiteY6" fmla="*/ 0 h 6200775"/>
              <a:gd name="connsiteX0" fmla="*/ 9525 w 1792705"/>
              <a:gd name="connsiteY0" fmla="*/ 0 h 6200775"/>
              <a:gd name="connsiteX1" fmla="*/ 985784 w 1792705"/>
              <a:gd name="connsiteY1" fmla="*/ 1421774 h 6200775"/>
              <a:gd name="connsiteX2" fmla="*/ 540732 w 1792705"/>
              <a:gd name="connsiteY2" fmla="*/ 2856335 h 6200775"/>
              <a:gd name="connsiteX3" fmla="*/ 1282394 w 1792705"/>
              <a:gd name="connsiteY3" fmla="*/ 4636703 h 6200775"/>
              <a:gd name="connsiteX4" fmla="*/ 428625 w 1792705"/>
              <a:gd name="connsiteY4" fmla="*/ 6200775 h 6200775"/>
              <a:gd name="connsiteX5" fmla="*/ 0 w 1792705"/>
              <a:gd name="connsiteY5" fmla="*/ 6200775 h 6200775"/>
              <a:gd name="connsiteX6" fmla="*/ 9525 w 1792705"/>
              <a:gd name="connsiteY6" fmla="*/ 0 h 6200775"/>
              <a:gd name="connsiteX0" fmla="*/ 9525 w 1792705"/>
              <a:gd name="connsiteY0" fmla="*/ 0 h 6200775"/>
              <a:gd name="connsiteX1" fmla="*/ 985784 w 1792705"/>
              <a:gd name="connsiteY1" fmla="*/ 1421774 h 6200775"/>
              <a:gd name="connsiteX2" fmla="*/ 540732 w 1792705"/>
              <a:gd name="connsiteY2" fmla="*/ 2856335 h 6200775"/>
              <a:gd name="connsiteX3" fmla="*/ 1282394 w 1792705"/>
              <a:gd name="connsiteY3" fmla="*/ 4636703 h 6200775"/>
              <a:gd name="connsiteX4" fmla="*/ 428625 w 1792705"/>
              <a:gd name="connsiteY4" fmla="*/ 6200775 h 6200775"/>
              <a:gd name="connsiteX5" fmla="*/ 0 w 1792705"/>
              <a:gd name="connsiteY5" fmla="*/ 6200775 h 6200775"/>
              <a:gd name="connsiteX6" fmla="*/ 9525 w 1792705"/>
              <a:gd name="connsiteY6" fmla="*/ 0 h 6200775"/>
              <a:gd name="connsiteX0" fmla="*/ 9525 w 1821335"/>
              <a:gd name="connsiteY0" fmla="*/ 0 h 6200775"/>
              <a:gd name="connsiteX1" fmla="*/ 985784 w 1821335"/>
              <a:gd name="connsiteY1" fmla="*/ 1421774 h 6200775"/>
              <a:gd name="connsiteX2" fmla="*/ 540732 w 1821335"/>
              <a:gd name="connsiteY2" fmla="*/ 2856335 h 6200775"/>
              <a:gd name="connsiteX3" fmla="*/ 1282394 w 1821335"/>
              <a:gd name="connsiteY3" fmla="*/ 4636703 h 6200775"/>
              <a:gd name="connsiteX4" fmla="*/ 428625 w 1821335"/>
              <a:gd name="connsiteY4" fmla="*/ 6200775 h 6200775"/>
              <a:gd name="connsiteX5" fmla="*/ 0 w 1821335"/>
              <a:gd name="connsiteY5" fmla="*/ 6200775 h 6200775"/>
              <a:gd name="connsiteX6" fmla="*/ 9525 w 1821335"/>
              <a:gd name="connsiteY6" fmla="*/ 0 h 6200775"/>
              <a:gd name="connsiteX0" fmla="*/ 9525 w 1821335"/>
              <a:gd name="connsiteY0" fmla="*/ 0 h 6200775"/>
              <a:gd name="connsiteX1" fmla="*/ 985784 w 1821335"/>
              <a:gd name="connsiteY1" fmla="*/ 1421774 h 6200775"/>
              <a:gd name="connsiteX2" fmla="*/ 540732 w 1821335"/>
              <a:gd name="connsiteY2" fmla="*/ 2856335 h 6200775"/>
              <a:gd name="connsiteX3" fmla="*/ 1282394 w 1821335"/>
              <a:gd name="connsiteY3" fmla="*/ 4636703 h 6200775"/>
              <a:gd name="connsiteX4" fmla="*/ 428625 w 1821335"/>
              <a:gd name="connsiteY4" fmla="*/ 6200775 h 6200775"/>
              <a:gd name="connsiteX5" fmla="*/ 0 w 1821335"/>
              <a:gd name="connsiteY5" fmla="*/ 6200775 h 6200775"/>
              <a:gd name="connsiteX6" fmla="*/ 9525 w 1821335"/>
              <a:gd name="connsiteY6" fmla="*/ 0 h 6200775"/>
              <a:gd name="connsiteX0" fmla="*/ 9525 w 1839834"/>
              <a:gd name="connsiteY0" fmla="*/ 0 h 6200775"/>
              <a:gd name="connsiteX1" fmla="*/ 985784 w 1839834"/>
              <a:gd name="connsiteY1" fmla="*/ 1421774 h 6200775"/>
              <a:gd name="connsiteX2" fmla="*/ 540732 w 1839834"/>
              <a:gd name="connsiteY2" fmla="*/ 2856335 h 6200775"/>
              <a:gd name="connsiteX3" fmla="*/ 1282394 w 1839834"/>
              <a:gd name="connsiteY3" fmla="*/ 4636703 h 6200775"/>
              <a:gd name="connsiteX4" fmla="*/ 428625 w 1839834"/>
              <a:gd name="connsiteY4" fmla="*/ 6200775 h 6200775"/>
              <a:gd name="connsiteX5" fmla="*/ 0 w 1839834"/>
              <a:gd name="connsiteY5" fmla="*/ 6200775 h 6200775"/>
              <a:gd name="connsiteX6" fmla="*/ 9525 w 1839834"/>
              <a:gd name="connsiteY6" fmla="*/ 0 h 6200775"/>
              <a:gd name="connsiteX0" fmla="*/ 9525 w 1839834"/>
              <a:gd name="connsiteY0" fmla="*/ 0 h 6200775"/>
              <a:gd name="connsiteX1" fmla="*/ 985784 w 1839834"/>
              <a:gd name="connsiteY1" fmla="*/ 1421774 h 6200775"/>
              <a:gd name="connsiteX2" fmla="*/ 540732 w 1839834"/>
              <a:gd name="connsiteY2" fmla="*/ 2856335 h 6200775"/>
              <a:gd name="connsiteX3" fmla="*/ 1282394 w 1839834"/>
              <a:gd name="connsiteY3" fmla="*/ 4636703 h 6200775"/>
              <a:gd name="connsiteX4" fmla="*/ 428625 w 1839834"/>
              <a:gd name="connsiteY4" fmla="*/ 6200775 h 6200775"/>
              <a:gd name="connsiteX5" fmla="*/ 0 w 1839834"/>
              <a:gd name="connsiteY5" fmla="*/ 6200775 h 6200775"/>
              <a:gd name="connsiteX6" fmla="*/ 9525 w 1839834"/>
              <a:gd name="connsiteY6" fmla="*/ 0 h 6200775"/>
              <a:gd name="connsiteX0" fmla="*/ 9525 w 1839834"/>
              <a:gd name="connsiteY0" fmla="*/ 0 h 6200775"/>
              <a:gd name="connsiteX1" fmla="*/ 985784 w 1839834"/>
              <a:gd name="connsiteY1" fmla="*/ 1421774 h 6200775"/>
              <a:gd name="connsiteX2" fmla="*/ 540732 w 1839834"/>
              <a:gd name="connsiteY2" fmla="*/ 2856335 h 6200775"/>
              <a:gd name="connsiteX3" fmla="*/ 1282394 w 1839834"/>
              <a:gd name="connsiteY3" fmla="*/ 4636703 h 6200775"/>
              <a:gd name="connsiteX4" fmla="*/ 428625 w 1839834"/>
              <a:gd name="connsiteY4" fmla="*/ 6200775 h 6200775"/>
              <a:gd name="connsiteX5" fmla="*/ 0 w 1839834"/>
              <a:gd name="connsiteY5" fmla="*/ 6200775 h 6200775"/>
              <a:gd name="connsiteX6" fmla="*/ 9525 w 1839834"/>
              <a:gd name="connsiteY6" fmla="*/ 0 h 6200775"/>
              <a:gd name="connsiteX0" fmla="*/ 9525 w 1839834"/>
              <a:gd name="connsiteY0" fmla="*/ 0 h 6200775"/>
              <a:gd name="connsiteX1" fmla="*/ 980939 w 1839834"/>
              <a:gd name="connsiteY1" fmla="*/ 1433666 h 6200775"/>
              <a:gd name="connsiteX2" fmla="*/ 540732 w 1839834"/>
              <a:gd name="connsiteY2" fmla="*/ 2856335 h 6200775"/>
              <a:gd name="connsiteX3" fmla="*/ 1282394 w 1839834"/>
              <a:gd name="connsiteY3" fmla="*/ 4636703 h 6200775"/>
              <a:gd name="connsiteX4" fmla="*/ 428625 w 1839834"/>
              <a:gd name="connsiteY4" fmla="*/ 6200775 h 6200775"/>
              <a:gd name="connsiteX5" fmla="*/ 0 w 1839834"/>
              <a:gd name="connsiteY5" fmla="*/ 6200775 h 6200775"/>
              <a:gd name="connsiteX6" fmla="*/ 9525 w 1839834"/>
              <a:gd name="connsiteY6" fmla="*/ 0 h 6200775"/>
              <a:gd name="connsiteX0" fmla="*/ 9525 w 1839834"/>
              <a:gd name="connsiteY0" fmla="*/ 0 h 6200775"/>
              <a:gd name="connsiteX1" fmla="*/ 980939 w 1839834"/>
              <a:gd name="connsiteY1" fmla="*/ 1433666 h 6200775"/>
              <a:gd name="connsiteX2" fmla="*/ 540732 w 1839834"/>
              <a:gd name="connsiteY2" fmla="*/ 2856335 h 6200775"/>
              <a:gd name="connsiteX3" fmla="*/ 1282394 w 1839834"/>
              <a:gd name="connsiteY3" fmla="*/ 4636703 h 6200775"/>
              <a:gd name="connsiteX4" fmla="*/ 428625 w 1839834"/>
              <a:gd name="connsiteY4" fmla="*/ 6200775 h 6200775"/>
              <a:gd name="connsiteX5" fmla="*/ 0 w 1839834"/>
              <a:gd name="connsiteY5" fmla="*/ 6200775 h 6200775"/>
              <a:gd name="connsiteX6" fmla="*/ 9525 w 1839834"/>
              <a:gd name="connsiteY6" fmla="*/ 0 h 6200775"/>
              <a:gd name="connsiteX0" fmla="*/ 9525 w 1839834"/>
              <a:gd name="connsiteY0" fmla="*/ 0 h 6200775"/>
              <a:gd name="connsiteX1" fmla="*/ 980939 w 1839834"/>
              <a:gd name="connsiteY1" fmla="*/ 1433666 h 6200775"/>
              <a:gd name="connsiteX2" fmla="*/ 540732 w 1839834"/>
              <a:gd name="connsiteY2" fmla="*/ 2856335 h 6200775"/>
              <a:gd name="connsiteX3" fmla="*/ 1282394 w 1839834"/>
              <a:gd name="connsiteY3" fmla="*/ 4636703 h 6200775"/>
              <a:gd name="connsiteX4" fmla="*/ 428625 w 1839834"/>
              <a:gd name="connsiteY4" fmla="*/ 6200775 h 6200775"/>
              <a:gd name="connsiteX5" fmla="*/ 0 w 1839834"/>
              <a:gd name="connsiteY5" fmla="*/ 6200775 h 6200775"/>
              <a:gd name="connsiteX6" fmla="*/ 9525 w 1839834"/>
              <a:gd name="connsiteY6" fmla="*/ 0 h 6200775"/>
              <a:gd name="connsiteX0" fmla="*/ 9525 w 1839834"/>
              <a:gd name="connsiteY0" fmla="*/ 0 h 6200775"/>
              <a:gd name="connsiteX1" fmla="*/ 980939 w 1839834"/>
              <a:gd name="connsiteY1" fmla="*/ 1433666 h 6200775"/>
              <a:gd name="connsiteX2" fmla="*/ 540732 w 1839834"/>
              <a:gd name="connsiteY2" fmla="*/ 2856335 h 6200775"/>
              <a:gd name="connsiteX3" fmla="*/ 1282394 w 1839834"/>
              <a:gd name="connsiteY3" fmla="*/ 4636703 h 6200775"/>
              <a:gd name="connsiteX4" fmla="*/ 428625 w 1839834"/>
              <a:gd name="connsiteY4" fmla="*/ 6200775 h 6200775"/>
              <a:gd name="connsiteX5" fmla="*/ 0 w 1839834"/>
              <a:gd name="connsiteY5" fmla="*/ 6200775 h 6200775"/>
              <a:gd name="connsiteX6" fmla="*/ 9525 w 1839834"/>
              <a:gd name="connsiteY6" fmla="*/ 0 h 6200775"/>
              <a:gd name="connsiteX0" fmla="*/ 9525 w 1839834"/>
              <a:gd name="connsiteY0" fmla="*/ 0 h 6200775"/>
              <a:gd name="connsiteX1" fmla="*/ 980939 w 1839834"/>
              <a:gd name="connsiteY1" fmla="*/ 1433666 h 6200775"/>
              <a:gd name="connsiteX2" fmla="*/ 540732 w 1839834"/>
              <a:gd name="connsiteY2" fmla="*/ 2856335 h 6200775"/>
              <a:gd name="connsiteX3" fmla="*/ 1282394 w 1839834"/>
              <a:gd name="connsiteY3" fmla="*/ 4636703 h 6200775"/>
              <a:gd name="connsiteX4" fmla="*/ 428625 w 1839834"/>
              <a:gd name="connsiteY4" fmla="*/ 6200775 h 6200775"/>
              <a:gd name="connsiteX5" fmla="*/ 0 w 1839834"/>
              <a:gd name="connsiteY5" fmla="*/ 6200775 h 6200775"/>
              <a:gd name="connsiteX6" fmla="*/ 9525 w 1839834"/>
              <a:gd name="connsiteY6" fmla="*/ 0 h 6200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39834" h="6200775">
                <a:moveTo>
                  <a:pt x="9525" y="0"/>
                </a:moveTo>
                <a:cubicBezTo>
                  <a:pt x="416295" y="284690"/>
                  <a:pt x="1425142" y="897762"/>
                  <a:pt x="980939" y="1433666"/>
                </a:cubicBezTo>
                <a:cubicBezTo>
                  <a:pt x="844467" y="1707707"/>
                  <a:pt x="539821" y="2296069"/>
                  <a:pt x="540732" y="2856335"/>
                </a:cubicBezTo>
                <a:cubicBezTo>
                  <a:pt x="541643" y="3416601"/>
                  <a:pt x="743453" y="3982394"/>
                  <a:pt x="1282394" y="4636703"/>
                </a:cubicBezTo>
                <a:cubicBezTo>
                  <a:pt x="1839834" y="5180015"/>
                  <a:pt x="543317" y="6072427"/>
                  <a:pt x="428625" y="6200775"/>
                </a:cubicBezTo>
                <a:lnTo>
                  <a:pt x="0" y="6200775"/>
                </a:lnTo>
                <a:lnTo>
                  <a:pt x="9525" y="0"/>
                </a:lnTo>
                <a:close/>
              </a:path>
            </a:pathLst>
          </a:custGeom>
          <a:gradFill flip="none" rotWithShape="1">
            <a:gsLst>
              <a:gs pos="0">
                <a:schemeClr val="bg2">
                  <a:lumMod val="60000"/>
                  <a:lumOff val="40000"/>
                  <a:alpha val="63000"/>
                </a:schemeClr>
              </a:gs>
              <a:gs pos="50000">
                <a:schemeClr val="bg2">
                  <a:shade val="67500"/>
                  <a:satMod val="115000"/>
                </a:schemeClr>
              </a:gs>
              <a:gs pos="100000">
                <a:schemeClr val="bg2"/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  <a:scene3d>
            <a:camera prst="orthographicFront"/>
            <a:lightRig rig="balanced" dir="t">
              <a:rot lat="0" lon="0" rev="10800000"/>
            </a:lightRig>
          </a:scene3d>
          <a:sp3d prstMaterial="plastic">
            <a:bevelT w="1016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Freeform 11"/>
          <p:cNvSpPr/>
          <p:nvPr/>
        </p:nvSpPr>
        <p:spPr bwMode="ltGray">
          <a:xfrm>
            <a:off x="6954" y="2705"/>
            <a:ext cx="7708296" cy="1619808"/>
          </a:xfrm>
          <a:custGeom>
            <a:avLst/>
            <a:gdLst>
              <a:gd name="connsiteX0" fmla="*/ 0 w 7724775"/>
              <a:gd name="connsiteY0" fmla="*/ 0 h 1304925"/>
              <a:gd name="connsiteX1" fmla="*/ 7724775 w 7724775"/>
              <a:gd name="connsiteY1" fmla="*/ 0 h 1304925"/>
              <a:gd name="connsiteX2" fmla="*/ 7219950 w 7724775"/>
              <a:gd name="connsiteY2" fmla="*/ 685800 h 1304925"/>
              <a:gd name="connsiteX3" fmla="*/ 6600825 w 7724775"/>
              <a:gd name="connsiteY3" fmla="*/ 876300 h 1304925"/>
              <a:gd name="connsiteX4" fmla="*/ 4314825 w 7724775"/>
              <a:gd name="connsiteY4" fmla="*/ 504825 h 1304925"/>
              <a:gd name="connsiteX5" fmla="*/ 1781175 w 7724775"/>
              <a:gd name="connsiteY5" fmla="*/ 1304925 h 1304925"/>
              <a:gd name="connsiteX6" fmla="*/ 9525 w 7724775"/>
              <a:gd name="connsiteY6" fmla="*/ 400050 h 1304925"/>
              <a:gd name="connsiteX7" fmla="*/ 0 w 7724775"/>
              <a:gd name="connsiteY7" fmla="*/ 0 h 1304925"/>
              <a:gd name="connsiteX0" fmla="*/ 0 w 7724775"/>
              <a:gd name="connsiteY0" fmla="*/ 0 h 1322387"/>
              <a:gd name="connsiteX1" fmla="*/ 7724775 w 7724775"/>
              <a:gd name="connsiteY1" fmla="*/ 0 h 1322387"/>
              <a:gd name="connsiteX2" fmla="*/ 7219950 w 7724775"/>
              <a:gd name="connsiteY2" fmla="*/ 685800 h 1322387"/>
              <a:gd name="connsiteX3" fmla="*/ 6600825 w 7724775"/>
              <a:gd name="connsiteY3" fmla="*/ 876300 h 1322387"/>
              <a:gd name="connsiteX4" fmla="*/ 4314825 w 7724775"/>
              <a:gd name="connsiteY4" fmla="*/ 504825 h 1322387"/>
              <a:gd name="connsiteX5" fmla="*/ 1781175 w 7724775"/>
              <a:gd name="connsiteY5" fmla="*/ 1304925 h 1322387"/>
              <a:gd name="connsiteX6" fmla="*/ 9525 w 7724775"/>
              <a:gd name="connsiteY6" fmla="*/ 400050 h 1322387"/>
              <a:gd name="connsiteX7" fmla="*/ 0 w 7724775"/>
              <a:gd name="connsiteY7" fmla="*/ 0 h 1322387"/>
              <a:gd name="connsiteX0" fmla="*/ 0 w 7724775"/>
              <a:gd name="connsiteY0" fmla="*/ 0 h 1322387"/>
              <a:gd name="connsiteX1" fmla="*/ 7724775 w 7724775"/>
              <a:gd name="connsiteY1" fmla="*/ 0 h 1322387"/>
              <a:gd name="connsiteX2" fmla="*/ 7219950 w 7724775"/>
              <a:gd name="connsiteY2" fmla="*/ 685800 h 1322387"/>
              <a:gd name="connsiteX3" fmla="*/ 6600825 w 7724775"/>
              <a:gd name="connsiteY3" fmla="*/ 876300 h 1322387"/>
              <a:gd name="connsiteX4" fmla="*/ 4314825 w 7724775"/>
              <a:gd name="connsiteY4" fmla="*/ 504825 h 1322387"/>
              <a:gd name="connsiteX5" fmla="*/ 1781175 w 7724775"/>
              <a:gd name="connsiteY5" fmla="*/ 1304925 h 1322387"/>
              <a:gd name="connsiteX6" fmla="*/ 9525 w 7724775"/>
              <a:gd name="connsiteY6" fmla="*/ 400050 h 1322387"/>
              <a:gd name="connsiteX7" fmla="*/ 0 w 7724775"/>
              <a:gd name="connsiteY7" fmla="*/ 0 h 1322387"/>
              <a:gd name="connsiteX0" fmla="*/ 0 w 7724775"/>
              <a:gd name="connsiteY0" fmla="*/ 0 h 1322387"/>
              <a:gd name="connsiteX1" fmla="*/ 7724775 w 7724775"/>
              <a:gd name="connsiteY1" fmla="*/ 0 h 1322387"/>
              <a:gd name="connsiteX2" fmla="*/ 7219950 w 7724775"/>
              <a:gd name="connsiteY2" fmla="*/ 685800 h 1322387"/>
              <a:gd name="connsiteX3" fmla="*/ 6600825 w 7724775"/>
              <a:gd name="connsiteY3" fmla="*/ 876300 h 1322387"/>
              <a:gd name="connsiteX4" fmla="*/ 4314825 w 7724775"/>
              <a:gd name="connsiteY4" fmla="*/ 504825 h 1322387"/>
              <a:gd name="connsiteX5" fmla="*/ 1781175 w 7724775"/>
              <a:gd name="connsiteY5" fmla="*/ 1304925 h 1322387"/>
              <a:gd name="connsiteX6" fmla="*/ 9525 w 7724775"/>
              <a:gd name="connsiteY6" fmla="*/ 400050 h 1322387"/>
              <a:gd name="connsiteX7" fmla="*/ 0 w 7724775"/>
              <a:gd name="connsiteY7" fmla="*/ 0 h 1322387"/>
              <a:gd name="connsiteX0" fmla="*/ 0 w 7724775"/>
              <a:gd name="connsiteY0" fmla="*/ 0 h 1541463"/>
              <a:gd name="connsiteX1" fmla="*/ 7724775 w 7724775"/>
              <a:gd name="connsiteY1" fmla="*/ 0 h 1541463"/>
              <a:gd name="connsiteX2" fmla="*/ 7219950 w 7724775"/>
              <a:gd name="connsiteY2" fmla="*/ 685800 h 1541463"/>
              <a:gd name="connsiteX3" fmla="*/ 6600825 w 7724775"/>
              <a:gd name="connsiteY3" fmla="*/ 876300 h 1541463"/>
              <a:gd name="connsiteX4" fmla="*/ 4314825 w 7724775"/>
              <a:gd name="connsiteY4" fmla="*/ 504825 h 1541463"/>
              <a:gd name="connsiteX5" fmla="*/ 1781175 w 7724775"/>
              <a:gd name="connsiteY5" fmla="*/ 1304925 h 1541463"/>
              <a:gd name="connsiteX6" fmla="*/ 9525 w 7724775"/>
              <a:gd name="connsiteY6" fmla="*/ 400050 h 1541463"/>
              <a:gd name="connsiteX7" fmla="*/ 0 w 7724775"/>
              <a:gd name="connsiteY7" fmla="*/ 0 h 1541463"/>
              <a:gd name="connsiteX0" fmla="*/ 0 w 7724775"/>
              <a:gd name="connsiteY0" fmla="*/ 0 h 1600206"/>
              <a:gd name="connsiteX1" fmla="*/ 7724775 w 7724775"/>
              <a:gd name="connsiteY1" fmla="*/ 0 h 1600206"/>
              <a:gd name="connsiteX2" fmla="*/ 7219950 w 7724775"/>
              <a:gd name="connsiteY2" fmla="*/ 685800 h 1600206"/>
              <a:gd name="connsiteX3" fmla="*/ 6600825 w 7724775"/>
              <a:gd name="connsiteY3" fmla="*/ 876300 h 1600206"/>
              <a:gd name="connsiteX4" fmla="*/ 4314825 w 7724775"/>
              <a:gd name="connsiteY4" fmla="*/ 504825 h 1600206"/>
              <a:gd name="connsiteX5" fmla="*/ 1781175 w 7724775"/>
              <a:gd name="connsiteY5" fmla="*/ 1304925 h 1600206"/>
              <a:gd name="connsiteX6" fmla="*/ 9525 w 7724775"/>
              <a:gd name="connsiteY6" fmla="*/ 400050 h 1600206"/>
              <a:gd name="connsiteX7" fmla="*/ 0 w 7724775"/>
              <a:gd name="connsiteY7" fmla="*/ 0 h 1600206"/>
              <a:gd name="connsiteX0" fmla="*/ 0 w 7724775"/>
              <a:gd name="connsiteY0" fmla="*/ 0 h 1600206"/>
              <a:gd name="connsiteX1" fmla="*/ 7724775 w 7724775"/>
              <a:gd name="connsiteY1" fmla="*/ 0 h 1600206"/>
              <a:gd name="connsiteX2" fmla="*/ 7219950 w 7724775"/>
              <a:gd name="connsiteY2" fmla="*/ 685800 h 1600206"/>
              <a:gd name="connsiteX3" fmla="*/ 6600825 w 7724775"/>
              <a:gd name="connsiteY3" fmla="*/ 876300 h 1600206"/>
              <a:gd name="connsiteX4" fmla="*/ 4314825 w 7724775"/>
              <a:gd name="connsiteY4" fmla="*/ 504825 h 1600206"/>
              <a:gd name="connsiteX5" fmla="*/ 1781175 w 7724775"/>
              <a:gd name="connsiteY5" fmla="*/ 1304925 h 1600206"/>
              <a:gd name="connsiteX6" fmla="*/ 9525 w 7724775"/>
              <a:gd name="connsiteY6" fmla="*/ 400050 h 1600206"/>
              <a:gd name="connsiteX7" fmla="*/ 0 w 7724775"/>
              <a:gd name="connsiteY7" fmla="*/ 0 h 1600206"/>
              <a:gd name="connsiteX0" fmla="*/ 0 w 7724775"/>
              <a:gd name="connsiteY0" fmla="*/ 0 h 1600206"/>
              <a:gd name="connsiteX1" fmla="*/ 7724775 w 7724775"/>
              <a:gd name="connsiteY1" fmla="*/ 0 h 1600206"/>
              <a:gd name="connsiteX2" fmla="*/ 7219950 w 7724775"/>
              <a:gd name="connsiteY2" fmla="*/ 685800 h 1600206"/>
              <a:gd name="connsiteX3" fmla="*/ 6600825 w 7724775"/>
              <a:gd name="connsiteY3" fmla="*/ 876300 h 1600206"/>
              <a:gd name="connsiteX4" fmla="*/ 4314825 w 7724775"/>
              <a:gd name="connsiteY4" fmla="*/ 504825 h 1600206"/>
              <a:gd name="connsiteX5" fmla="*/ 1781175 w 7724775"/>
              <a:gd name="connsiteY5" fmla="*/ 1304925 h 1600206"/>
              <a:gd name="connsiteX6" fmla="*/ 9525 w 7724775"/>
              <a:gd name="connsiteY6" fmla="*/ 400050 h 1600206"/>
              <a:gd name="connsiteX7" fmla="*/ 0 w 7724775"/>
              <a:gd name="connsiteY7" fmla="*/ 0 h 1600206"/>
              <a:gd name="connsiteX0" fmla="*/ 0 w 7724775"/>
              <a:gd name="connsiteY0" fmla="*/ 0 h 1600206"/>
              <a:gd name="connsiteX1" fmla="*/ 7724775 w 7724775"/>
              <a:gd name="connsiteY1" fmla="*/ 0 h 1600206"/>
              <a:gd name="connsiteX2" fmla="*/ 7219950 w 7724775"/>
              <a:gd name="connsiteY2" fmla="*/ 685800 h 1600206"/>
              <a:gd name="connsiteX3" fmla="*/ 6600825 w 7724775"/>
              <a:gd name="connsiteY3" fmla="*/ 876300 h 1600206"/>
              <a:gd name="connsiteX4" fmla="*/ 4314825 w 7724775"/>
              <a:gd name="connsiteY4" fmla="*/ 504825 h 1600206"/>
              <a:gd name="connsiteX5" fmla="*/ 1781175 w 7724775"/>
              <a:gd name="connsiteY5" fmla="*/ 1304925 h 1600206"/>
              <a:gd name="connsiteX6" fmla="*/ 2875 w 7724775"/>
              <a:gd name="connsiteY6" fmla="*/ 379961 h 1600206"/>
              <a:gd name="connsiteX7" fmla="*/ 0 w 7724775"/>
              <a:gd name="connsiteY7" fmla="*/ 0 h 1600206"/>
              <a:gd name="connsiteX0" fmla="*/ 0 w 7724775"/>
              <a:gd name="connsiteY0" fmla="*/ 0 h 1602700"/>
              <a:gd name="connsiteX1" fmla="*/ 7724775 w 7724775"/>
              <a:gd name="connsiteY1" fmla="*/ 0 h 1602700"/>
              <a:gd name="connsiteX2" fmla="*/ 7219950 w 7724775"/>
              <a:gd name="connsiteY2" fmla="*/ 685800 h 1602700"/>
              <a:gd name="connsiteX3" fmla="*/ 6600825 w 7724775"/>
              <a:gd name="connsiteY3" fmla="*/ 876300 h 1602700"/>
              <a:gd name="connsiteX4" fmla="*/ 4314825 w 7724775"/>
              <a:gd name="connsiteY4" fmla="*/ 504825 h 1602700"/>
              <a:gd name="connsiteX5" fmla="*/ 1781175 w 7724775"/>
              <a:gd name="connsiteY5" fmla="*/ 1304925 h 1602700"/>
              <a:gd name="connsiteX6" fmla="*/ 2875 w 7724775"/>
              <a:gd name="connsiteY6" fmla="*/ 379961 h 1602700"/>
              <a:gd name="connsiteX7" fmla="*/ 0 w 7724775"/>
              <a:gd name="connsiteY7" fmla="*/ 0 h 1602700"/>
              <a:gd name="connsiteX0" fmla="*/ 0 w 7724775"/>
              <a:gd name="connsiteY0" fmla="*/ 0 h 1545342"/>
              <a:gd name="connsiteX1" fmla="*/ 7724775 w 7724775"/>
              <a:gd name="connsiteY1" fmla="*/ 0 h 1545342"/>
              <a:gd name="connsiteX2" fmla="*/ 7219950 w 7724775"/>
              <a:gd name="connsiteY2" fmla="*/ 685800 h 1545342"/>
              <a:gd name="connsiteX3" fmla="*/ 6600825 w 7724775"/>
              <a:gd name="connsiteY3" fmla="*/ 876300 h 1545342"/>
              <a:gd name="connsiteX4" fmla="*/ 4314825 w 7724775"/>
              <a:gd name="connsiteY4" fmla="*/ 504825 h 1545342"/>
              <a:gd name="connsiteX5" fmla="*/ 1781175 w 7724775"/>
              <a:gd name="connsiteY5" fmla="*/ 1304925 h 1545342"/>
              <a:gd name="connsiteX6" fmla="*/ 2875 w 7724775"/>
              <a:gd name="connsiteY6" fmla="*/ 379961 h 1545342"/>
              <a:gd name="connsiteX7" fmla="*/ 0 w 7724775"/>
              <a:gd name="connsiteY7" fmla="*/ 0 h 1545342"/>
              <a:gd name="connsiteX0" fmla="*/ 0 w 7724775"/>
              <a:gd name="connsiteY0" fmla="*/ 0 h 1622512"/>
              <a:gd name="connsiteX1" fmla="*/ 7724775 w 7724775"/>
              <a:gd name="connsiteY1" fmla="*/ 0 h 1622512"/>
              <a:gd name="connsiteX2" fmla="*/ 7219950 w 7724775"/>
              <a:gd name="connsiteY2" fmla="*/ 685800 h 1622512"/>
              <a:gd name="connsiteX3" fmla="*/ 6600825 w 7724775"/>
              <a:gd name="connsiteY3" fmla="*/ 876300 h 1622512"/>
              <a:gd name="connsiteX4" fmla="*/ 4314825 w 7724775"/>
              <a:gd name="connsiteY4" fmla="*/ 504825 h 1622512"/>
              <a:gd name="connsiteX5" fmla="*/ 1781175 w 7724775"/>
              <a:gd name="connsiteY5" fmla="*/ 1304925 h 1622512"/>
              <a:gd name="connsiteX6" fmla="*/ 2875 w 7724775"/>
              <a:gd name="connsiteY6" fmla="*/ 379961 h 1622512"/>
              <a:gd name="connsiteX7" fmla="*/ 0 w 7724775"/>
              <a:gd name="connsiteY7" fmla="*/ 0 h 1622512"/>
              <a:gd name="connsiteX0" fmla="*/ 0 w 7724775"/>
              <a:gd name="connsiteY0" fmla="*/ 0 h 1622512"/>
              <a:gd name="connsiteX1" fmla="*/ 7724775 w 7724775"/>
              <a:gd name="connsiteY1" fmla="*/ 0 h 1622512"/>
              <a:gd name="connsiteX2" fmla="*/ 7219950 w 7724775"/>
              <a:gd name="connsiteY2" fmla="*/ 685800 h 1622512"/>
              <a:gd name="connsiteX3" fmla="*/ 6600825 w 7724775"/>
              <a:gd name="connsiteY3" fmla="*/ 876300 h 1622512"/>
              <a:gd name="connsiteX4" fmla="*/ 4314825 w 7724775"/>
              <a:gd name="connsiteY4" fmla="*/ 504825 h 1622512"/>
              <a:gd name="connsiteX5" fmla="*/ 1781175 w 7724775"/>
              <a:gd name="connsiteY5" fmla="*/ 1304925 h 1622512"/>
              <a:gd name="connsiteX6" fmla="*/ 2875 w 7724775"/>
              <a:gd name="connsiteY6" fmla="*/ 379961 h 1622512"/>
              <a:gd name="connsiteX7" fmla="*/ 0 w 7724775"/>
              <a:gd name="connsiteY7" fmla="*/ 0 h 1622512"/>
              <a:gd name="connsiteX0" fmla="*/ 0 w 7724775"/>
              <a:gd name="connsiteY0" fmla="*/ 0 h 1622512"/>
              <a:gd name="connsiteX1" fmla="*/ 7724775 w 7724775"/>
              <a:gd name="connsiteY1" fmla="*/ 0 h 1622512"/>
              <a:gd name="connsiteX2" fmla="*/ 7219950 w 7724775"/>
              <a:gd name="connsiteY2" fmla="*/ 685800 h 1622512"/>
              <a:gd name="connsiteX3" fmla="*/ 6600825 w 7724775"/>
              <a:gd name="connsiteY3" fmla="*/ 876300 h 1622512"/>
              <a:gd name="connsiteX4" fmla="*/ 4314825 w 7724775"/>
              <a:gd name="connsiteY4" fmla="*/ 504825 h 1622512"/>
              <a:gd name="connsiteX5" fmla="*/ 1781175 w 7724775"/>
              <a:gd name="connsiteY5" fmla="*/ 1304925 h 1622512"/>
              <a:gd name="connsiteX6" fmla="*/ 2875 w 7724775"/>
              <a:gd name="connsiteY6" fmla="*/ 379961 h 1622512"/>
              <a:gd name="connsiteX7" fmla="*/ 0 w 7724775"/>
              <a:gd name="connsiteY7" fmla="*/ 0 h 1622512"/>
              <a:gd name="connsiteX0" fmla="*/ 0 w 7724775"/>
              <a:gd name="connsiteY0" fmla="*/ 0 h 1622512"/>
              <a:gd name="connsiteX1" fmla="*/ 7724775 w 7724775"/>
              <a:gd name="connsiteY1" fmla="*/ 0 h 1622512"/>
              <a:gd name="connsiteX2" fmla="*/ 7219950 w 7724775"/>
              <a:gd name="connsiteY2" fmla="*/ 685800 h 1622512"/>
              <a:gd name="connsiteX3" fmla="*/ 6613156 w 7724775"/>
              <a:gd name="connsiteY3" fmla="*/ 881149 h 1622512"/>
              <a:gd name="connsiteX4" fmla="*/ 4314825 w 7724775"/>
              <a:gd name="connsiteY4" fmla="*/ 504825 h 1622512"/>
              <a:gd name="connsiteX5" fmla="*/ 1781175 w 7724775"/>
              <a:gd name="connsiteY5" fmla="*/ 1304925 h 1622512"/>
              <a:gd name="connsiteX6" fmla="*/ 2875 w 7724775"/>
              <a:gd name="connsiteY6" fmla="*/ 379961 h 1622512"/>
              <a:gd name="connsiteX7" fmla="*/ 0 w 7724775"/>
              <a:gd name="connsiteY7" fmla="*/ 0 h 1622512"/>
              <a:gd name="connsiteX0" fmla="*/ 0 w 7724775"/>
              <a:gd name="connsiteY0" fmla="*/ 0 h 1622512"/>
              <a:gd name="connsiteX1" fmla="*/ 7724775 w 7724775"/>
              <a:gd name="connsiteY1" fmla="*/ 0 h 1622512"/>
              <a:gd name="connsiteX2" fmla="*/ 7219950 w 7724775"/>
              <a:gd name="connsiteY2" fmla="*/ 685800 h 1622512"/>
              <a:gd name="connsiteX3" fmla="*/ 6613156 w 7724775"/>
              <a:gd name="connsiteY3" fmla="*/ 881149 h 1622512"/>
              <a:gd name="connsiteX4" fmla="*/ 4314825 w 7724775"/>
              <a:gd name="connsiteY4" fmla="*/ 504825 h 1622512"/>
              <a:gd name="connsiteX5" fmla="*/ 1781175 w 7724775"/>
              <a:gd name="connsiteY5" fmla="*/ 1304925 h 1622512"/>
              <a:gd name="connsiteX6" fmla="*/ 2875 w 7724775"/>
              <a:gd name="connsiteY6" fmla="*/ 379961 h 1622512"/>
              <a:gd name="connsiteX7" fmla="*/ 0 w 7724775"/>
              <a:gd name="connsiteY7" fmla="*/ 0 h 1622512"/>
              <a:gd name="connsiteX0" fmla="*/ 0 w 7724775"/>
              <a:gd name="connsiteY0" fmla="*/ 0 h 1622512"/>
              <a:gd name="connsiteX1" fmla="*/ 7724775 w 7724775"/>
              <a:gd name="connsiteY1" fmla="*/ 0 h 1622512"/>
              <a:gd name="connsiteX2" fmla="*/ 7219950 w 7724775"/>
              <a:gd name="connsiteY2" fmla="*/ 685800 h 1622512"/>
              <a:gd name="connsiteX3" fmla="*/ 6613156 w 7724775"/>
              <a:gd name="connsiteY3" fmla="*/ 881149 h 1622512"/>
              <a:gd name="connsiteX4" fmla="*/ 4314825 w 7724775"/>
              <a:gd name="connsiteY4" fmla="*/ 504825 h 1622512"/>
              <a:gd name="connsiteX5" fmla="*/ 1781175 w 7724775"/>
              <a:gd name="connsiteY5" fmla="*/ 1304925 h 1622512"/>
              <a:gd name="connsiteX6" fmla="*/ 2875 w 7724775"/>
              <a:gd name="connsiteY6" fmla="*/ 379961 h 1622512"/>
              <a:gd name="connsiteX7" fmla="*/ 0 w 7724775"/>
              <a:gd name="connsiteY7" fmla="*/ 0 h 1622512"/>
              <a:gd name="connsiteX0" fmla="*/ 0 w 7724775"/>
              <a:gd name="connsiteY0" fmla="*/ 0 h 1622512"/>
              <a:gd name="connsiteX1" fmla="*/ 7724775 w 7724775"/>
              <a:gd name="connsiteY1" fmla="*/ 0 h 1622512"/>
              <a:gd name="connsiteX2" fmla="*/ 7219950 w 7724775"/>
              <a:gd name="connsiteY2" fmla="*/ 685800 h 1622512"/>
              <a:gd name="connsiteX3" fmla="*/ 6613156 w 7724775"/>
              <a:gd name="connsiteY3" fmla="*/ 881149 h 1622512"/>
              <a:gd name="connsiteX4" fmla="*/ 4314825 w 7724775"/>
              <a:gd name="connsiteY4" fmla="*/ 504825 h 1622512"/>
              <a:gd name="connsiteX5" fmla="*/ 1781175 w 7724775"/>
              <a:gd name="connsiteY5" fmla="*/ 1304925 h 1622512"/>
              <a:gd name="connsiteX6" fmla="*/ 2875 w 7724775"/>
              <a:gd name="connsiteY6" fmla="*/ 379961 h 1622512"/>
              <a:gd name="connsiteX7" fmla="*/ 0 w 7724775"/>
              <a:gd name="connsiteY7" fmla="*/ 0 h 1622512"/>
              <a:gd name="connsiteX0" fmla="*/ 0 w 7724775"/>
              <a:gd name="connsiteY0" fmla="*/ 0 h 1622512"/>
              <a:gd name="connsiteX1" fmla="*/ 7724775 w 7724775"/>
              <a:gd name="connsiteY1" fmla="*/ 0 h 1622512"/>
              <a:gd name="connsiteX2" fmla="*/ 7219950 w 7724775"/>
              <a:gd name="connsiteY2" fmla="*/ 685800 h 1622512"/>
              <a:gd name="connsiteX3" fmla="*/ 6613156 w 7724775"/>
              <a:gd name="connsiteY3" fmla="*/ 881149 h 1622512"/>
              <a:gd name="connsiteX4" fmla="*/ 4314825 w 7724775"/>
              <a:gd name="connsiteY4" fmla="*/ 504825 h 1622512"/>
              <a:gd name="connsiteX5" fmla="*/ 1781175 w 7724775"/>
              <a:gd name="connsiteY5" fmla="*/ 1304925 h 1622512"/>
              <a:gd name="connsiteX6" fmla="*/ 2875 w 7724775"/>
              <a:gd name="connsiteY6" fmla="*/ 379961 h 1622512"/>
              <a:gd name="connsiteX7" fmla="*/ 0 w 7724775"/>
              <a:gd name="connsiteY7" fmla="*/ 0 h 1622512"/>
              <a:gd name="connsiteX0" fmla="*/ 0 w 7724775"/>
              <a:gd name="connsiteY0" fmla="*/ 0 h 1622512"/>
              <a:gd name="connsiteX1" fmla="*/ 7724775 w 7724775"/>
              <a:gd name="connsiteY1" fmla="*/ 0 h 1622512"/>
              <a:gd name="connsiteX2" fmla="*/ 7219950 w 7724775"/>
              <a:gd name="connsiteY2" fmla="*/ 685800 h 1622512"/>
              <a:gd name="connsiteX3" fmla="*/ 6613156 w 7724775"/>
              <a:gd name="connsiteY3" fmla="*/ 881149 h 1622512"/>
              <a:gd name="connsiteX4" fmla="*/ 4314825 w 7724775"/>
              <a:gd name="connsiteY4" fmla="*/ 504825 h 1622512"/>
              <a:gd name="connsiteX5" fmla="*/ 1781175 w 7724775"/>
              <a:gd name="connsiteY5" fmla="*/ 1304925 h 1622512"/>
              <a:gd name="connsiteX6" fmla="*/ 2875 w 7724775"/>
              <a:gd name="connsiteY6" fmla="*/ 379961 h 1622512"/>
              <a:gd name="connsiteX7" fmla="*/ 0 w 7724775"/>
              <a:gd name="connsiteY7" fmla="*/ 0 h 1622512"/>
              <a:gd name="connsiteX0" fmla="*/ 0 w 7724775"/>
              <a:gd name="connsiteY0" fmla="*/ 0 h 1622512"/>
              <a:gd name="connsiteX1" fmla="*/ 7724775 w 7724775"/>
              <a:gd name="connsiteY1" fmla="*/ 0 h 1622512"/>
              <a:gd name="connsiteX2" fmla="*/ 7219950 w 7724775"/>
              <a:gd name="connsiteY2" fmla="*/ 685800 h 1622512"/>
              <a:gd name="connsiteX3" fmla="*/ 6613156 w 7724775"/>
              <a:gd name="connsiteY3" fmla="*/ 881149 h 1622512"/>
              <a:gd name="connsiteX4" fmla="*/ 4314825 w 7724775"/>
              <a:gd name="connsiteY4" fmla="*/ 504825 h 1622512"/>
              <a:gd name="connsiteX5" fmla="*/ 1781175 w 7724775"/>
              <a:gd name="connsiteY5" fmla="*/ 1304925 h 1622512"/>
              <a:gd name="connsiteX6" fmla="*/ 2875 w 7724775"/>
              <a:gd name="connsiteY6" fmla="*/ 379961 h 1622512"/>
              <a:gd name="connsiteX7" fmla="*/ 0 w 7724775"/>
              <a:gd name="connsiteY7" fmla="*/ 0 h 1622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724775" h="1622512">
                <a:moveTo>
                  <a:pt x="0" y="0"/>
                </a:moveTo>
                <a:lnTo>
                  <a:pt x="7724775" y="0"/>
                </a:lnTo>
                <a:cubicBezTo>
                  <a:pt x="7556500" y="228600"/>
                  <a:pt x="7398477" y="462188"/>
                  <a:pt x="7219950" y="685800"/>
                </a:cubicBezTo>
                <a:cubicBezTo>
                  <a:pt x="7117969" y="811622"/>
                  <a:pt x="7010059" y="974488"/>
                  <a:pt x="6613156" y="881149"/>
                </a:cubicBezTo>
                <a:cubicBezTo>
                  <a:pt x="6073551" y="698725"/>
                  <a:pt x="5118770" y="460658"/>
                  <a:pt x="4314825" y="504825"/>
                </a:cubicBezTo>
                <a:cubicBezTo>
                  <a:pt x="3510880" y="548992"/>
                  <a:pt x="2429591" y="850086"/>
                  <a:pt x="1781175" y="1304925"/>
                </a:cubicBezTo>
                <a:cubicBezTo>
                  <a:pt x="1239128" y="1622512"/>
                  <a:pt x="218826" y="516953"/>
                  <a:pt x="2875" y="379961"/>
                </a:cubicBezTo>
                <a:cubicBezTo>
                  <a:pt x="1917" y="253307"/>
                  <a:pt x="958" y="126654"/>
                  <a:pt x="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2">
                  <a:lumMod val="60000"/>
                  <a:lumOff val="40000"/>
                </a:schemeClr>
              </a:gs>
              <a:gs pos="50000">
                <a:schemeClr val="bg2">
                  <a:shade val="67500"/>
                  <a:satMod val="115000"/>
                </a:schemeClr>
              </a:gs>
              <a:gs pos="100000">
                <a:schemeClr val="bg2"/>
              </a:gs>
            </a:gsLst>
            <a:lin ang="0" scaled="0"/>
            <a:tileRect/>
          </a:gradFill>
          <a:ln>
            <a:noFill/>
          </a:ln>
          <a:effectLst>
            <a:outerShdw blurRad="50800" dist="38100" dir="5400000" algn="ctr" rotWithShape="0">
              <a:srgbClr val="000000">
                <a:alpha val="40000"/>
              </a:srgbClr>
            </a:outerShdw>
          </a:effectLst>
          <a:scene3d>
            <a:camera prst="orthographicFront"/>
            <a:lightRig rig="balanced" dir="t"/>
          </a:scene3d>
          <a:sp3d extrusionH="76200">
            <a:bevelT w="101600" h="127000"/>
            <a:bevelB w="0" h="0" prst="angle"/>
            <a:extrusionClr>
              <a:schemeClr val="bg2"/>
            </a:extrusionClr>
            <a:contourClr>
              <a:schemeClr val="tx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31536" cy="411480"/>
          </a:xfrm>
        </p:spPr>
        <p:txBody>
          <a:bodyPr anchor="b"/>
          <a:lstStyle>
            <a:lvl1pPr algn="ctr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ltGray">
          <a:xfrm>
            <a:off x="1216152" y="685800"/>
            <a:ext cx="6638544" cy="3959352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</a:schemeClr>
              </a:gs>
              <a:gs pos="69000">
                <a:schemeClr val="bg2">
                  <a:shade val="67500"/>
                  <a:satMod val="115000"/>
                </a:schemeClr>
              </a:gs>
              <a:gs pos="100000">
                <a:schemeClr val="bg2"/>
              </a:gs>
            </a:gsLst>
            <a:lin ang="0" scaled="0"/>
            <a:tileRect/>
          </a:gradFill>
          <a:ln>
            <a:noFill/>
          </a:ln>
          <a:effectLst>
            <a:outerShdw blurRad="50800" dist="38100" dir="5400000" algn="ctr" rotWithShape="0">
              <a:srgbClr val="000000">
                <a:alpha val="40000"/>
              </a:srgbClr>
            </a:outerShdw>
          </a:effectLst>
          <a:scene3d>
            <a:camera prst="orthographicFront"/>
            <a:lightRig rig="balanced" dir="t"/>
          </a:scene3d>
          <a:sp3d>
            <a:bevelT w="101600" h="1270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 algn="ctr" defTabSz="914400" rtl="0" eaLnBrk="1" latinLnBrk="0" hangingPunct="1">
              <a:buNone/>
              <a:defRPr lang="en-US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83080" y="5285232"/>
            <a:ext cx="5431536" cy="630936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31152" y="274637"/>
            <a:ext cx="1755648" cy="587044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29768" y="274638"/>
            <a:ext cx="635508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7EAF463A-BC7C-46EE-9F1E-7F377CCA4891}" type="datetimeFigureOut">
              <a:rPr lang="en-US" smtClean="0"/>
              <a:pPr/>
              <a:t>2/20/2014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719263"/>
            <a:ext cx="8229600" cy="4411662"/>
          </a:xfrm>
        </p:spPr>
        <p:txBody>
          <a:bodyPr/>
          <a:lstStyle/>
          <a:p>
            <a:r>
              <a:rPr lang="ru-RU" smtClean="0"/>
              <a:t>Вставка таблицы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7EAF463A-BC7C-46EE-9F1E-7F377CCA4891}" type="datetimeFigureOut">
              <a:rPr lang="en-US" smtClean="0"/>
              <a:pPr/>
              <a:t>2/20/2014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719263"/>
            <a:ext cx="4038600" cy="212883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4000500"/>
            <a:ext cx="4038600" cy="21304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7EAF463A-BC7C-46EE-9F1E-7F377CCA4891}" type="datetimeFigureOut">
              <a:rPr lang="en-US" smtClean="0"/>
              <a:pPr/>
              <a:t>2/20/2014</a:t>
            </a:fld>
            <a:endParaRPr lang="en-US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0961BDDF-5318-484D-9C98-B556F49688B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Заголовок, клип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Клип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EBFF323-C5D0-45CC-8231-9A78AD00D14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Gray"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flat" dir="t">
                <a:rot lat="0" lon="0" rev="6600000"/>
              </a:lightRig>
            </a:scene3d>
            <a:sp3d extrusionH="31750">
              <a:bevelT w="38100" h="31750" prst="softRound"/>
            </a:sp3d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64808"/>
            <a:ext cx="2133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2/20/2014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7248" y="6464808"/>
            <a:ext cx="2895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464808"/>
            <a:ext cx="2133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ctr" defTabSz="914400" rtl="0" eaLnBrk="1" latinLnBrk="0" hangingPunct="1">
        <a:spcBef>
          <a:spcPct val="0"/>
        </a:spcBef>
        <a:buNone/>
        <a:defRPr sz="4000" b="1" kern="1200">
          <a:gradFill flip="none" rotWithShape="1">
            <a:gsLst>
              <a:gs pos="0">
                <a:schemeClr val="tx1"/>
              </a:gs>
              <a:gs pos="44000">
                <a:schemeClr val="tx1">
                  <a:lumMod val="85000"/>
                </a:schemeClr>
              </a:gs>
              <a:gs pos="100000">
                <a:schemeClr val="tx1">
                  <a:lumMod val="50000"/>
                </a:schemeClr>
              </a:gs>
            </a:gsLst>
            <a:lin ang="5400000" scaled="0"/>
            <a:tileRect/>
          </a:gradFill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www.college.ru/biology/course/content/models/fag/fag.html" TargetMode="Externa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g"/><Relationship Id="rId1" Type="http://schemas.microsoft.com/office/2007/relationships/media" Target="../media/media1.mpg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2.xml"/><Relationship Id="rId1" Type="http://schemas.openxmlformats.org/officeDocument/2006/relationships/video" Target="file:///F:\10&#1082;&#1083;.%20&#1042;&#1080;&#1088;&#1091;&#1089;&#1099;\&#1050;&#1072;&#1082;%20&#1087;&#1088;&#1086;&#1080;&#1089;&#1093;&#1086;&#1076;&#1080;&#1090;%20&#1088;&#1072;&#1089;&#1087;&#1088;&#1086;&#1089;&#1090;&#1088;&#1072;&#1085;&#1077;&#1085;&#1080;&#1077;%20&#1074;&#1080;&#1088;&#1091;&#1089;&#1072;%20&#1043;&#1077;&#1087;&#1072;&#1090;&#1080;&#1090;&#1072;.mp4" TargetMode="Externa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2.xml"/><Relationship Id="rId1" Type="http://schemas.openxmlformats.org/officeDocument/2006/relationships/video" Target="file:///F:\10&#1082;&#1083;.%20&#1042;&#1080;&#1088;&#1091;&#1089;&#1099;\&#1052;&#1077;&#1093;&#1072;&#1085;&#1080;&#1079;&#1084;%20&#1088;&#1072;&#1079;&#1084;&#1085;&#1086;&#1078;&#1077;&#1085;&#1080;&#1103;%20&#1042;&#1048;&#1063;mp4.mp4" TargetMode="Externa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ВИРУСЫ</a:t>
            </a:r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3108" y="1455124"/>
            <a:ext cx="4323767" cy="4596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8" name="Text Box 14"/>
          <p:cNvSpPr txBox="1">
            <a:spLocks noChangeArrowheads="1"/>
          </p:cNvSpPr>
          <p:nvPr/>
        </p:nvSpPr>
        <p:spPr bwMode="auto">
          <a:xfrm>
            <a:off x="5638800" y="5105400"/>
            <a:ext cx="3505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1600" b="0" i="1">
                <a:cs typeface="Times New Roman" pitchFamily="18" charset="0"/>
              </a:rPr>
              <a:t>»</a:t>
            </a:r>
            <a:r>
              <a:rPr lang="ru-RU" b="0"/>
              <a:t> </a:t>
            </a:r>
          </a:p>
        </p:txBody>
      </p:sp>
      <p:sp>
        <p:nvSpPr>
          <p:cNvPr id="6165" name="Rectangle 21"/>
          <p:cNvSpPr>
            <a:spLocks noGrp="1" noChangeArrowheads="1"/>
          </p:cNvSpPr>
          <p:nvPr>
            <p:ph type="title"/>
          </p:nvPr>
        </p:nvSpPr>
        <p:spPr>
          <a:xfrm>
            <a:off x="684213" y="476250"/>
            <a:ext cx="7772400" cy="5495925"/>
          </a:xfrm>
        </p:spPr>
        <p:txBody>
          <a:bodyPr/>
          <a:lstStyle/>
          <a:p>
            <a:r>
              <a:rPr lang="ru-RU" b="1" u="sng" dirty="0">
                <a:solidFill>
                  <a:srgbClr val="FF0000"/>
                </a:solidFill>
              </a:rPr>
              <a:t>Понятие вируса.</a:t>
            </a:r>
            <a:br>
              <a:rPr lang="ru-RU" b="1" u="sng" dirty="0">
                <a:solidFill>
                  <a:srgbClr val="FF0000"/>
                </a:solidFill>
              </a:rPr>
            </a:br>
            <a:r>
              <a:rPr lang="ru-RU" b="1" u="sng" dirty="0">
                <a:solidFill>
                  <a:srgbClr val="FF0000"/>
                </a:solidFill>
              </a:rPr>
              <a:t/>
            </a:r>
            <a:br>
              <a:rPr lang="ru-RU" b="1" u="sng" dirty="0">
                <a:solidFill>
                  <a:srgbClr val="FF0000"/>
                </a:solidFill>
              </a:rPr>
            </a:br>
            <a:r>
              <a:rPr lang="ru-RU" b="1" u="sng" dirty="0">
                <a:solidFill>
                  <a:schemeClr val="tx1"/>
                </a:solidFill>
              </a:rPr>
              <a:t>Вирус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sz="3600" b="1" dirty="0">
                <a:solidFill>
                  <a:schemeClr val="tx1"/>
                </a:solidFill>
              </a:rPr>
              <a:t>(с лат. «яд»)-неклеточная форма жизни. Они являются</a:t>
            </a:r>
            <a:r>
              <a:rPr lang="ru-RU" sz="3600" i="1" dirty="0">
                <a:solidFill>
                  <a:schemeClr val="tx1"/>
                </a:solidFill>
              </a:rPr>
              <a:t> облигатными</a:t>
            </a:r>
            <a:r>
              <a:rPr lang="ru-RU" sz="3600" b="1" dirty="0">
                <a:solidFill>
                  <a:schemeClr val="tx1"/>
                </a:solidFill>
              </a:rPr>
              <a:t>(обязательными) внутриклеточными паразитами,     т. е. функционирующие только при попадании внутрь бактериальной или </a:t>
            </a:r>
            <a:r>
              <a:rPr lang="ru-RU" sz="3600" b="1" dirty="0" err="1">
                <a:solidFill>
                  <a:schemeClr val="tx1"/>
                </a:solidFill>
              </a:rPr>
              <a:t>эукариотической</a:t>
            </a:r>
            <a:r>
              <a:rPr lang="ru-RU" sz="3600" b="1" dirty="0">
                <a:solidFill>
                  <a:schemeClr val="tx1"/>
                </a:solidFill>
              </a:rPr>
              <a:t> клетки. </a:t>
            </a:r>
            <a:endParaRPr lang="ru-RU" sz="2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0" name="Rectangle 4"/>
          <p:cNvSpPr>
            <a:spLocks noGrp="1" noChangeArrowheads="1"/>
          </p:cNvSpPr>
          <p:nvPr>
            <p:ph type="title"/>
          </p:nvPr>
        </p:nvSpPr>
        <p:spPr>
          <a:xfrm>
            <a:off x="755576" y="15570"/>
            <a:ext cx="7772400" cy="749134"/>
          </a:xfrm>
        </p:spPr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Классификация вирусов.</a:t>
            </a: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549549994"/>
              </p:ext>
            </p:extLst>
          </p:nvPr>
        </p:nvGraphicFramePr>
        <p:xfrm>
          <a:off x="323528" y="908720"/>
          <a:ext cx="8568952" cy="54429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ru-RU" sz="4000" u="sng">
                <a:solidFill>
                  <a:srgbClr val="FF0000"/>
                </a:solidFill>
              </a:rPr>
              <a:t>Строение вируса.</a:t>
            </a:r>
            <a:r>
              <a:rPr lang="ru-RU" sz="4000"/>
              <a:t> </a:t>
            </a:r>
          </a:p>
        </p:txBody>
      </p:sp>
      <p:graphicFrame>
        <p:nvGraphicFramePr>
          <p:cNvPr id="33797" name="Object 5"/>
          <p:cNvGraphicFramePr>
            <a:graphicFrameLocks noChangeAspect="1"/>
          </p:cNvGraphicFramePr>
          <p:nvPr/>
        </p:nvGraphicFramePr>
        <p:xfrm>
          <a:off x="395288" y="1700213"/>
          <a:ext cx="3960812" cy="410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Точечный рисунок" r:id="rId3" imgW="3000000" imgH="2123810" progId="Paint.Picture">
                  <p:embed/>
                </p:oleObj>
              </mc:Choice>
              <mc:Fallback>
                <p:oleObj name="Точечный рисунок" r:id="rId3" imgW="3000000" imgH="2123810" progId="Paint.Picture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1700213"/>
                        <a:ext cx="3960812" cy="410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798" name="Rectangle 6"/>
          <p:cNvSpPr>
            <a:spLocks noChangeArrowheads="1"/>
          </p:cNvSpPr>
          <p:nvPr/>
        </p:nvSpPr>
        <p:spPr bwMode="auto">
          <a:xfrm>
            <a:off x="4643438" y="1341438"/>
            <a:ext cx="4122737" cy="489364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l"/>
            <a:r>
              <a:rPr lang="ru-RU" sz="2400" b="1" dirty="0"/>
              <a:t>   Вирусы имеют настолько простое строение, что их нередко вообще не считают живыми.</a:t>
            </a:r>
          </a:p>
          <a:p>
            <a:pPr algn="l"/>
            <a:endParaRPr lang="ru-RU" sz="2400" b="1" dirty="0"/>
          </a:p>
          <a:p>
            <a:pPr algn="l"/>
            <a:r>
              <a:rPr lang="ru-RU" sz="2400" b="1" dirty="0"/>
              <a:t>   Каждая вирусная частица состоит из небольшого количества </a:t>
            </a:r>
            <a:r>
              <a:rPr lang="ru-RU" sz="2400" b="1" i="1" dirty="0"/>
              <a:t>генетического материала (ДНК или РНК),</a:t>
            </a:r>
            <a:r>
              <a:rPr lang="ru-RU" sz="2400" b="1" dirty="0"/>
              <a:t> заключённого в </a:t>
            </a:r>
            <a:r>
              <a:rPr lang="ru-RU" sz="2400" b="1" i="1" dirty="0"/>
              <a:t>белковую оболочку (</a:t>
            </a:r>
            <a:r>
              <a:rPr lang="ru-RU" sz="2400" b="1" i="1" dirty="0" err="1"/>
              <a:t>капсид</a:t>
            </a:r>
            <a:r>
              <a:rPr lang="ru-RU" sz="2400" b="1" i="1" dirty="0"/>
              <a:t>).. </a:t>
            </a:r>
          </a:p>
          <a:p>
            <a:pPr algn="l"/>
            <a:r>
              <a:rPr lang="ru-RU" sz="2400" b="1" i="1" dirty="0"/>
              <a:t> </a:t>
            </a:r>
          </a:p>
          <a:p>
            <a:pPr algn="l" eaLnBrk="0" hangingPunct="0"/>
            <a:endParaRPr lang="ru-RU" sz="24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Строение  вируса</a:t>
            </a:r>
            <a:endParaRPr lang="ru-RU" sz="2800" dirty="0"/>
          </a:p>
        </p:txBody>
      </p:sp>
      <p:pic>
        <p:nvPicPr>
          <p:cNvPr id="2054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488" y="1571612"/>
            <a:ext cx="3145552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72400" cy="676275"/>
          </a:xfrm>
        </p:spPr>
        <p:txBody>
          <a:bodyPr>
            <a:normAutofit fontScale="90000"/>
          </a:bodyPr>
          <a:lstStyle/>
          <a:p>
            <a:r>
              <a:rPr lang="ru-RU" sz="4000">
                <a:solidFill>
                  <a:srgbClr val="FF0000"/>
                </a:solidFill>
              </a:rPr>
              <a:t>Типы капсид.</a:t>
            </a:r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683568" y="908720"/>
            <a:ext cx="7632700" cy="206533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533400" indent="-533400">
              <a:buFontTx/>
              <a:buNone/>
            </a:pPr>
            <a:r>
              <a:rPr lang="ru-RU" sz="2800" b="1" u="sng" dirty="0"/>
              <a:t>Различают три основных типа симметрии:</a:t>
            </a:r>
          </a:p>
          <a:p>
            <a:pPr marL="533400" indent="-533400">
              <a:buFontTx/>
              <a:buAutoNum type="arabicPeriod"/>
            </a:pPr>
            <a:r>
              <a:rPr lang="ru-RU" sz="2800" b="1" dirty="0" err="1">
                <a:cs typeface="Times New Roman" pitchFamily="18" charset="0"/>
              </a:rPr>
              <a:t>Икосаэдрически</a:t>
            </a:r>
            <a:r>
              <a:rPr lang="ru-RU" sz="2800" b="1" dirty="0" err="1"/>
              <a:t>й</a:t>
            </a:r>
            <a:endParaRPr lang="ru-RU" sz="2800" b="1" dirty="0"/>
          </a:p>
          <a:p>
            <a:pPr marL="533400" indent="-533400">
              <a:buFontTx/>
              <a:buAutoNum type="arabicPeriod"/>
            </a:pPr>
            <a:r>
              <a:rPr lang="ru-RU" sz="2800" b="1" dirty="0"/>
              <a:t>С</a:t>
            </a:r>
            <a:r>
              <a:rPr lang="ru-RU" sz="2800" b="1" dirty="0">
                <a:cs typeface="Times New Roman" pitchFamily="18" charset="0"/>
              </a:rPr>
              <a:t>пиральны</a:t>
            </a:r>
            <a:r>
              <a:rPr lang="ru-RU" sz="2800" b="1" dirty="0"/>
              <a:t>й</a:t>
            </a:r>
          </a:p>
          <a:p>
            <a:pPr marL="533400" indent="-533400">
              <a:buFontTx/>
              <a:buAutoNum type="arabicPeriod"/>
            </a:pPr>
            <a:r>
              <a:rPr lang="ru-RU" sz="2800" b="1" dirty="0">
                <a:cs typeface="Times New Roman" pitchFamily="18" charset="0"/>
              </a:rPr>
              <a:t>Сложны</a:t>
            </a:r>
            <a:r>
              <a:rPr lang="ru-RU" sz="2800" b="1" dirty="0"/>
              <a:t>й </a:t>
            </a:r>
          </a:p>
          <a:p>
            <a:pPr marL="533400" indent="-533400">
              <a:buFontTx/>
              <a:buNone/>
            </a:pPr>
            <a:endParaRPr lang="ru-RU" sz="2800" dirty="0">
              <a:solidFill>
                <a:srgbClr val="800000"/>
              </a:solidFill>
            </a:endParaRPr>
          </a:p>
        </p:txBody>
      </p:sp>
      <p:pic>
        <p:nvPicPr>
          <p:cNvPr id="23558" name="Picture 6" descr="fig41_1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563938" y="3213100"/>
            <a:ext cx="2444750" cy="1944688"/>
          </a:xfrm>
          <a:noFill/>
          <a:ln/>
        </p:spPr>
      </p:pic>
      <p:pic>
        <p:nvPicPr>
          <p:cNvPr id="23559" name="Picture 7" descr="fig41_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50" y="3213100"/>
            <a:ext cx="2427288" cy="1897063"/>
          </a:xfrm>
          <a:prstGeom prst="rect">
            <a:avLst/>
          </a:prstGeom>
          <a:noFill/>
        </p:spPr>
      </p:pic>
      <p:pic>
        <p:nvPicPr>
          <p:cNvPr id="23561" name="Picture 9" descr="pict2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32588" y="3213100"/>
            <a:ext cx="2125662" cy="1944688"/>
          </a:xfrm>
          <a:prstGeom prst="rect">
            <a:avLst/>
          </a:prstGeom>
          <a:noFill/>
        </p:spPr>
      </p:pic>
      <p:sp>
        <p:nvSpPr>
          <p:cNvPr id="23569" name="Text Box 17"/>
          <p:cNvSpPr txBox="1">
            <a:spLocks noChangeArrowheads="1"/>
          </p:cNvSpPr>
          <p:nvPr/>
        </p:nvSpPr>
        <p:spPr bwMode="auto">
          <a:xfrm>
            <a:off x="179388" y="3213100"/>
            <a:ext cx="412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1.</a:t>
            </a:r>
          </a:p>
        </p:txBody>
      </p:sp>
      <p:sp>
        <p:nvSpPr>
          <p:cNvPr id="23570" name="Text Box 18"/>
          <p:cNvSpPr txBox="1">
            <a:spLocks noChangeArrowheads="1"/>
          </p:cNvSpPr>
          <p:nvPr/>
        </p:nvSpPr>
        <p:spPr bwMode="auto">
          <a:xfrm>
            <a:off x="3059113" y="3213100"/>
            <a:ext cx="412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2.</a:t>
            </a:r>
          </a:p>
        </p:txBody>
      </p:sp>
      <p:sp>
        <p:nvSpPr>
          <p:cNvPr id="23572" name="Text Box 20"/>
          <p:cNvSpPr txBox="1">
            <a:spLocks noChangeArrowheads="1"/>
          </p:cNvSpPr>
          <p:nvPr/>
        </p:nvSpPr>
        <p:spPr bwMode="auto">
          <a:xfrm>
            <a:off x="6051550" y="3233738"/>
            <a:ext cx="412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3.</a:t>
            </a:r>
          </a:p>
        </p:txBody>
      </p:sp>
      <p:sp>
        <p:nvSpPr>
          <p:cNvPr id="23573" name="Text Box 21"/>
          <p:cNvSpPr txBox="1">
            <a:spLocks noChangeArrowheads="1"/>
          </p:cNvSpPr>
          <p:nvPr/>
        </p:nvSpPr>
        <p:spPr bwMode="auto">
          <a:xfrm>
            <a:off x="539750" y="5300663"/>
            <a:ext cx="8208963" cy="156966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ru-RU" sz="2400" b="1" dirty="0"/>
              <a:t>Форма </a:t>
            </a:r>
            <a:r>
              <a:rPr lang="ru-RU" sz="2400" b="1" dirty="0" err="1"/>
              <a:t>капсид</a:t>
            </a:r>
            <a:r>
              <a:rPr lang="ru-RU" sz="2400" b="1" dirty="0"/>
              <a:t> у ДНК и РНК вирусов разная</a:t>
            </a:r>
            <a:r>
              <a:rPr lang="en-US" sz="2400" b="1" dirty="0"/>
              <a:t>: </a:t>
            </a:r>
            <a:r>
              <a:rPr lang="ru-RU" sz="2400" b="1" dirty="0"/>
              <a:t>у РНК вирусов только кубическая и спиральная, а у ДНК вирусов она кубическая, спиральная, сложная и двойная.</a:t>
            </a:r>
          </a:p>
          <a:p>
            <a:endParaRPr lang="ru-RU" sz="2400" dirty="0">
              <a:solidFill>
                <a:srgbClr val="8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116632"/>
            <a:ext cx="7772400" cy="1143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4000" dirty="0">
                <a:solidFill>
                  <a:srgbClr val="800000"/>
                </a:solidFill>
                <a:effectLst/>
              </a:rPr>
              <a:t>Строение вируса бактериофага.</a:t>
            </a:r>
            <a:br>
              <a:rPr lang="ru-RU" sz="4000" dirty="0">
                <a:solidFill>
                  <a:srgbClr val="800000"/>
                </a:solidFill>
                <a:effectLst/>
              </a:rPr>
            </a:br>
            <a:endParaRPr lang="ru-RU" sz="4000" dirty="0">
              <a:solidFill>
                <a:srgbClr val="800000"/>
              </a:solidFill>
              <a:effectLst/>
            </a:endParaRPr>
          </a:p>
        </p:txBody>
      </p:sp>
      <p:sp>
        <p:nvSpPr>
          <p:cNvPr id="10268" name="Rectangle 28"/>
          <p:cNvSpPr>
            <a:spLocks noChangeArrowheads="1"/>
          </p:cNvSpPr>
          <p:nvPr/>
        </p:nvSpPr>
        <p:spPr bwMode="auto">
          <a:xfrm>
            <a:off x="381000" y="13827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ru-RU"/>
          </a:p>
        </p:txBody>
      </p:sp>
      <p:pic>
        <p:nvPicPr>
          <p:cNvPr id="10270" name="Picture 30" descr="fa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0" y="1428750"/>
            <a:ext cx="7772400" cy="4743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85728"/>
            <a:ext cx="8229600" cy="114300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Вирусы  имеют  различную  форму</a:t>
            </a:r>
            <a:endParaRPr lang="ru-RU" sz="28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92937" y="1428086"/>
            <a:ext cx="7722401" cy="3495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Вирус  паротита</a:t>
            </a:r>
            <a:endParaRPr lang="ru-RU" dirty="0"/>
          </a:p>
        </p:txBody>
      </p:sp>
      <p:pic>
        <p:nvPicPr>
          <p:cNvPr id="4" name="Содержимое 3" descr="08_-_.jpg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43174" y="2143116"/>
            <a:ext cx="4150064" cy="285925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114300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В мире гриппом  заболевают около миллиарда человек</a:t>
            </a:r>
            <a:endParaRPr lang="ru-RU" sz="28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643042" y="1666463"/>
            <a:ext cx="4757917" cy="356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История  открытия  вирусов</a:t>
            </a:r>
            <a:endParaRPr lang="ru-RU" sz="28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642910" y="1214422"/>
            <a:ext cx="271391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3929058" y="1714488"/>
            <a:ext cx="4572000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Открыты в 1892 году русским ботаником </a:t>
            </a:r>
            <a:r>
              <a:rPr lang="ru-RU" sz="2800" b="1" u="sng" dirty="0" smtClean="0"/>
              <a:t>Дмитрием Ивановским. </a:t>
            </a:r>
          </a:p>
          <a:p>
            <a:pPr algn="ctr"/>
            <a:r>
              <a:rPr lang="ru-RU" sz="2800" b="1" dirty="0" smtClean="0"/>
              <a:t>Долгое время оставались неисследованными из-за того, что имели мельчайшие размеры (от 20 до 300 нм). Только появление электронного микроскопа позволило изучить эти существа.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Вирус  табачной  мозаики –Р Н  К  содержащий</a:t>
            </a:r>
            <a:endParaRPr lang="ru-RU" sz="2800" dirty="0"/>
          </a:p>
        </p:txBody>
      </p:sp>
      <p:pic>
        <p:nvPicPr>
          <p:cNvPr id="3077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13103" y="2143116"/>
            <a:ext cx="8373474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914400"/>
          </a:xfrm>
        </p:spPr>
        <p:txBody>
          <a:bodyPr>
            <a:normAutofit fontScale="90000"/>
          </a:bodyPr>
          <a:lstStyle/>
          <a:p>
            <a:r>
              <a:rPr lang="ru-RU" sz="4000" dirty="0">
                <a:solidFill>
                  <a:srgbClr val="000099"/>
                </a:solidFill>
              </a:rPr>
              <a:t>Жизненный цикл вируса.</a:t>
            </a:r>
            <a:br>
              <a:rPr lang="ru-RU" sz="4000" dirty="0">
                <a:solidFill>
                  <a:srgbClr val="000099"/>
                </a:solidFill>
              </a:rPr>
            </a:br>
            <a:r>
              <a:rPr lang="ru-RU" sz="2800" dirty="0">
                <a:solidFill>
                  <a:srgbClr val="000099"/>
                </a:solidFill>
              </a:rPr>
              <a:t>(основные положения)</a:t>
            </a:r>
            <a:endParaRPr lang="ru-RU" sz="4000" dirty="0">
              <a:solidFill>
                <a:srgbClr val="000099"/>
              </a:solidFill>
            </a:endParaRPr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85800" y="1268413"/>
            <a:ext cx="7772400" cy="532923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400" dirty="0"/>
              <a:t>    </a:t>
            </a:r>
            <a:r>
              <a:rPr lang="ru-RU" sz="2400" b="1" dirty="0"/>
              <a:t>Размножение вирусов принципиально отличается от размножения остальных организмов.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400" b="1" dirty="0"/>
              <a:t>        Вирусы воспроизводятся только внутри живой клетки, используя её для синтеза своей нуклеиновой кислоты и своих белков. </a:t>
            </a:r>
          </a:p>
          <a:p>
            <a:pPr>
              <a:lnSpc>
                <a:spcPct val="90000"/>
              </a:lnSpc>
            </a:pPr>
            <a:r>
              <a:rPr lang="ru-RU" sz="2400" b="1" dirty="0"/>
              <a:t>Попав внутрь клетки, вирус теряет свою белковую оболочку, его нуклеиновая кислота освобождается и становится матрицей для синтеза белка оболочки вируса из клеток хозяина; при этом ДНК хозяина инактивируется. </a:t>
            </a:r>
          </a:p>
          <a:p>
            <a:pPr>
              <a:lnSpc>
                <a:spcPct val="90000"/>
              </a:lnSpc>
            </a:pPr>
            <a:r>
              <a:rPr lang="ru-RU" sz="2400" b="1" dirty="0"/>
              <a:t>Полностью сформированная инфекционная частица называется </a:t>
            </a:r>
            <a:r>
              <a:rPr lang="ru-RU" sz="2400" b="1" i="1" dirty="0"/>
              <a:t>вирионом </a:t>
            </a:r>
            <a:r>
              <a:rPr lang="ru-RU" sz="2400" b="1" dirty="0"/>
              <a:t> (мельчайших вирусоподобных частиц, вызывающих инфекционные болезни).</a:t>
            </a:r>
          </a:p>
          <a:p>
            <a:pPr>
              <a:lnSpc>
                <a:spcPct val="90000"/>
              </a:lnSpc>
            </a:pPr>
            <a:r>
              <a:rPr lang="ru-RU" sz="2400" b="1" dirty="0"/>
              <a:t>Вирусы передаются из клетки в клетку в виде инертных существ.</a:t>
            </a:r>
          </a:p>
          <a:p>
            <a:pPr>
              <a:lnSpc>
                <a:spcPct val="90000"/>
              </a:lnSpc>
            </a:pPr>
            <a:endParaRPr lang="ru-RU" sz="2400" dirty="0">
              <a:solidFill>
                <a:srgbClr val="800000"/>
              </a:solidFill>
            </a:endParaRPr>
          </a:p>
          <a:p>
            <a:pPr>
              <a:lnSpc>
                <a:spcPct val="90000"/>
              </a:lnSpc>
            </a:pPr>
            <a:endParaRPr lang="ru-RU" sz="2400" dirty="0">
              <a:solidFill>
                <a:srgbClr val="800000"/>
              </a:solidFill>
            </a:endParaRPr>
          </a:p>
          <a:p>
            <a:pPr>
              <a:lnSpc>
                <a:spcPct val="90000"/>
              </a:lnSpc>
            </a:pP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Проникновение  вируса  в   клетку</a:t>
            </a:r>
            <a:endParaRPr lang="ru-RU" sz="28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28728" y="1283099"/>
            <a:ext cx="6357982" cy="4113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Virus.mpg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35696" y="836712"/>
            <a:ext cx="5532438" cy="4525963"/>
          </a:xfrm>
        </p:spPr>
      </p:pic>
    </p:spTree>
    <p:extLst>
      <p:ext uri="{BB962C8B-B14F-4D97-AF65-F5344CB8AC3E}">
        <p14:creationId xmlns:p14="http://schemas.microsoft.com/office/powerpoint/2010/main" val="95689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>Вирус  гепатита  В</a:t>
            </a:r>
            <a:endParaRPr lang="ru-RU" sz="2800" dirty="0"/>
          </a:p>
        </p:txBody>
      </p:sp>
      <p:pic>
        <p:nvPicPr>
          <p:cNvPr id="4" name="Содержимое 3" descr="gepatit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072198" y="214290"/>
            <a:ext cx="1714512" cy="785818"/>
          </a:xfrm>
        </p:spPr>
      </p:pic>
      <p:pic>
        <p:nvPicPr>
          <p:cNvPr id="5" name="Как происходит распространение вируса Гепатита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357158" y="1000108"/>
            <a:ext cx="8429684" cy="57150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58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971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ВИЧ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43636" y="142852"/>
            <a:ext cx="1357322" cy="8572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Механизм размножения ВИЧmp4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14282" y="1071546"/>
            <a:ext cx="8786874" cy="55007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Передача  зараженными  шприцами</a:t>
            </a:r>
            <a:endParaRPr lang="ru-RU" sz="2800" dirty="0"/>
          </a:p>
        </p:txBody>
      </p:sp>
      <p:pic>
        <p:nvPicPr>
          <p:cNvPr id="4" name="Содержимое 3" descr="1227100714_narik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4414" y="1757352"/>
            <a:ext cx="6715172" cy="40291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Внутриутробное  заражение  ВИЧ  от инфицированной  матери</a:t>
            </a:r>
            <a:endParaRPr lang="ru-RU" sz="2800" dirty="0"/>
          </a:p>
        </p:txBody>
      </p:sp>
      <p:pic>
        <p:nvPicPr>
          <p:cNvPr id="8" name="Содержимое 5" descr="314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71604" y="1820931"/>
            <a:ext cx="5214974" cy="37721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Вирус   полиомиелита</a:t>
            </a:r>
            <a:endParaRPr lang="ru-RU" sz="2800" dirty="0"/>
          </a:p>
        </p:txBody>
      </p:sp>
      <p:pic>
        <p:nvPicPr>
          <p:cNvPr id="4" name="Содержимое 3" descr="2005_07_25_polio_viru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43250" y="2424906"/>
            <a:ext cx="2857500" cy="28765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Коревая   сыпь  у человека</a:t>
            </a:r>
            <a:endParaRPr lang="ru-RU" sz="28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834761" y="1600200"/>
            <a:ext cx="347447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Мозаика листьев  огурцов</a:t>
            </a:r>
            <a:endParaRPr lang="ru-RU" sz="28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28927" y="1233089"/>
            <a:ext cx="3156192" cy="4481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Стрик  листьев  помидор</a:t>
            </a:r>
            <a:endParaRPr lang="ru-RU" sz="2800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66666" y="1357298"/>
            <a:ext cx="3382981" cy="4768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Отличия  вирусов  от  неживой  природы</a:t>
            </a:r>
            <a:endParaRPr lang="ru-RU" dirty="0" smtClean="0"/>
          </a:p>
          <a:p>
            <a:r>
              <a:rPr lang="ru-RU" dirty="0" smtClean="0"/>
              <a:t>1.Вирусы  способны  размножаться</a:t>
            </a:r>
          </a:p>
          <a:p>
            <a:r>
              <a:rPr lang="ru-RU" dirty="0" smtClean="0"/>
              <a:t>2.Обладают  наследственностью</a:t>
            </a:r>
          </a:p>
          <a:p>
            <a:r>
              <a:rPr lang="ru-RU" dirty="0" smtClean="0"/>
              <a:t> 3. Способны  к изменчивости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Отличия  вирусов  от  клеточных организмов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dirty="0" smtClean="0">
                <a:latin typeface="Calibri"/>
                <a:ea typeface="Times New Roman"/>
                <a:cs typeface="Times New Roman"/>
              </a:rPr>
              <a:t>*1.Вирусы  не  имеют  клеточного  строения</a:t>
            </a:r>
            <a:endParaRPr lang="ru-RU" sz="2400" dirty="0" smtClean="0">
              <a:latin typeface="Calibri"/>
              <a:ea typeface="Times New Roman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dirty="0" smtClean="0">
                <a:latin typeface="Calibri"/>
                <a:ea typeface="Times New Roman"/>
                <a:cs typeface="Times New Roman"/>
              </a:rPr>
              <a:t>*2.Не  проявляют обмена  веществ  и энергии (метаболизм)</a:t>
            </a:r>
            <a:endParaRPr lang="ru-RU" sz="2400" dirty="0" smtClean="0">
              <a:latin typeface="Calibri"/>
              <a:ea typeface="Times New Roman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dirty="0" smtClean="0">
                <a:latin typeface="Calibri"/>
                <a:ea typeface="Times New Roman"/>
                <a:cs typeface="Times New Roman"/>
              </a:rPr>
              <a:t>*3.Существуют  как внутриклеточные  паразиты</a:t>
            </a:r>
            <a:endParaRPr lang="ru-RU" sz="2400" dirty="0" smtClean="0">
              <a:latin typeface="Calibri"/>
              <a:ea typeface="Times New Roman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dirty="0" smtClean="0">
                <a:latin typeface="Calibri"/>
                <a:ea typeface="Times New Roman"/>
                <a:cs typeface="Times New Roman"/>
              </a:rPr>
              <a:t>*4.Не  увеличиваются  в размерах (не растут)</a:t>
            </a:r>
            <a:endParaRPr lang="ru-RU" sz="2400" dirty="0" smtClean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dirty="0" smtClean="0">
                <a:latin typeface="Calibri"/>
                <a:ea typeface="Times New Roman"/>
                <a:cs typeface="Times New Roman"/>
              </a:rPr>
              <a:t>        * 5.Имеют  особый  способ         размножения</a:t>
            </a:r>
            <a:endParaRPr lang="ru-RU" sz="2400" dirty="0" smtClean="0">
              <a:latin typeface="Calibri"/>
              <a:ea typeface="Times New Roman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dirty="0" smtClean="0">
                <a:latin typeface="Calibri"/>
                <a:ea typeface="Times New Roman"/>
                <a:cs typeface="Times New Roman"/>
              </a:rPr>
              <a:t>      *  6.Имеют  только  одну  нуклеиновую  кислоту: либо ДНК , либо  РНК.</a:t>
            </a:r>
            <a:endParaRPr lang="ru-RU" sz="2400" dirty="0" smtClean="0">
              <a:latin typeface="Calibri"/>
              <a:ea typeface="Times New Roman"/>
              <a:cs typeface="Times New Roman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u="sng" dirty="0" smtClean="0"/>
              <a:t>Домашнее задание по выбору: </a:t>
            </a:r>
            <a:r>
              <a:rPr lang="uk-UA" dirty="0" smtClean="0"/>
              <a:t/>
            </a:r>
            <a:br>
              <a:rPr lang="uk-UA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ru-RU" b="1" dirty="0" smtClean="0"/>
              <a:t>Собрать материал о вирусном заболевании и оформить информацию в  виде</a:t>
            </a:r>
          </a:p>
          <a:p>
            <a:pPr lvl="0">
              <a:buNone/>
            </a:pPr>
            <a:r>
              <a:rPr lang="ru-RU" b="1" dirty="0" smtClean="0"/>
              <a:t>презентации.</a:t>
            </a:r>
            <a:endParaRPr lang="uk-UA" b="1" dirty="0" smtClean="0"/>
          </a:p>
          <a:p>
            <a:pPr lvl="0"/>
            <a:r>
              <a:rPr lang="ru-RU" b="1" dirty="0" smtClean="0"/>
              <a:t>Написать памятки учащимся о профилактике различных видах  вирусных заболеваний.</a:t>
            </a:r>
            <a:endParaRPr lang="uk-UA" b="1" dirty="0" smtClean="0"/>
          </a:p>
          <a:p>
            <a:pPr lvl="0"/>
            <a:r>
              <a:rPr lang="ru-RU" b="1" dirty="0" smtClean="0"/>
              <a:t> Провести мини-исследование по вопросу: почему то, что поражает компьютерные программы,  тоже назвали вирусом?</a:t>
            </a:r>
            <a:endParaRPr lang="uk-UA" b="1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2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3D01">
      <a:majorFont>
        <a:latin typeface="Franklin Gothic Demi"/>
        <a:ea typeface=""/>
        <a:cs typeface=""/>
        <a:font script="Jpan" typeface="HG丸ｺﾞｼｯｸM-PRO"/>
        <a:font script="Hang" typeface="맑은 고딕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Franklin Gothic Book"/>
        <a:ea typeface=""/>
        <a:cs typeface=""/>
        <a:font script="Jpan" typeface="HG丸ｺﾞｼｯｸM-PRO"/>
        <a:font script="Hang" typeface="맑은 고딕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3D0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path path="circle">
            <a:fillToRect r="100000" b="100000"/>
          </a:path>
        </a:gradFill>
        <a:gradFill rotWithShape="1">
          <a:gsLst>
            <a:gs pos="0">
              <a:schemeClr val="phClr">
                <a:shade val="98000"/>
                <a:satMod val="130000"/>
              </a:schemeClr>
            </a:gs>
            <a:gs pos="80000">
              <a:schemeClr val="phClr">
                <a:shade val="50000"/>
                <a:satMod val="150000"/>
              </a:schemeClr>
            </a:gs>
            <a:gs pos="100000">
              <a:schemeClr val="phClr">
                <a:shade val="80000"/>
                <a:satMod val="150000"/>
              </a:schemeClr>
            </a:gs>
          </a:gsLst>
          <a:path path="circle">
            <a:fillToRect r="100000" b="100000"/>
          </a:path>
        </a:gradFill>
      </a:fillStyleLst>
      <a:lnStyleLst>
        <a:ln w="31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88900" dist="38100" dir="27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88900" dist="63500" dir="27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600000"/>
            </a:lightRig>
          </a:scene3d>
          <a:sp3d>
            <a:bevelT w="38100" h="25400" prst="softRound"/>
          </a:sp3d>
        </a:effectStyle>
        <a:effectStyle>
          <a:effectLst>
            <a:outerShdw blurRad="88900" dist="63500" dir="27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6600000"/>
            </a:lightRig>
          </a:scene3d>
          <a:sp3d>
            <a:bevelT w="63500" h="50800" prst="softRound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atMod val="150000"/>
                <a:lumMod val="150000"/>
              </a:schemeClr>
            </a:gs>
            <a:gs pos="100000">
              <a:schemeClr val="phClr">
                <a:tint val="100000"/>
                <a:shade val="40000"/>
                <a:satMod val="150000"/>
              </a:schemeClr>
            </a:gs>
          </a:gsLst>
          <a:path path="circle">
            <a:fillToRect l="30000" t="-80000" r="-130000" b="180000"/>
          </a:path>
        </a:gradFill>
        <a:gradFill rotWithShape="1">
          <a:gsLst>
            <a:gs pos="0">
              <a:schemeClr val="phClr">
                <a:tint val="9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30000" r="50000" b="7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Тема2</Template>
  <TotalTime>625</TotalTime>
  <Words>424</Words>
  <Application>Microsoft Office PowerPoint</Application>
  <PresentationFormat>Экран (4:3)</PresentationFormat>
  <Paragraphs>78</Paragraphs>
  <Slides>26</Slides>
  <Notes>0</Notes>
  <HiddenSlides>0</HiddenSlides>
  <MMClips>3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8" baseType="lpstr">
      <vt:lpstr>Тема2</vt:lpstr>
      <vt:lpstr>Точечный рисунок</vt:lpstr>
      <vt:lpstr>ВИРУСЫ</vt:lpstr>
      <vt:lpstr>Понятие вируса.  Вирус (с лат. «яд»)-неклеточная форма жизни. Они являются облигатными(обязательными) внутриклеточными паразитами,     т. е. функционирующие только при попадании внутрь бактериальной или эукариотической клетки. </vt:lpstr>
      <vt:lpstr>Классификация вирусов.</vt:lpstr>
      <vt:lpstr>Строение вируса. </vt:lpstr>
      <vt:lpstr>Строение  вируса</vt:lpstr>
      <vt:lpstr>Типы капсид.</vt:lpstr>
      <vt:lpstr>Строение вируса бактериофага. </vt:lpstr>
      <vt:lpstr>Вирусы  имеют  различную  форму</vt:lpstr>
      <vt:lpstr>Вирус  паротита</vt:lpstr>
      <vt:lpstr>В мире гриппом  заболевают около миллиарда человек</vt:lpstr>
      <vt:lpstr>История  открытия  вирусов</vt:lpstr>
      <vt:lpstr>Вирус  табачной  мозаики –Р Н  К  содержащий</vt:lpstr>
      <vt:lpstr>Жизненный цикл вируса. (основные положения)</vt:lpstr>
      <vt:lpstr>Проникновение  вируса  в   клетку</vt:lpstr>
      <vt:lpstr>Презентация PowerPoint</vt:lpstr>
      <vt:lpstr>Вирус  гепатита  В</vt:lpstr>
      <vt:lpstr>ВИЧ</vt:lpstr>
      <vt:lpstr>Передача  зараженными  шприцами</vt:lpstr>
      <vt:lpstr>Внутриутробное  заражение  ВИЧ  от инфицированной  матери</vt:lpstr>
      <vt:lpstr>Вирус   полиомиелита</vt:lpstr>
      <vt:lpstr>Коревая   сыпь  у человека</vt:lpstr>
      <vt:lpstr>Мозаика листьев  огурцов</vt:lpstr>
      <vt:lpstr>Стрик  листьев  помидор</vt:lpstr>
      <vt:lpstr>  </vt:lpstr>
      <vt:lpstr>Отличия  вирусов  от  клеточных организмов</vt:lpstr>
      <vt:lpstr>Домашнее задание по выбору:  </vt:lpstr>
    </vt:vector>
  </TitlesOfParts>
  <Company>OEM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Вирусы</dc:title>
  <dc:creator>OEM</dc:creator>
  <cp:lastModifiedBy>Ирина</cp:lastModifiedBy>
  <cp:revision>70</cp:revision>
  <dcterms:created xsi:type="dcterms:W3CDTF">2009-07-10T12:44:27Z</dcterms:created>
  <dcterms:modified xsi:type="dcterms:W3CDTF">2014-02-20T20:24:46Z</dcterms:modified>
</cp:coreProperties>
</file>