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6" r:id="rId16"/>
    <p:sldId id="269" r:id="rId17"/>
    <p:sldId id="270" r:id="rId18"/>
    <p:sldId id="271" r:id="rId19"/>
    <p:sldId id="272" r:id="rId20"/>
    <p:sldId id="280" r:id="rId21"/>
    <p:sldId id="273" r:id="rId22"/>
    <p:sldId id="274" r:id="rId23"/>
    <p:sldId id="275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C6463C-9F11-43D4-8F15-792425B5769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2C9EEA5C-61C8-4BFD-B56E-0C27A3B3CE1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ucida Sans Unicode" panose="020B0602030504020204" pitchFamily="34" charset="0"/>
              <a:cs typeface="Arial" panose="020B0604020202020204" pitchFamily="34" charset="0"/>
            </a:rPr>
            <a:t>Четырехугольники</a:t>
          </a:r>
          <a:endParaRPr kumimoji="1" lang="ru-RU" b="1" i="0" u="none" strike="noStrike" cap="none" normalizeH="0" baseline="0" smtClean="0">
            <a:ln>
              <a:noFill/>
            </a:ln>
            <a:solidFill>
              <a:schemeClr val="hlink"/>
            </a:solidFill>
            <a:effectLst>
              <a:outerShdw blurRad="38100" dist="38100" dir="2700000" algn="tl">
                <a:srgbClr val="000000"/>
              </a:outerShdw>
            </a:effectLst>
            <a:latin typeface="Lucida Sans Unicode" panose="020B0602030504020204" pitchFamily="34" charset="0"/>
            <a:cs typeface="Arial" panose="020B0604020202020204" pitchFamily="34" charset="0"/>
          </a:endParaRPr>
        </a:p>
      </dgm:t>
    </dgm:pt>
    <dgm:pt modelId="{7E5CC35C-FA33-4D6D-A458-F36781C575E8}" type="parTrans" cxnId="{D1B9F43A-9463-476E-A2E6-A985975ED717}">
      <dgm:prSet/>
      <dgm:spPr/>
    </dgm:pt>
    <dgm:pt modelId="{D1C9B86A-99CF-4320-B005-018E8D654574}" type="sibTrans" cxnId="{D1B9F43A-9463-476E-A2E6-A985975ED717}">
      <dgm:prSet/>
      <dgm:spPr/>
    </dgm:pt>
    <dgm:pt modelId="{D4CE1F6F-A12B-4B7C-AE56-0539E6DAD6A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ucida Sans Unicode" panose="020B0602030504020204" pitchFamily="34" charset="0"/>
              <a:cs typeface="Arial" panose="020B0604020202020204" pitchFamily="34" charset="0"/>
            </a:rPr>
            <a:t>Параллелограмм</a:t>
          </a:r>
          <a:endParaRPr kumimoji="1" 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latin typeface="Lucida Sans Unicode" panose="020B0602030504020204" pitchFamily="34" charset="0"/>
            <a:cs typeface="Arial" panose="020B0604020202020204" pitchFamily="34" charset="0"/>
          </a:endParaRPr>
        </a:p>
      </dgm:t>
    </dgm:pt>
    <dgm:pt modelId="{014CDF6B-6942-4FA0-B071-ED20664DFA92}" type="parTrans" cxnId="{A167236E-F152-4352-A078-190E08FF733A}">
      <dgm:prSet/>
      <dgm:spPr/>
    </dgm:pt>
    <dgm:pt modelId="{1B140F23-2032-4570-AD48-8FD9870DA9FF}" type="sibTrans" cxnId="{A167236E-F152-4352-A078-190E08FF733A}">
      <dgm:prSet/>
      <dgm:spPr/>
    </dgm:pt>
    <dgm:pt modelId="{0270EBD4-F7BD-4C27-9085-1F4647F7E9D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ucida Sans Unicode" panose="020B0602030504020204" pitchFamily="34" charset="0"/>
              <a:cs typeface="Arial" panose="020B0604020202020204" pitchFamily="34" charset="0"/>
            </a:rPr>
            <a:t>Прямоугольник</a:t>
          </a:r>
          <a:endParaRPr kumimoji="1" 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latin typeface="Lucida Sans Unicode" panose="020B0602030504020204" pitchFamily="34" charset="0"/>
            <a:cs typeface="Arial" panose="020B0604020202020204" pitchFamily="34" charset="0"/>
          </a:endParaRPr>
        </a:p>
      </dgm:t>
    </dgm:pt>
    <dgm:pt modelId="{BBB80F29-D8D5-4AAF-A857-8FF0C014B498}" type="parTrans" cxnId="{D18DCD22-4989-4581-ACFB-4900773B00A8}">
      <dgm:prSet/>
      <dgm:spPr/>
    </dgm:pt>
    <dgm:pt modelId="{3F88AC57-DF54-4996-A3EE-EA4A1AFE6A8A}" type="sibTrans" cxnId="{D18DCD22-4989-4581-ACFB-4900773B00A8}">
      <dgm:prSet/>
      <dgm:spPr/>
    </dgm:pt>
    <dgm:pt modelId="{00C5CAF0-0FD4-4622-ADD8-4EAC66D99E0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ucida Sans Unicode" panose="020B0602030504020204" pitchFamily="34" charset="0"/>
              <a:cs typeface="Arial" panose="020B0604020202020204" pitchFamily="34" charset="0"/>
            </a:rPr>
            <a:t>Ромб</a:t>
          </a:r>
          <a:endParaRPr kumimoji="1" 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latin typeface="Lucida Sans Unicode" panose="020B0602030504020204" pitchFamily="34" charset="0"/>
            <a:cs typeface="Arial" panose="020B0604020202020204" pitchFamily="34" charset="0"/>
          </a:endParaRPr>
        </a:p>
      </dgm:t>
    </dgm:pt>
    <dgm:pt modelId="{6DDEA4C2-E972-4143-A754-4B19EBF886AA}" type="parTrans" cxnId="{3B00F92F-E040-4E41-9E37-5317A0834901}">
      <dgm:prSet/>
      <dgm:spPr/>
    </dgm:pt>
    <dgm:pt modelId="{F25C8B82-4886-421B-93B5-F755A084A0E9}" type="sibTrans" cxnId="{3B00F92F-E040-4E41-9E37-5317A0834901}">
      <dgm:prSet/>
      <dgm:spPr/>
    </dgm:pt>
    <dgm:pt modelId="{16573784-BDC7-451C-A7DB-D43CC247B90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ucida Sans Unicode" panose="020B0602030504020204" pitchFamily="34" charset="0"/>
              <a:cs typeface="Arial" panose="020B0604020202020204" pitchFamily="34" charset="0"/>
            </a:rPr>
            <a:t>Квадрат</a:t>
          </a:r>
          <a:endParaRPr kumimoji="1" 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latin typeface="Lucida Sans Unicode" panose="020B0602030504020204" pitchFamily="34" charset="0"/>
            <a:cs typeface="Arial" panose="020B0604020202020204" pitchFamily="34" charset="0"/>
          </a:endParaRPr>
        </a:p>
      </dgm:t>
    </dgm:pt>
    <dgm:pt modelId="{6F59E2D0-1591-4FDA-9A92-7D80154DC4DA}" type="parTrans" cxnId="{3D6B1929-0073-42E3-9050-3ABEFC25CB45}">
      <dgm:prSet/>
      <dgm:spPr/>
    </dgm:pt>
    <dgm:pt modelId="{2373F393-6F74-4ECA-9880-FC4EB6CDA985}" type="sibTrans" cxnId="{3D6B1929-0073-42E3-9050-3ABEFC25CB45}">
      <dgm:prSet/>
      <dgm:spPr/>
    </dgm:pt>
    <dgm:pt modelId="{D37EB77A-905D-420F-912C-F251F0C953E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ucida Sans Unicode" panose="020B0602030504020204" pitchFamily="34" charset="0"/>
              <a:cs typeface="Arial" panose="020B0604020202020204" pitchFamily="34" charset="0"/>
            </a:rPr>
            <a:t>Трапеция</a:t>
          </a:r>
          <a:endParaRPr kumimoji="1" 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latin typeface="Lucida Sans Unicode" panose="020B0602030504020204" pitchFamily="34" charset="0"/>
            <a:cs typeface="Arial" panose="020B0604020202020204" pitchFamily="34" charset="0"/>
          </a:endParaRPr>
        </a:p>
      </dgm:t>
    </dgm:pt>
    <dgm:pt modelId="{415461A0-B22F-48C4-9BA6-6CF01AAEED34}" type="parTrans" cxnId="{65C11D8B-AA02-46E5-B631-478CB4E5EDE0}">
      <dgm:prSet/>
      <dgm:spPr/>
    </dgm:pt>
    <dgm:pt modelId="{7B13A562-DFCE-4393-A8EC-77A87B5E08D0}" type="sibTrans" cxnId="{65C11D8B-AA02-46E5-B631-478CB4E5EDE0}">
      <dgm:prSet/>
      <dgm:spPr/>
    </dgm:pt>
    <dgm:pt modelId="{9FA24A1B-1F55-4FF7-8825-D65B22E20F8A}" type="pres">
      <dgm:prSet presAssocID="{50C6463C-9F11-43D4-8F15-792425B5769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5094A45-11EE-46D2-A28F-C7D9B1229884}" type="pres">
      <dgm:prSet presAssocID="{2C9EEA5C-61C8-4BFD-B56E-0C27A3B3CE1D}" presName="hierRoot1" presStyleCnt="0">
        <dgm:presLayoutVars>
          <dgm:hierBranch/>
        </dgm:presLayoutVars>
      </dgm:prSet>
      <dgm:spPr/>
    </dgm:pt>
    <dgm:pt modelId="{9FF69B21-9664-49BE-B33D-44629966C4B3}" type="pres">
      <dgm:prSet presAssocID="{2C9EEA5C-61C8-4BFD-B56E-0C27A3B3CE1D}" presName="rootComposite1" presStyleCnt="0"/>
      <dgm:spPr/>
    </dgm:pt>
    <dgm:pt modelId="{98413D17-8095-4A7F-8A31-194F8FE9E475}" type="pres">
      <dgm:prSet presAssocID="{2C9EEA5C-61C8-4BFD-B56E-0C27A3B3CE1D}" presName="rootText1" presStyleLbl="node0" presStyleIdx="0" presStyleCnt="1">
        <dgm:presLayoutVars>
          <dgm:chPref val="3"/>
        </dgm:presLayoutVars>
      </dgm:prSet>
      <dgm:spPr/>
    </dgm:pt>
    <dgm:pt modelId="{19707E98-0995-42BA-AE91-6C30CA353A35}" type="pres">
      <dgm:prSet presAssocID="{2C9EEA5C-61C8-4BFD-B56E-0C27A3B3CE1D}" presName="rootConnector1" presStyleLbl="node1" presStyleIdx="0" presStyleCnt="0"/>
      <dgm:spPr/>
    </dgm:pt>
    <dgm:pt modelId="{85446A95-8303-4B6C-8B25-D0675F45FBA4}" type="pres">
      <dgm:prSet presAssocID="{2C9EEA5C-61C8-4BFD-B56E-0C27A3B3CE1D}" presName="hierChild2" presStyleCnt="0"/>
      <dgm:spPr/>
    </dgm:pt>
    <dgm:pt modelId="{551EDAC8-E5E3-460C-9797-0CD027DA3FF9}" type="pres">
      <dgm:prSet presAssocID="{014CDF6B-6942-4FA0-B071-ED20664DFA92}" presName="Name35" presStyleLbl="parChTrans1D2" presStyleIdx="0" presStyleCnt="5"/>
      <dgm:spPr/>
    </dgm:pt>
    <dgm:pt modelId="{4B053929-DA26-4DE2-840B-291D1FF00FBC}" type="pres">
      <dgm:prSet presAssocID="{D4CE1F6F-A12B-4B7C-AE56-0539E6DAD6A9}" presName="hierRoot2" presStyleCnt="0">
        <dgm:presLayoutVars>
          <dgm:hierBranch/>
        </dgm:presLayoutVars>
      </dgm:prSet>
      <dgm:spPr/>
    </dgm:pt>
    <dgm:pt modelId="{F7CAA8D1-CDC3-420A-9896-69C619511F43}" type="pres">
      <dgm:prSet presAssocID="{D4CE1F6F-A12B-4B7C-AE56-0539E6DAD6A9}" presName="rootComposite" presStyleCnt="0"/>
      <dgm:spPr/>
    </dgm:pt>
    <dgm:pt modelId="{8A9465F0-9B92-4654-BE6F-3B3C7BE330A7}" type="pres">
      <dgm:prSet presAssocID="{D4CE1F6F-A12B-4B7C-AE56-0539E6DAD6A9}" presName="rootText" presStyleLbl="node2" presStyleIdx="0" presStyleCnt="5">
        <dgm:presLayoutVars>
          <dgm:chPref val="3"/>
        </dgm:presLayoutVars>
      </dgm:prSet>
      <dgm:spPr/>
    </dgm:pt>
    <dgm:pt modelId="{9C9FBA4B-9DD8-479F-8E93-B94E438134B7}" type="pres">
      <dgm:prSet presAssocID="{D4CE1F6F-A12B-4B7C-AE56-0539E6DAD6A9}" presName="rootConnector" presStyleLbl="node2" presStyleIdx="0" presStyleCnt="5"/>
      <dgm:spPr/>
    </dgm:pt>
    <dgm:pt modelId="{660EE37C-4036-4672-9957-8818634CAD2F}" type="pres">
      <dgm:prSet presAssocID="{D4CE1F6F-A12B-4B7C-AE56-0539E6DAD6A9}" presName="hierChild4" presStyleCnt="0"/>
      <dgm:spPr/>
    </dgm:pt>
    <dgm:pt modelId="{FF4359B5-41BB-4AEC-BEA6-376127679E4D}" type="pres">
      <dgm:prSet presAssocID="{D4CE1F6F-A12B-4B7C-AE56-0539E6DAD6A9}" presName="hierChild5" presStyleCnt="0"/>
      <dgm:spPr/>
    </dgm:pt>
    <dgm:pt modelId="{8EF55ECD-3C98-444C-9DE6-8802C1F9E38A}" type="pres">
      <dgm:prSet presAssocID="{BBB80F29-D8D5-4AAF-A857-8FF0C014B498}" presName="Name35" presStyleLbl="parChTrans1D2" presStyleIdx="1" presStyleCnt="5"/>
      <dgm:spPr/>
    </dgm:pt>
    <dgm:pt modelId="{937AF045-78CE-45EA-B67A-B5D16551B183}" type="pres">
      <dgm:prSet presAssocID="{0270EBD4-F7BD-4C27-9085-1F4647F7E9D9}" presName="hierRoot2" presStyleCnt="0">
        <dgm:presLayoutVars>
          <dgm:hierBranch/>
        </dgm:presLayoutVars>
      </dgm:prSet>
      <dgm:spPr/>
    </dgm:pt>
    <dgm:pt modelId="{B0B22A8F-9445-40C7-A0DB-124B5A2A5D5D}" type="pres">
      <dgm:prSet presAssocID="{0270EBD4-F7BD-4C27-9085-1F4647F7E9D9}" presName="rootComposite" presStyleCnt="0"/>
      <dgm:spPr/>
    </dgm:pt>
    <dgm:pt modelId="{0E886490-0A28-4C6E-829F-45641AE120FB}" type="pres">
      <dgm:prSet presAssocID="{0270EBD4-F7BD-4C27-9085-1F4647F7E9D9}" presName="rootText" presStyleLbl="node2" presStyleIdx="1" presStyleCnt="5">
        <dgm:presLayoutVars>
          <dgm:chPref val="3"/>
        </dgm:presLayoutVars>
      </dgm:prSet>
      <dgm:spPr/>
    </dgm:pt>
    <dgm:pt modelId="{CCB89E82-F695-42BE-AB96-A0E5AAB7B625}" type="pres">
      <dgm:prSet presAssocID="{0270EBD4-F7BD-4C27-9085-1F4647F7E9D9}" presName="rootConnector" presStyleLbl="node2" presStyleIdx="1" presStyleCnt="5"/>
      <dgm:spPr/>
    </dgm:pt>
    <dgm:pt modelId="{F2E5DDA5-FF69-4184-897C-D92487EFABD0}" type="pres">
      <dgm:prSet presAssocID="{0270EBD4-F7BD-4C27-9085-1F4647F7E9D9}" presName="hierChild4" presStyleCnt="0"/>
      <dgm:spPr/>
    </dgm:pt>
    <dgm:pt modelId="{22761D7E-5DF8-437C-82A8-12E12CF8AC09}" type="pres">
      <dgm:prSet presAssocID="{0270EBD4-F7BD-4C27-9085-1F4647F7E9D9}" presName="hierChild5" presStyleCnt="0"/>
      <dgm:spPr/>
    </dgm:pt>
    <dgm:pt modelId="{D566E72C-8265-4262-9EB9-159382D62A99}" type="pres">
      <dgm:prSet presAssocID="{6DDEA4C2-E972-4143-A754-4B19EBF886AA}" presName="Name35" presStyleLbl="parChTrans1D2" presStyleIdx="2" presStyleCnt="5"/>
      <dgm:spPr/>
    </dgm:pt>
    <dgm:pt modelId="{087B03CD-AFD5-4CE6-AFA3-C5A2E9A2F1D6}" type="pres">
      <dgm:prSet presAssocID="{00C5CAF0-0FD4-4622-ADD8-4EAC66D99E07}" presName="hierRoot2" presStyleCnt="0">
        <dgm:presLayoutVars>
          <dgm:hierBranch/>
        </dgm:presLayoutVars>
      </dgm:prSet>
      <dgm:spPr/>
    </dgm:pt>
    <dgm:pt modelId="{F9CA3391-0DA2-49AA-AD38-A15FF8F1328C}" type="pres">
      <dgm:prSet presAssocID="{00C5CAF0-0FD4-4622-ADD8-4EAC66D99E07}" presName="rootComposite" presStyleCnt="0"/>
      <dgm:spPr/>
    </dgm:pt>
    <dgm:pt modelId="{588AED2F-BFCF-460F-8588-C8180698B262}" type="pres">
      <dgm:prSet presAssocID="{00C5CAF0-0FD4-4622-ADD8-4EAC66D99E07}" presName="rootText" presStyleLbl="node2" presStyleIdx="2" presStyleCnt="5">
        <dgm:presLayoutVars>
          <dgm:chPref val="3"/>
        </dgm:presLayoutVars>
      </dgm:prSet>
      <dgm:spPr/>
    </dgm:pt>
    <dgm:pt modelId="{B4864F7A-5C00-4406-B1D0-2E71C528B4FF}" type="pres">
      <dgm:prSet presAssocID="{00C5CAF0-0FD4-4622-ADD8-4EAC66D99E07}" presName="rootConnector" presStyleLbl="node2" presStyleIdx="2" presStyleCnt="5"/>
      <dgm:spPr/>
    </dgm:pt>
    <dgm:pt modelId="{AB58377C-CF1F-40F2-ACCA-9F2E9A9F92BC}" type="pres">
      <dgm:prSet presAssocID="{00C5CAF0-0FD4-4622-ADD8-4EAC66D99E07}" presName="hierChild4" presStyleCnt="0"/>
      <dgm:spPr/>
    </dgm:pt>
    <dgm:pt modelId="{867BE4CC-7624-48BC-93E1-061365B3C6F3}" type="pres">
      <dgm:prSet presAssocID="{00C5CAF0-0FD4-4622-ADD8-4EAC66D99E07}" presName="hierChild5" presStyleCnt="0"/>
      <dgm:spPr/>
    </dgm:pt>
    <dgm:pt modelId="{8AB48EA7-B789-45CB-82A3-6D3598259992}" type="pres">
      <dgm:prSet presAssocID="{6F59E2D0-1591-4FDA-9A92-7D80154DC4DA}" presName="Name35" presStyleLbl="parChTrans1D2" presStyleIdx="3" presStyleCnt="5"/>
      <dgm:spPr/>
    </dgm:pt>
    <dgm:pt modelId="{F803FF91-6E35-4E1A-BA3D-08F0B71848AC}" type="pres">
      <dgm:prSet presAssocID="{16573784-BDC7-451C-A7DB-D43CC247B908}" presName="hierRoot2" presStyleCnt="0">
        <dgm:presLayoutVars>
          <dgm:hierBranch/>
        </dgm:presLayoutVars>
      </dgm:prSet>
      <dgm:spPr/>
    </dgm:pt>
    <dgm:pt modelId="{983B5A00-5F2F-469C-9C39-B646CD80FC10}" type="pres">
      <dgm:prSet presAssocID="{16573784-BDC7-451C-A7DB-D43CC247B908}" presName="rootComposite" presStyleCnt="0"/>
      <dgm:spPr/>
    </dgm:pt>
    <dgm:pt modelId="{7F3CB6A9-18D0-44AA-B684-77B04D2D27F5}" type="pres">
      <dgm:prSet presAssocID="{16573784-BDC7-451C-A7DB-D43CC247B908}" presName="rootText" presStyleLbl="node2" presStyleIdx="3" presStyleCnt="5">
        <dgm:presLayoutVars>
          <dgm:chPref val="3"/>
        </dgm:presLayoutVars>
      </dgm:prSet>
      <dgm:spPr/>
    </dgm:pt>
    <dgm:pt modelId="{28ABA9FB-277C-4047-9441-068CA0B44787}" type="pres">
      <dgm:prSet presAssocID="{16573784-BDC7-451C-A7DB-D43CC247B908}" presName="rootConnector" presStyleLbl="node2" presStyleIdx="3" presStyleCnt="5"/>
      <dgm:spPr/>
    </dgm:pt>
    <dgm:pt modelId="{B8831FF6-E1C8-4C2F-81AE-18CFF317A9AF}" type="pres">
      <dgm:prSet presAssocID="{16573784-BDC7-451C-A7DB-D43CC247B908}" presName="hierChild4" presStyleCnt="0"/>
      <dgm:spPr/>
    </dgm:pt>
    <dgm:pt modelId="{25FC11CF-3262-46AF-BBAB-1EDE03088453}" type="pres">
      <dgm:prSet presAssocID="{16573784-BDC7-451C-A7DB-D43CC247B908}" presName="hierChild5" presStyleCnt="0"/>
      <dgm:spPr/>
    </dgm:pt>
    <dgm:pt modelId="{4C37C906-F06B-46EF-88A0-2BB139157E45}" type="pres">
      <dgm:prSet presAssocID="{415461A0-B22F-48C4-9BA6-6CF01AAEED34}" presName="Name35" presStyleLbl="parChTrans1D2" presStyleIdx="4" presStyleCnt="5"/>
      <dgm:spPr/>
    </dgm:pt>
    <dgm:pt modelId="{6B53A315-FE01-4B99-B01E-D013B3A346E3}" type="pres">
      <dgm:prSet presAssocID="{D37EB77A-905D-420F-912C-F251F0C953E7}" presName="hierRoot2" presStyleCnt="0">
        <dgm:presLayoutVars>
          <dgm:hierBranch/>
        </dgm:presLayoutVars>
      </dgm:prSet>
      <dgm:spPr/>
    </dgm:pt>
    <dgm:pt modelId="{5DC50F04-7C17-4D4E-8D8A-BB0BAB52885D}" type="pres">
      <dgm:prSet presAssocID="{D37EB77A-905D-420F-912C-F251F0C953E7}" presName="rootComposite" presStyleCnt="0"/>
      <dgm:spPr/>
    </dgm:pt>
    <dgm:pt modelId="{14B2A829-6D06-4ACA-BE68-82382970C0EB}" type="pres">
      <dgm:prSet presAssocID="{D37EB77A-905D-420F-912C-F251F0C953E7}" presName="rootText" presStyleLbl="node2" presStyleIdx="4" presStyleCnt="5">
        <dgm:presLayoutVars>
          <dgm:chPref val="3"/>
        </dgm:presLayoutVars>
      </dgm:prSet>
      <dgm:spPr/>
    </dgm:pt>
    <dgm:pt modelId="{1B0542A3-B8F0-4329-BF3B-1498874F5F80}" type="pres">
      <dgm:prSet presAssocID="{D37EB77A-905D-420F-912C-F251F0C953E7}" presName="rootConnector" presStyleLbl="node2" presStyleIdx="4" presStyleCnt="5"/>
      <dgm:spPr/>
    </dgm:pt>
    <dgm:pt modelId="{6035E02D-8EBE-4423-97F0-19CD3AC559CC}" type="pres">
      <dgm:prSet presAssocID="{D37EB77A-905D-420F-912C-F251F0C953E7}" presName="hierChild4" presStyleCnt="0"/>
      <dgm:spPr/>
    </dgm:pt>
    <dgm:pt modelId="{00C83848-E0F4-460B-9AC9-309F6DA6FE43}" type="pres">
      <dgm:prSet presAssocID="{D37EB77A-905D-420F-912C-F251F0C953E7}" presName="hierChild5" presStyleCnt="0"/>
      <dgm:spPr/>
    </dgm:pt>
    <dgm:pt modelId="{82A60158-2D84-48CF-9C86-6E572FDD9AC3}" type="pres">
      <dgm:prSet presAssocID="{2C9EEA5C-61C8-4BFD-B56E-0C27A3B3CE1D}" presName="hierChild3" presStyleCnt="0"/>
      <dgm:spPr/>
    </dgm:pt>
  </dgm:ptLst>
  <dgm:cxnLst>
    <dgm:cxn modelId="{65C11D8B-AA02-46E5-B631-478CB4E5EDE0}" srcId="{2C9EEA5C-61C8-4BFD-B56E-0C27A3B3CE1D}" destId="{D37EB77A-905D-420F-912C-F251F0C953E7}" srcOrd="4" destOrd="0" parTransId="{415461A0-B22F-48C4-9BA6-6CF01AAEED34}" sibTransId="{7B13A562-DFCE-4393-A8EC-77A87B5E08D0}"/>
    <dgm:cxn modelId="{A167236E-F152-4352-A078-190E08FF733A}" srcId="{2C9EEA5C-61C8-4BFD-B56E-0C27A3B3CE1D}" destId="{D4CE1F6F-A12B-4B7C-AE56-0539E6DAD6A9}" srcOrd="0" destOrd="0" parTransId="{014CDF6B-6942-4FA0-B071-ED20664DFA92}" sibTransId="{1B140F23-2032-4570-AD48-8FD9870DA9FF}"/>
    <dgm:cxn modelId="{51E41B2A-68F3-4143-8CC5-9158AFC092AA}" type="presOf" srcId="{6DDEA4C2-E972-4143-A754-4B19EBF886AA}" destId="{D566E72C-8265-4262-9EB9-159382D62A99}" srcOrd="0" destOrd="0" presId="urn:microsoft.com/office/officeart/2005/8/layout/orgChart1"/>
    <dgm:cxn modelId="{99A54139-BA39-4604-BD9F-26BC3A836C7B}" type="presOf" srcId="{D4CE1F6F-A12B-4B7C-AE56-0539E6DAD6A9}" destId="{9C9FBA4B-9DD8-479F-8E93-B94E438134B7}" srcOrd="1" destOrd="0" presId="urn:microsoft.com/office/officeart/2005/8/layout/orgChart1"/>
    <dgm:cxn modelId="{D1B9F43A-9463-476E-A2E6-A985975ED717}" srcId="{50C6463C-9F11-43D4-8F15-792425B57692}" destId="{2C9EEA5C-61C8-4BFD-B56E-0C27A3B3CE1D}" srcOrd="0" destOrd="0" parTransId="{7E5CC35C-FA33-4D6D-A458-F36781C575E8}" sibTransId="{D1C9B86A-99CF-4320-B005-018E8D654574}"/>
    <dgm:cxn modelId="{79E9DEDC-51BD-4782-96B4-4CBE87E171F1}" type="presOf" srcId="{6F59E2D0-1591-4FDA-9A92-7D80154DC4DA}" destId="{8AB48EA7-B789-45CB-82A3-6D3598259992}" srcOrd="0" destOrd="0" presId="urn:microsoft.com/office/officeart/2005/8/layout/orgChart1"/>
    <dgm:cxn modelId="{630F0DDF-8A63-45E0-8168-6E10AE8F9511}" type="presOf" srcId="{16573784-BDC7-451C-A7DB-D43CC247B908}" destId="{28ABA9FB-277C-4047-9441-068CA0B44787}" srcOrd="1" destOrd="0" presId="urn:microsoft.com/office/officeart/2005/8/layout/orgChart1"/>
    <dgm:cxn modelId="{25C16901-4249-48C5-9167-1320569D12A4}" type="presOf" srcId="{16573784-BDC7-451C-A7DB-D43CC247B908}" destId="{7F3CB6A9-18D0-44AA-B684-77B04D2D27F5}" srcOrd="0" destOrd="0" presId="urn:microsoft.com/office/officeart/2005/8/layout/orgChart1"/>
    <dgm:cxn modelId="{07DF006B-2B17-44C5-91C8-2FD1EF791C3F}" type="presOf" srcId="{50C6463C-9F11-43D4-8F15-792425B57692}" destId="{9FA24A1B-1F55-4FF7-8825-D65B22E20F8A}" srcOrd="0" destOrd="0" presId="urn:microsoft.com/office/officeart/2005/8/layout/orgChart1"/>
    <dgm:cxn modelId="{D18DCD22-4989-4581-ACFB-4900773B00A8}" srcId="{2C9EEA5C-61C8-4BFD-B56E-0C27A3B3CE1D}" destId="{0270EBD4-F7BD-4C27-9085-1F4647F7E9D9}" srcOrd="1" destOrd="0" parTransId="{BBB80F29-D8D5-4AAF-A857-8FF0C014B498}" sibTransId="{3F88AC57-DF54-4996-A3EE-EA4A1AFE6A8A}"/>
    <dgm:cxn modelId="{3D6B1929-0073-42E3-9050-3ABEFC25CB45}" srcId="{2C9EEA5C-61C8-4BFD-B56E-0C27A3B3CE1D}" destId="{16573784-BDC7-451C-A7DB-D43CC247B908}" srcOrd="3" destOrd="0" parTransId="{6F59E2D0-1591-4FDA-9A92-7D80154DC4DA}" sibTransId="{2373F393-6F74-4ECA-9880-FC4EB6CDA985}"/>
    <dgm:cxn modelId="{726FEA45-3171-4BCF-BF3A-4D1A37AE0E8F}" type="presOf" srcId="{D37EB77A-905D-420F-912C-F251F0C953E7}" destId="{1B0542A3-B8F0-4329-BF3B-1498874F5F80}" srcOrd="1" destOrd="0" presId="urn:microsoft.com/office/officeart/2005/8/layout/orgChart1"/>
    <dgm:cxn modelId="{FED8C970-BBA0-4C76-952C-E1DD97EF7F8F}" type="presOf" srcId="{D37EB77A-905D-420F-912C-F251F0C953E7}" destId="{14B2A829-6D06-4ACA-BE68-82382970C0EB}" srcOrd="0" destOrd="0" presId="urn:microsoft.com/office/officeart/2005/8/layout/orgChart1"/>
    <dgm:cxn modelId="{14FC2DDA-02B9-4BB9-909D-956F8E455275}" type="presOf" srcId="{2C9EEA5C-61C8-4BFD-B56E-0C27A3B3CE1D}" destId="{98413D17-8095-4A7F-8A31-194F8FE9E475}" srcOrd="0" destOrd="0" presId="urn:microsoft.com/office/officeart/2005/8/layout/orgChart1"/>
    <dgm:cxn modelId="{3B00F92F-E040-4E41-9E37-5317A0834901}" srcId="{2C9EEA5C-61C8-4BFD-B56E-0C27A3B3CE1D}" destId="{00C5CAF0-0FD4-4622-ADD8-4EAC66D99E07}" srcOrd="2" destOrd="0" parTransId="{6DDEA4C2-E972-4143-A754-4B19EBF886AA}" sibTransId="{F25C8B82-4886-421B-93B5-F755A084A0E9}"/>
    <dgm:cxn modelId="{554F84FF-92F9-4DC2-9788-574C87DAF160}" type="presOf" srcId="{0270EBD4-F7BD-4C27-9085-1F4647F7E9D9}" destId="{0E886490-0A28-4C6E-829F-45641AE120FB}" srcOrd="0" destOrd="0" presId="urn:microsoft.com/office/officeart/2005/8/layout/orgChart1"/>
    <dgm:cxn modelId="{0626FE64-14F1-4586-804A-BA72AF0B038E}" type="presOf" srcId="{00C5CAF0-0FD4-4622-ADD8-4EAC66D99E07}" destId="{588AED2F-BFCF-460F-8588-C8180698B262}" srcOrd="0" destOrd="0" presId="urn:microsoft.com/office/officeart/2005/8/layout/orgChart1"/>
    <dgm:cxn modelId="{9DD60438-0059-4C5F-A5D5-AEAD64F6B9CC}" type="presOf" srcId="{415461A0-B22F-48C4-9BA6-6CF01AAEED34}" destId="{4C37C906-F06B-46EF-88A0-2BB139157E45}" srcOrd="0" destOrd="0" presId="urn:microsoft.com/office/officeart/2005/8/layout/orgChart1"/>
    <dgm:cxn modelId="{B1D8463A-5BA7-45F2-AF74-6EA67C5A6DC9}" type="presOf" srcId="{2C9EEA5C-61C8-4BFD-B56E-0C27A3B3CE1D}" destId="{19707E98-0995-42BA-AE91-6C30CA353A35}" srcOrd="1" destOrd="0" presId="urn:microsoft.com/office/officeart/2005/8/layout/orgChart1"/>
    <dgm:cxn modelId="{A36EDB23-BEE3-48D0-B660-6B2A7CAC6E4C}" type="presOf" srcId="{014CDF6B-6942-4FA0-B071-ED20664DFA92}" destId="{551EDAC8-E5E3-460C-9797-0CD027DA3FF9}" srcOrd="0" destOrd="0" presId="urn:microsoft.com/office/officeart/2005/8/layout/orgChart1"/>
    <dgm:cxn modelId="{62FA021E-FD84-423D-A89A-D155DF85F0DE}" type="presOf" srcId="{D4CE1F6F-A12B-4B7C-AE56-0539E6DAD6A9}" destId="{8A9465F0-9B92-4654-BE6F-3B3C7BE330A7}" srcOrd="0" destOrd="0" presId="urn:microsoft.com/office/officeart/2005/8/layout/orgChart1"/>
    <dgm:cxn modelId="{F647F6B0-15E0-455F-BB10-1CA569ADDB2C}" type="presOf" srcId="{0270EBD4-F7BD-4C27-9085-1F4647F7E9D9}" destId="{CCB89E82-F695-42BE-AB96-A0E5AAB7B625}" srcOrd="1" destOrd="0" presId="urn:microsoft.com/office/officeart/2005/8/layout/orgChart1"/>
    <dgm:cxn modelId="{5D03AB77-93E0-4983-800B-CD8804ACB518}" type="presOf" srcId="{BBB80F29-D8D5-4AAF-A857-8FF0C014B498}" destId="{8EF55ECD-3C98-444C-9DE6-8802C1F9E38A}" srcOrd="0" destOrd="0" presId="urn:microsoft.com/office/officeart/2005/8/layout/orgChart1"/>
    <dgm:cxn modelId="{42C66997-2273-486C-B13A-07636A908293}" type="presOf" srcId="{00C5CAF0-0FD4-4622-ADD8-4EAC66D99E07}" destId="{B4864F7A-5C00-4406-B1D0-2E71C528B4FF}" srcOrd="1" destOrd="0" presId="urn:microsoft.com/office/officeart/2005/8/layout/orgChart1"/>
    <dgm:cxn modelId="{81E25FB0-FB5D-40AD-B4E5-7B9F811B9155}" type="presParOf" srcId="{9FA24A1B-1F55-4FF7-8825-D65B22E20F8A}" destId="{45094A45-11EE-46D2-A28F-C7D9B1229884}" srcOrd="0" destOrd="0" presId="urn:microsoft.com/office/officeart/2005/8/layout/orgChart1"/>
    <dgm:cxn modelId="{D7DE2EDF-96FA-4AF8-B707-B3CAE0EEAEA4}" type="presParOf" srcId="{45094A45-11EE-46D2-A28F-C7D9B1229884}" destId="{9FF69B21-9664-49BE-B33D-44629966C4B3}" srcOrd="0" destOrd="0" presId="urn:microsoft.com/office/officeart/2005/8/layout/orgChart1"/>
    <dgm:cxn modelId="{31CCD36A-E3FD-4864-8418-B0C1B7771A7D}" type="presParOf" srcId="{9FF69B21-9664-49BE-B33D-44629966C4B3}" destId="{98413D17-8095-4A7F-8A31-194F8FE9E475}" srcOrd="0" destOrd="0" presId="urn:microsoft.com/office/officeart/2005/8/layout/orgChart1"/>
    <dgm:cxn modelId="{C8147398-D033-4575-89D3-1B186D3B6347}" type="presParOf" srcId="{9FF69B21-9664-49BE-B33D-44629966C4B3}" destId="{19707E98-0995-42BA-AE91-6C30CA353A35}" srcOrd="1" destOrd="0" presId="urn:microsoft.com/office/officeart/2005/8/layout/orgChart1"/>
    <dgm:cxn modelId="{74BD0020-2D13-4C41-BA46-74568C55A2A6}" type="presParOf" srcId="{45094A45-11EE-46D2-A28F-C7D9B1229884}" destId="{85446A95-8303-4B6C-8B25-D0675F45FBA4}" srcOrd="1" destOrd="0" presId="urn:microsoft.com/office/officeart/2005/8/layout/orgChart1"/>
    <dgm:cxn modelId="{96377974-D806-46DA-B463-EC143D8517B1}" type="presParOf" srcId="{85446A95-8303-4B6C-8B25-D0675F45FBA4}" destId="{551EDAC8-E5E3-460C-9797-0CD027DA3FF9}" srcOrd="0" destOrd="0" presId="urn:microsoft.com/office/officeart/2005/8/layout/orgChart1"/>
    <dgm:cxn modelId="{3C50EACD-A20A-4FA8-9D2B-BD1AAD008960}" type="presParOf" srcId="{85446A95-8303-4B6C-8B25-D0675F45FBA4}" destId="{4B053929-DA26-4DE2-840B-291D1FF00FBC}" srcOrd="1" destOrd="0" presId="urn:microsoft.com/office/officeart/2005/8/layout/orgChart1"/>
    <dgm:cxn modelId="{16E67DB0-5187-432C-AD48-994D108AE93D}" type="presParOf" srcId="{4B053929-DA26-4DE2-840B-291D1FF00FBC}" destId="{F7CAA8D1-CDC3-420A-9896-69C619511F43}" srcOrd="0" destOrd="0" presId="urn:microsoft.com/office/officeart/2005/8/layout/orgChart1"/>
    <dgm:cxn modelId="{661A1053-9798-4E0E-A241-144A0080CD1E}" type="presParOf" srcId="{F7CAA8D1-CDC3-420A-9896-69C619511F43}" destId="{8A9465F0-9B92-4654-BE6F-3B3C7BE330A7}" srcOrd="0" destOrd="0" presId="urn:microsoft.com/office/officeart/2005/8/layout/orgChart1"/>
    <dgm:cxn modelId="{376F6C7D-B67F-4A22-B610-4970202A6C31}" type="presParOf" srcId="{F7CAA8D1-CDC3-420A-9896-69C619511F43}" destId="{9C9FBA4B-9DD8-479F-8E93-B94E438134B7}" srcOrd="1" destOrd="0" presId="urn:microsoft.com/office/officeart/2005/8/layout/orgChart1"/>
    <dgm:cxn modelId="{CF4CD3F2-8023-4CBB-AF2E-31C1FA5B142E}" type="presParOf" srcId="{4B053929-DA26-4DE2-840B-291D1FF00FBC}" destId="{660EE37C-4036-4672-9957-8818634CAD2F}" srcOrd="1" destOrd="0" presId="urn:microsoft.com/office/officeart/2005/8/layout/orgChart1"/>
    <dgm:cxn modelId="{C0C4A903-292C-4A0C-B334-C5AF66B06836}" type="presParOf" srcId="{4B053929-DA26-4DE2-840B-291D1FF00FBC}" destId="{FF4359B5-41BB-4AEC-BEA6-376127679E4D}" srcOrd="2" destOrd="0" presId="urn:microsoft.com/office/officeart/2005/8/layout/orgChart1"/>
    <dgm:cxn modelId="{C0BD0AFF-D422-48AE-9595-14A0EADB91D5}" type="presParOf" srcId="{85446A95-8303-4B6C-8B25-D0675F45FBA4}" destId="{8EF55ECD-3C98-444C-9DE6-8802C1F9E38A}" srcOrd="2" destOrd="0" presId="urn:microsoft.com/office/officeart/2005/8/layout/orgChart1"/>
    <dgm:cxn modelId="{1CC6564A-AEC3-4A58-916A-A165282A477E}" type="presParOf" srcId="{85446A95-8303-4B6C-8B25-D0675F45FBA4}" destId="{937AF045-78CE-45EA-B67A-B5D16551B183}" srcOrd="3" destOrd="0" presId="urn:microsoft.com/office/officeart/2005/8/layout/orgChart1"/>
    <dgm:cxn modelId="{9FC47931-72BB-45E8-8BD4-AFCFCB5DD254}" type="presParOf" srcId="{937AF045-78CE-45EA-B67A-B5D16551B183}" destId="{B0B22A8F-9445-40C7-A0DB-124B5A2A5D5D}" srcOrd="0" destOrd="0" presId="urn:microsoft.com/office/officeart/2005/8/layout/orgChart1"/>
    <dgm:cxn modelId="{A3E7849F-0D61-4CF9-AA38-B20FE1431C63}" type="presParOf" srcId="{B0B22A8F-9445-40C7-A0DB-124B5A2A5D5D}" destId="{0E886490-0A28-4C6E-829F-45641AE120FB}" srcOrd="0" destOrd="0" presId="urn:microsoft.com/office/officeart/2005/8/layout/orgChart1"/>
    <dgm:cxn modelId="{A1C414C6-B9A2-4160-8C76-F800C518C347}" type="presParOf" srcId="{B0B22A8F-9445-40C7-A0DB-124B5A2A5D5D}" destId="{CCB89E82-F695-42BE-AB96-A0E5AAB7B625}" srcOrd="1" destOrd="0" presId="urn:microsoft.com/office/officeart/2005/8/layout/orgChart1"/>
    <dgm:cxn modelId="{9ADD71F1-A386-4748-88CD-87B89DD48AE1}" type="presParOf" srcId="{937AF045-78CE-45EA-B67A-B5D16551B183}" destId="{F2E5DDA5-FF69-4184-897C-D92487EFABD0}" srcOrd="1" destOrd="0" presId="urn:microsoft.com/office/officeart/2005/8/layout/orgChart1"/>
    <dgm:cxn modelId="{C8A338CA-9FC1-4E3B-B17F-C0C404C94A76}" type="presParOf" srcId="{937AF045-78CE-45EA-B67A-B5D16551B183}" destId="{22761D7E-5DF8-437C-82A8-12E12CF8AC09}" srcOrd="2" destOrd="0" presId="urn:microsoft.com/office/officeart/2005/8/layout/orgChart1"/>
    <dgm:cxn modelId="{B7E4A160-42E9-41DB-A654-93CE6050744D}" type="presParOf" srcId="{85446A95-8303-4B6C-8B25-D0675F45FBA4}" destId="{D566E72C-8265-4262-9EB9-159382D62A99}" srcOrd="4" destOrd="0" presId="urn:microsoft.com/office/officeart/2005/8/layout/orgChart1"/>
    <dgm:cxn modelId="{4342B167-B9D5-4E4C-B773-181ED0EBE592}" type="presParOf" srcId="{85446A95-8303-4B6C-8B25-D0675F45FBA4}" destId="{087B03CD-AFD5-4CE6-AFA3-C5A2E9A2F1D6}" srcOrd="5" destOrd="0" presId="urn:microsoft.com/office/officeart/2005/8/layout/orgChart1"/>
    <dgm:cxn modelId="{DE86F7F6-16CD-4F5C-83C2-3BAEC30BFA75}" type="presParOf" srcId="{087B03CD-AFD5-4CE6-AFA3-C5A2E9A2F1D6}" destId="{F9CA3391-0DA2-49AA-AD38-A15FF8F1328C}" srcOrd="0" destOrd="0" presId="urn:microsoft.com/office/officeart/2005/8/layout/orgChart1"/>
    <dgm:cxn modelId="{C719971D-709C-44B2-8161-B98BEB476FAC}" type="presParOf" srcId="{F9CA3391-0DA2-49AA-AD38-A15FF8F1328C}" destId="{588AED2F-BFCF-460F-8588-C8180698B262}" srcOrd="0" destOrd="0" presId="urn:microsoft.com/office/officeart/2005/8/layout/orgChart1"/>
    <dgm:cxn modelId="{061720FD-3348-44EA-B489-53083B5E03EF}" type="presParOf" srcId="{F9CA3391-0DA2-49AA-AD38-A15FF8F1328C}" destId="{B4864F7A-5C00-4406-B1D0-2E71C528B4FF}" srcOrd="1" destOrd="0" presId="urn:microsoft.com/office/officeart/2005/8/layout/orgChart1"/>
    <dgm:cxn modelId="{D1E4EFE2-6EAD-4F2D-938E-CB1C3F9E5A1B}" type="presParOf" srcId="{087B03CD-AFD5-4CE6-AFA3-C5A2E9A2F1D6}" destId="{AB58377C-CF1F-40F2-ACCA-9F2E9A9F92BC}" srcOrd="1" destOrd="0" presId="urn:microsoft.com/office/officeart/2005/8/layout/orgChart1"/>
    <dgm:cxn modelId="{834333EE-6C23-4D92-89D2-65A246CCE471}" type="presParOf" srcId="{087B03CD-AFD5-4CE6-AFA3-C5A2E9A2F1D6}" destId="{867BE4CC-7624-48BC-93E1-061365B3C6F3}" srcOrd="2" destOrd="0" presId="urn:microsoft.com/office/officeart/2005/8/layout/orgChart1"/>
    <dgm:cxn modelId="{56CA36F5-13B0-459E-88AA-4952EF631B7C}" type="presParOf" srcId="{85446A95-8303-4B6C-8B25-D0675F45FBA4}" destId="{8AB48EA7-B789-45CB-82A3-6D3598259992}" srcOrd="6" destOrd="0" presId="urn:microsoft.com/office/officeart/2005/8/layout/orgChart1"/>
    <dgm:cxn modelId="{BA9874AC-7826-4719-A3C7-B7F372DF0487}" type="presParOf" srcId="{85446A95-8303-4B6C-8B25-D0675F45FBA4}" destId="{F803FF91-6E35-4E1A-BA3D-08F0B71848AC}" srcOrd="7" destOrd="0" presId="urn:microsoft.com/office/officeart/2005/8/layout/orgChart1"/>
    <dgm:cxn modelId="{EB1C9D89-BE27-419F-8BBF-5FB856E9B288}" type="presParOf" srcId="{F803FF91-6E35-4E1A-BA3D-08F0B71848AC}" destId="{983B5A00-5F2F-469C-9C39-B646CD80FC10}" srcOrd="0" destOrd="0" presId="urn:microsoft.com/office/officeart/2005/8/layout/orgChart1"/>
    <dgm:cxn modelId="{5602D401-6831-4757-9EEB-A2CA6539710B}" type="presParOf" srcId="{983B5A00-5F2F-469C-9C39-B646CD80FC10}" destId="{7F3CB6A9-18D0-44AA-B684-77B04D2D27F5}" srcOrd="0" destOrd="0" presId="urn:microsoft.com/office/officeart/2005/8/layout/orgChart1"/>
    <dgm:cxn modelId="{8486AF94-18F7-4CBE-A066-1022A890C7A4}" type="presParOf" srcId="{983B5A00-5F2F-469C-9C39-B646CD80FC10}" destId="{28ABA9FB-277C-4047-9441-068CA0B44787}" srcOrd="1" destOrd="0" presId="urn:microsoft.com/office/officeart/2005/8/layout/orgChart1"/>
    <dgm:cxn modelId="{A1E43658-D40F-440F-8BD2-31EB0C867FD1}" type="presParOf" srcId="{F803FF91-6E35-4E1A-BA3D-08F0B71848AC}" destId="{B8831FF6-E1C8-4C2F-81AE-18CFF317A9AF}" srcOrd="1" destOrd="0" presId="urn:microsoft.com/office/officeart/2005/8/layout/orgChart1"/>
    <dgm:cxn modelId="{1A5D0DB7-CA15-4447-9170-E1CF53FEDD20}" type="presParOf" srcId="{F803FF91-6E35-4E1A-BA3D-08F0B71848AC}" destId="{25FC11CF-3262-46AF-BBAB-1EDE03088453}" srcOrd="2" destOrd="0" presId="urn:microsoft.com/office/officeart/2005/8/layout/orgChart1"/>
    <dgm:cxn modelId="{E370A2FF-AF8F-4C36-9ADF-D7ED570E3C55}" type="presParOf" srcId="{85446A95-8303-4B6C-8B25-D0675F45FBA4}" destId="{4C37C906-F06B-46EF-88A0-2BB139157E45}" srcOrd="8" destOrd="0" presId="urn:microsoft.com/office/officeart/2005/8/layout/orgChart1"/>
    <dgm:cxn modelId="{524ADEF1-7EA3-48D6-A33A-B45C2CD45EC7}" type="presParOf" srcId="{85446A95-8303-4B6C-8B25-D0675F45FBA4}" destId="{6B53A315-FE01-4B99-B01E-D013B3A346E3}" srcOrd="9" destOrd="0" presId="urn:microsoft.com/office/officeart/2005/8/layout/orgChart1"/>
    <dgm:cxn modelId="{2857E6A4-A998-4831-BDFE-DE608CD29CB0}" type="presParOf" srcId="{6B53A315-FE01-4B99-B01E-D013B3A346E3}" destId="{5DC50F04-7C17-4D4E-8D8A-BB0BAB52885D}" srcOrd="0" destOrd="0" presId="urn:microsoft.com/office/officeart/2005/8/layout/orgChart1"/>
    <dgm:cxn modelId="{7CBB0EA9-3452-4183-AA0B-C5EF4C36866B}" type="presParOf" srcId="{5DC50F04-7C17-4D4E-8D8A-BB0BAB52885D}" destId="{14B2A829-6D06-4ACA-BE68-82382970C0EB}" srcOrd="0" destOrd="0" presId="urn:microsoft.com/office/officeart/2005/8/layout/orgChart1"/>
    <dgm:cxn modelId="{B39B12F1-F05B-484A-BFD1-C2E833139279}" type="presParOf" srcId="{5DC50F04-7C17-4D4E-8D8A-BB0BAB52885D}" destId="{1B0542A3-B8F0-4329-BF3B-1498874F5F80}" srcOrd="1" destOrd="0" presId="urn:microsoft.com/office/officeart/2005/8/layout/orgChart1"/>
    <dgm:cxn modelId="{369914F7-EFCA-4115-9B9A-63D7859CC73B}" type="presParOf" srcId="{6B53A315-FE01-4B99-B01E-D013B3A346E3}" destId="{6035E02D-8EBE-4423-97F0-19CD3AC559CC}" srcOrd="1" destOrd="0" presId="urn:microsoft.com/office/officeart/2005/8/layout/orgChart1"/>
    <dgm:cxn modelId="{87A7BB60-0FB8-4F6C-A78A-FA07F58F8110}" type="presParOf" srcId="{6B53A315-FE01-4B99-B01E-D013B3A346E3}" destId="{00C83848-E0F4-460B-9AC9-309F6DA6FE43}" srcOrd="2" destOrd="0" presId="urn:microsoft.com/office/officeart/2005/8/layout/orgChart1"/>
    <dgm:cxn modelId="{F6CED62A-2B18-48CF-B15B-B9222726893B}" type="presParOf" srcId="{45094A45-11EE-46D2-A28F-C7D9B1229884}" destId="{82A60158-2D84-48CF-9C86-6E572FDD9AC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FA80347-CE45-4C14-A649-E87FF615B0B9}" type="datetimeFigureOut">
              <a:rPr lang="ru-RU"/>
              <a:pPr>
                <a:defRPr/>
              </a:pPr>
              <a:t>10.08.2015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75A69BD-9636-4954-88D2-E1F4EE604F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FBF61-99DB-455A-817D-A56BF6D51CE7}" type="datetimeFigureOut">
              <a:rPr lang="ru-RU"/>
              <a:pPr>
                <a:defRPr/>
              </a:pPr>
              <a:t>10.08.2015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F35D4-BB42-4945-85AC-67C6410E12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73E0EE7-0096-4DF1-98A0-0558CCDB18BE}" type="datetimeFigureOut">
              <a:rPr lang="ru-RU"/>
              <a:pPr>
                <a:defRPr/>
              </a:pPr>
              <a:t>10.08.2015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76BD848-43B2-406E-9124-B8AD640B89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A4D4DFB-614D-46B5-8F93-DA3803CD5ACE}" type="datetimeFigureOut">
              <a:rPr lang="ru-RU"/>
              <a:pPr>
                <a:defRPr/>
              </a:pPr>
              <a:t>10.08.2015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6367B27-83D5-4DF2-90ED-E5234FEAB7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35521F0-103B-457F-BF3B-6C2F838A52E5}" type="datetimeFigureOut">
              <a:rPr lang="ru-RU"/>
              <a:pPr>
                <a:defRPr/>
              </a:pPr>
              <a:t>10.08.2015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C2354BA-7968-488F-8816-ACC571CCFE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385AE83-64CB-4895-BEB3-058CE24B030B}" type="datetimeFigureOut">
              <a:rPr lang="ru-RU"/>
              <a:pPr>
                <a:defRPr/>
              </a:pPr>
              <a:t>10.08.2015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E691CA-7CD4-433B-9E39-0F892C18F1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E7CF3-24CF-4F5D-B10D-AB4AC6959558}" type="datetimeFigureOut">
              <a:rPr lang="ru-RU"/>
              <a:pPr>
                <a:defRPr/>
              </a:pPr>
              <a:t>10.08.2015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5D5AA-975C-487A-8768-9B7107DDE5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3A51FF0-A260-4384-BC67-E55A136A3EA9}" type="datetimeFigureOut">
              <a:rPr lang="ru-RU"/>
              <a:pPr>
                <a:defRPr/>
              </a:pPr>
              <a:t>10.08.2015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7AFD13-5D70-4B2C-B31D-5D89555553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E52603B-12D6-496C-BCF8-0ADF480C4560}" type="datetimeFigureOut">
              <a:rPr lang="ru-RU"/>
              <a:pPr>
                <a:defRPr/>
              </a:pPr>
              <a:t>10.08.2015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87816F6-7341-425A-A117-75B8587C67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DF84D-8C0D-47B7-8F92-5691AA93C1DA}" type="datetimeFigureOut">
              <a:rPr lang="ru-RU"/>
              <a:pPr>
                <a:defRPr/>
              </a:pPr>
              <a:t>10.08.2015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990BF-250C-436F-8EB8-09DA218E40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B4474-D7F1-4F25-B0AD-C380788D2324}" type="datetimeFigureOut">
              <a:rPr lang="ru-RU"/>
              <a:pPr>
                <a:defRPr/>
              </a:pPr>
              <a:t>10.08.2015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B2F28-5BAC-4CF0-A70F-41F9CDD5A1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58B9745-D266-489F-B3E8-58D2716CB38D}" type="datetimeFigureOut">
              <a:rPr lang="ru-RU"/>
              <a:pPr>
                <a:defRPr/>
              </a:pPr>
              <a:t>10.08.2015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E366AE2-1E91-4AF2-8F07-40B8B049F2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8" r:id="rId2"/>
    <p:sldLayoutId id="2147483673" r:id="rId3"/>
    <p:sldLayoutId id="2147483674" r:id="rId4"/>
    <p:sldLayoutId id="2147483675" r:id="rId5"/>
    <p:sldLayoutId id="2147483676" r:id="rId6"/>
    <p:sldLayoutId id="2147483669" r:id="rId7"/>
    <p:sldLayoutId id="2147483677" r:id="rId8"/>
    <p:sldLayoutId id="2147483678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8.w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www.univer.omsk.su/omsk/Edu/Rusanova/tetrangl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univer.omsk.su/omsk/Edu/Rusanova/tetrangl.htm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ver.omsk.su/omsk/Edu/Rusanova/triangls.htm" TargetMode="External"/><Relationship Id="rId2" Type="http://schemas.openxmlformats.org/officeDocument/2006/relationships/hyperlink" Target="http://www.univer.omsk.su/omsk/Edu/Rusanova/tetrangl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ver.omsk.su/omsk/Edu/Rusanova/tetrangl.htm" TargetMode="External"/><Relationship Id="rId2" Type="http://schemas.openxmlformats.org/officeDocument/2006/relationships/hyperlink" Target="http://www.univer.omsk.su/omsk/Edu/Rusanova/circles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slide" Target="slide9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</p:spPr>
        <p:txBody>
          <a:bodyPr>
            <a:normAutofit/>
          </a:bodyPr>
          <a:lstStyle/>
          <a:p>
            <a:pPr lvl="8" algn="r">
              <a:defRPr/>
            </a:pPr>
            <a:r>
              <a:rPr lang="ru-RU" sz="2400" b="1" i="1" dirty="0" smtClean="0"/>
              <a:t>Научный куратор </a:t>
            </a:r>
            <a:r>
              <a:rPr lang="ru-RU" sz="2400" b="1" i="1" smtClean="0"/>
              <a:t>курсов Батан </a:t>
            </a:r>
            <a:r>
              <a:rPr lang="ru-RU" sz="2400" b="1" i="1" dirty="0" smtClean="0"/>
              <a:t>Л.Ф.</a:t>
            </a:r>
          </a:p>
          <a:p>
            <a:pPr lvl="8" algn="r">
              <a:defRPr/>
            </a:pPr>
            <a:endParaRPr lang="ru-RU" sz="2400" b="1" i="1" dirty="0" smtClean="0"/>
          </a:p>
          <a:p>
            <a:pPr lvl="8" algn="ctr">
              <a:defRPr/>
            </a:pPr>
            <a:r>
              <a:rPr lang="ru-RU" sz="4000" dirty="0" smtClean="0"/>
              <a:t>Проект по теме № 17  «Четырехугольники».</a:t>
            </a:r>
          </a:p>
          <a:p>
            <a:pPr lvl="8" algn="ctr">
              <a:defRPr/>
            </a:pPr>
            <a:endParaRPr lang="ru-RU" sz="4000" dirty="0" smtClean="0"/>
          </a:p>
          <a:p>
            <a:pPr lvl="8" algn="r">
              <a:defRPr/>
            </a:pPr>
            <a:r>
              <a:rPr lang="ru-RU" sz="2000" dirty="0" smtClean="0"/>
              <a:t>Выполнила учитель математики</a:t>
            </a:r>
          </a:p>
          <a:p>
            <a:pPr lvl="8" algn="r">
              <a:defRPr/>
            </a:pPr>
            <a:r>
              <a:rPr lang="ru-RU" sz="2000" dirty="0" smtClean="0"/>
              <a:t>МКОУ </a:t>
            </a:r>
            <a:r>
              <a:rPr lang="ru-RU" sz="2000" dirty="0" err="1" smtClean="0"/>
              <a:t>Мохнатологовская</a:t>
            </a:r>
            <a:r>
              <a:rPr lang="ru-RU" sz="2000" dirty="0" smtClean="0"/>
              <a:t> СОШ</a:t>
            </a:r>
          </a:p>
          <a:p>
            <a:pPr lvl="8" algn="r">
              <a:defRPr/>
            </a:pPr>
            <a:r>
              <a:rPr lang="ru-RU" sz="2000" dirty="0" smtClean="0"/>
              <a:t>Ярославцева Алеся Александровна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0" dirty="0" smtClean="0"/>
              <a:t>Курсы повышения квалификации для учителей математики</a:t>
            </a:r>
            <a:endParaRPr lang="ru-RU" sz="2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Систематизация знаний по теме «Четырехугольники» </a:t>
            </a:r>
          </a:p>
          <a:p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Цель нашего проекта</a:t>
            </a:r>
            <a:endParaRPr lang="ru-RU" dirty="0"/>
          </a:p>
        </p:txBody>
      </p:sp>
      <p:pic>
        <p:nvPicPr>
          <p:cNvPr id="5" name="Picture 3" descr="MAGGIONI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500313"/>
            <a:ext cx="3810000" cy="370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AMDOUB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476250"/>
            <a:ext cx="1144588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429250" y="3786188"/>
            <a:ext cx="928688" cy="928687"/>
          </a:xfrm>
          <a:prstGeom prst="rect">
            <a:avLst/>
          </a:prstGeom>
          <a:gradFill rotWithShape="1">
            <a:gsLst>
              <a:gs pos="0">
                <a:srgbClr val="007600"/>
              </a:gs>
              <a:gs pos="100000">
                <a:srgbClr val="00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7215188" y="4857750"/>
            <a:ext cx="1674812" cy="706438"/>
          </a:xfrm>
          <a:prstGeom prst="parallelogram">
            <a:avLst>
              <a:gd name="adj" fmla="val 44002"/>
            </a:avLst>
          </a:prstGeom>
          <a:gradFill rotWithShape="1">
            <a:gsLst>
              <a:gs pos="0">
                <a:srgbClr val="FF00FF"/>
              </a:gs>
              <a:gs pos="100000">
                <a:srgbClr val="76007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 rot="10800000">
            <a:off x="3643313" y="4786313"/>
            <a:ext cx="1500187" cy="1071562"/>
          </a:xfrm>
          <a:custGeom>
            <a:avLst/>
            <a:gdLst>
              <a:gd name="T0" fmla="*/ 1312673 w 21600"/>
              <a:gd name="T1" fmla="*/ 535785 h 21600"/>
              <a:gd name="T2" fmla="*/ 750099 w 21600"/>
              <a:gd name="T3" fmla="*/ 1071570 h 21600"/>
              <a:gd name="T4" fmla="*/ 187525 w 21600"/>
              <a:gd name="T5" fmla="*/ 535785 h 21600"/>
              <a:gd name="T6" fmla="*/ 750099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6000750" y="5143500"/>
            <a:ext cx="771525" cy="1428750"/>
          </a:xfrm>
          <a:prstGeom prst="diamond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800" b="1" dirty="0" smtClean="0"/>
              <a:t>Обучающие: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1800" dirty="0" smtClean="0"/>
              <a:t>   1. Привести в систему теоретические знания  по теме «Четырехугольники».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1800" dirty="0" smtClean="0"/>
              <a:t>   2. Закрепление навыков решения задач по данной теме.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1800" dirty="0" smtClean="0"/>
              <a:t>   4. Закрепление навыков по построению четырехугольников с использованием ИКТ.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1800" dirty="0" smtClean="0"/>
              <a:t>   3. Определить  сферы практического использования знаний. </a:t>
            </a:r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800" dirty="0" smtClean="0"/>
              <a:t> </a:t>
            </a:r>
            <a:r>
              <a:rPr lang="ru-RU" sz="1800" b="1" dirty="0" smtClean="0"/>
              <a:t>Развивающие:  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1800" dirty="0" smtClean="0"/>
              <a:t>    1. Развивать мысленные операции  ( проведение аналогии, анализ, синтез);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1800" dirty="0" smtClean="0"/>
              <a:t>    2. Развивать пространственное мышление;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1800" dirty="0" smtClean="0"/>
              <a:t>    3. Развивать логическое мышление.</a:t>
            </a:r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800" b="1" dirty="0" smtClean="0"/>
              <a:t>Воспитывающие:  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1800" dirty="0" smtClean="0"/>
              <a:t>    1. Развивать чувство коллективизма, умение выслушивать ответы товарищей.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1800" dirty="0" smtClean="0"/>
              <a:t>    2. Прививать интерес к предмету.                     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Задачи нашего проекта:</a:t>
            </a:r>
            <a:endParaRPr lang="ru-RU" dirty="0"/>
          </a:p>
        </p:txBody>
      </p:sp>
      <p:pic>
        <p:nvPicPr>
          <p:cNvPr id="15363" name="Picture 3" descr="G:\подготовка\6324f13c256c9b3788c174d51654b7db.media.200x2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13" y="285750"/>
            <a:ext cx="169068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Рисунок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25" y="4000500"/>
            <a:ext cx="18573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Закрепленные теоретические знания по теме «Четырехугольники».</a:t>
            </a:r>
          </a:p>
          <a:p>
            <a:r>
              <a:rPr lang="ru-RU" smtClean="0"/>
              <a:t>Наличие навыков решения задач по теме.</a:t>
            </a:r>
          </a:p>
          <a:p>
            <a:r>
              <a:rPr lang="ru-RU" smtClean="0"/>
              <a:t>Наличие навыков по построению четырехугольников с применением ИКТ.</a:t>
            </a:r>
          </a:p>
          <a:p>
            <a:r>
              <a:rPr lang="ru-RU" smtClean="0"/>
              <a:t>Закрепление пути к развитию логического и пространственного мышления.</a:t>
            </a:r>
          </a:p>
          <a:p>
            <a:r>
              <a:rPr lang="ru-RU" smtClean="0"/>
              <a:t>Развитое чувство коллективизма.</a:t>
            </a:r>
          </a:p>
          <a:p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Прогнозируемый </a:t>
            </a:r>
            <a:r>
              <a:rPr lang="ru-RU" dirty="0" err="1" smtClean="0"/>
              <a:t>результ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16387" name="Picture 3" descr="G:\подготовка\Umnitsyi-i-umni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75" y="4286250"/>
            <a:ext cx="1928813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0" descr="BOOK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261851">
            <a:off x="2432050" y="4381500"/>
            <a:ext cx="2566988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Компьютеры (класс-комплект)</a:t>
            </a:r>
          </a:p>
          <a:p>
            <a:pPr>
              <a:buFont typeface="Wingdings 3" pitchFamily="18" charset="2"/>
              <a:buNone/>
            </a:pPr>
            <a:r>
              <a:rPr lang="ru-RU" smtClean="0"/>
              <a:t>(программа – </a:t>
            </a:r>
            <a:r>
              <a:rPr lang="en-US" smtClean="0"/>
              <a:t>setup </a:t>
            </a:r>
            <a:r>
              <a:rPr lang="ru-RU" smtClean="0"/>
              <a:t>«чертежник»);</a:t>
            </a:r>
          </a:p>
          <a:p>
            <a:r>
              <a:rPr lang="ru-RU" smtClean="0"/>
              <a:t>Видеопроектор;</a:t>
            </a:r>
          </a:p>
          <a:p>
            <a:r>
              <a:rPr lang="ru-RU" smtClean="0"/>
              <a:t>Раздаточный материал:</a:t>
            </a:r>
          </a:p>
          <a:p>
            <a:pPr>
              <a:buFont typeface="Wingdings 3" pitchFamily="18" charset="2"/>
              <a:buNone/>
            </a:pPr>
            <a:r>
              <a:rPr lang="ru-RU" smtClean="0"/>
              <a:t>   - карточки с задачами;</a:t>
            </a:r>
          </a:p>
          <a:p>
            <a:pPr>
              <a:buFont typeface="Wingdings 3" pitchFamily="18" charset="2"/>
              <a:buNone/>
            </a:pPr>
            <a:r>
              <a:rPr lang="ru-RU" smtClean="0"/>
              <a:t>   - листы с готовыми чертежами;</a:t>
            </a:r>
          </a:p>
          <a:p>
            <a:pPr>
              <a:buFont typeface="Wingdings 3" pitchFamily="18" charset="2"/>
              <a:buNone/>
            </a:pPr>
            <a:r>
              <a:rPr lang="ru-RU" smtClean="0"/>
              <a:t>   - карточки с кроссвордами;</a:t>
            </a:r>
          </a:p>
          <a:p>
            <a:pPr>
              <a:buFont typeface="Wingdings 3" pitchFamily="18" charset="2"/>
              <a:buNone/>
            </a:pPr>
            <a:r>
              <a:rPr lang="ru-RU" smtClean="0"/>
              <a:t>   - тесты;</a:t>
            </a:r>
          </a:p>
          <a:p>
            <a:pPr>
              <a:buFont typeface="Wingdings 3" pitchFamily="18" charset="2"/>
              <a:buNone/>
            </a:pPr>
            <a:r>
              <a:rPr lang="ru-RU" smtClean="0"/>
              <a:t>   - черновики.</a:t>
            </a:r>
          </a:p>
          <a:p>
            <a:pPr>
              <a:buFont typeface="Wingdings 3" pitchFamily="18" charset="2"/>
              <a:buNone/>
            </a:pPr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Оборудование:</a:t>
            </a:r>
            <a:endParaRPr lang="ru-RU" dirty="0"/>
          </a:p>
        </p:txBody>
      </p:sp>
      <p:pic>
        <p:nvPicPr>
          <p:cNvPr id="4" name="Picture 11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13" y="4572000"/>
            <a:ext cx="2233612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73"/>
          <p:cNvGrpSpPr>
            <a:grpSpLocks/>
          </p:cNvGrpSpPr>
          <p:nvPr/>
        </p:nvGrpSpPr>
        <p:grpSpPr bwMode="auto">
          <a:xfrm>
            <a:off x="4000500" y="4857750"/>
            <a:ext cx="1785938" cy="1285875"/>
            <a:chOff x="288" y="2544"/>
            <a:chExt cx="1920" cy="1296"/>
          </a:xfrm>
        </p:grpSpPr>
        <p:sp>
          <p:nvSpPr>
            <p:cNvPr id="17414" name="Rectangle 33"/>
            <p:cNvSpPr>
              <a:spLocks noChangeArrowheads="1"/>
            </p:cNvSpPr>
            <p:nvPr/>
          </p:nvSpPr>
          <p:spPr bwMode="auto">
            <a:xfrm flipH="1">
              <a:off x="768" y="2832"/>
              <a:ext cx="480" cy="72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15" name="Rectangle 34"/>
            <p:cNvSpPr>
              <a:spLocks noChangeArrowheads="1"/>
            </p:cNvSpPr>
            <p:nvPr/>
          </p:nvSpPr>
          <p:spPr bwMode="auto">
            <a:xfrm flipH="1">
              <a:off x="288" y="2832"/>
              <a:ext cx="480" cy="72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16" name="Rectangle 35"/>
            <p:cNvSpPr>
              <a:spLocks noChangeArrowheads="1"/>
            </p:cNvSpPr>
            <p:nvPr/>
          </p:nvSpPr>
          <p:spPr bwMode="auto">
            <a:xfrm flipH="1">
              <a:off x="1248" y="2832"/>
              <a:ext cx="480" cy="72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17" name="Rectangle 36"/>
            <p:cNvSpPr>
              <a:spLocks noChangeArrowheads="1"/>
            </p:cNvSpPr>
            <p:nvPr/>
          </p:nvSpPr>
          <p:spPr bwMode="auto">
            <a:xfrm flipH="1">
              <a:off x="1728" y="2832"/>
              <a:ext cx="480" cy="72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18" name="Rectangle 37"/>
            <p:cNvSpPr>
              <a:spLocks noChangeArrowheads="1"/>
            </p:cNvSpPr>
            <p:nvPr/>
          </p:nvSpPr>
          <p:spPr bwMode="auto">
            <a:xfrm flipH="1">
              <a:off x="768" y="2544"/>
              <a:ext cx="480" cy="28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19" name="Rectangle 38"/>
            <p:cNvSpPr>
              <a:spLocks noChangeArrowheads="1"/>
            </p:cNvSpPr>
            <p:nvPr/>
          </p:nvSpPr>
          <p:spPr bwMode="auto">
            <a:xfrm flipH="1">
              <a:off x="768" y="3552"/>
              <a:ext cx="480" cy="28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Lucida Sans Unicode" pitchFamily="34" charset="0"/>
              </a:endParaRPr>
            </a:p>
          </p:txBody>
        </p:sp>
      </p:grpSp>
      <p:pic>
        <p:nvPicPr>
          <p:cNvPr id="17413" name="Picture 2" descr="G:\подготовка\ghizn-i-matematik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63" y="928688"/>
            <a:ext cx="200025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Физкультминутка:</a:t>
            </a:r>
            <a:endParaRPr lang="ru-RU" dirty="0"/>
          </a:p>
        </p:txBody>
      </p:sp>
      <p:pic>
        <p:nvPicPr>
          <p:cNvPr id="18434" name="Picture 1" descr="G:\подготовка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357438" y="1214438"/>
            <a:ext cx="5214937" cy="4879975"/>
          </a:xfrm>
        </p:spPr>
      </p:pic>
      <p:pic>
        <p:nvPicPr>
          <p:cNvPr id="4" name="Picture 4" descr="chud06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1928813"/>
            <a:ext cx="1335088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hud026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4675" y="1071563"/>
            <a:ext cx="221932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63" y="1428750"/>
            <a:ext cx="8229600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b="1" dirty="0" smtClean="0"/>
              <a:t>Организационный момент.</a:t>
            </a:r>
          </a:p>
          <a:p>
            <a:pPr marL="624078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1800" b="1" dirty="0" smtClean="0"/>
              <a:t>Здравствуйте ребята!  </a:t>
            </a:r>
          </a:p>
          <a:p>
            <a:pPr marL="624078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1800" dirty="0" smtClean="0"/>
              <a:t>Французский  писатель Анатоль Франс однажды заметил: «Учиться можно только весело… Чтобы переваривать знания, надо поглощать их с аппетитом».</a:t>
            </a:r>
          </a:p>
          <a:p>
            <a:pPr marL="624078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1800" dirty="0" smtClean="0"/>
              <a:t>Давайте последуем совету писателя и проведем урок с удовольствием.</a:t>
            </a:r>
          </a:p>
          <a:p>
            <a:pPr marL="624078" indent="-514350" fontAlgn="auto">
              <a:spcAft>
                <a:spcPts val="0"/>
              </a:spcAft>
              <a:buFont typeface="Wingdings 3"/>
              <a:buNone/>
              <a:defRPr/>
            </a:pPr>
            <a:endParaRPr lang="ru-RU" sz="1800" dirty="0" smtClean="0"/>
          </a:p>
          <a:p>
            <a:pPr marL="624078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1800" b="1" dirty="0" smtClean="0"/>
              <a:t>Тема нашего урока</a:t>
            </a:r>
            <a:r>
              <a:rPr lang="ru-RU" sz="1800" dirty="0" smtClean="0"/>
              <a:t>: «Четырехугольники».</a:t>
            </a:r>
          </a:p>
          <a:p>
            <a:pPr marL="624078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1800" b="1" dirty="0" smtClean="0"/>
              <a:t>Цель нашего урока:</a:t>
            </a:r>
            <a:r>
              <a:rPr lang="ru-RU" sz="1800" dirty="0" smtClean="0"/>
              <a:t> Систематизация знаний по теме «Четырехугольники».</a:t>
            </a:r>
          </a:p>
          <a:p>
            <a:pPr marL="624078" indent="-514350" algn="ctr" fontAlgn="auto">
              <a:spcAft>
                <a:spcPts val="0"/>
              </a:spcAft>
              <a:buFont typeface="Wingdings 3"/>
              <a:buNone/>
              <a:defRPr/>
            </a:pPr>
            <a:endParaRPr lang="ru-RU" b="1" dirty="0" smtClean="0"/>
          </a:p>
          <a:p>
            <a:pPr marL="624078" indent="-514350" fontAlgn="auto">
              <a:spcAft>
                <a:spcPts val="0"/>
              </a:spcAft>
              <a:buFont typeface="Wingdings 3"/>
              <a:buNone/>
              <a:defRPr/>
            </a:pPr>
            <a:endParaRPr lang="ru-RU" b="1" dirty="0" smtClean="0"/>
          </a:p>
          <a:p>
            <a:pPr marL="624078" indent="-514350" algn="ctr" fontAlgn="auto">
              <a:spcAft>
                <a:spcPts val="0"/>
              </a:spcAft>
              <a:buFont typeface="Wingdings 3"/>
              <a:buNone/>
              <a:defRPr/>
            </a:pPr>
            <a:endParaRPr lang="ru-RU" b="1" dirty="0" smtClean="0"/>
          </a:p>
          <a:p>
            <a:pPr marL="624078" indent="-514350" algn="ctr" fontAlgn="auto">
              <a:spcAft>
                <a:spcPts val="0"/>
              </a:spcAft>
              <a:buFont typeface="Wingdings 3"/>
              <a:buNone/>
              <a:defRPr/>
            </a:pP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Ход урока</a:t>
            </a:r>
            <a:endParaRPr lang="ru-RU" dirty="0"/>
          </a:p>
        </p:txBody>
      </p:sp>
      <p:pic>
        <p:nvPicPr>
          <p:cNvPr id="4" name="Picture 4" descr="карандаш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188" y="214313"/>
            <a:ext cx="1428750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01" descr="Рисунок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13" y="2357438"/>
            <a:ext cx="17970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1"/>
          <p:cNvSpPr>
            <a:spLocks noGrp="1"/>
          </p:cNvSpPr>
          <p:nvPr>
            <p:ph idx="1"/>
          </p:nvPr>
        </p:nvSpPr>
        <p:spPr>
          <a:xfrm>
            <a:off x="500063" y="1500188"/>
            <a:ext cx="8229600" cy="4525962"/>
          </a:xfrm>
        </p:spPr>
        <p:txBody>
          <a:bodyPr/>
          <a:lstStyle/>
          <a:p>
            <a:pPr algn="ctr"/>
            <a:r>
              <a:rPr lang="ru-RU" smtClean="0"/>
              <a:t>Повторение основных положений теории по теме «Четырехугольники;</a:t>
            </a:r>
          </a:p>
          <a:p>
            <a:pPr algn="ctr"/>
            <a:r>
              <a:rPr lang="ru-RU" smtClean="0"/>
              <a:t>Тестирование по теории темы «Четырехугольники». Решение задач.</a:t>
            </a:r>
          </a:p>
          <a:p>
            <a:pPr algn="ctr"/>
            <a:r>
              <a:rPr lang="ru-RU" smtClean="0"/>
              <a:t>Работа в программе: </a:t>
            </a:r>
            <a:r>
              <a:rPr lang="en-US" smtClean="0"/>
              <a:t>setup </a:t>
            </a:r>
            <a:r>
              <a:rPr lang="ru-RU" smtClean="0"/>
              <a:t>«чертежник»</a:t>
            </a:r>
          </a:p>
          <a:p>
            <a:pPr algn="ctr"/>
            <a:r>
              <a:rPr lang="ru-RU" smtClean="0"/>
              <a:t>Итоги урока.</a:t>
            </a:r>
          </a:p>
          <a:p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Лента лицом вниз 4"/>
          <p:cNvSpPr/>
          <p:nvPr/>
        </p:nvSpPr>
        <p:spPr>
          <a:xfrm>
            <a:off x="-785813" y="142875"/>
            <a:ext cx="10787063" cy="1214438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/>
              <a:t>Урок  пройдет в              четыре этапа:</a:t>
            </a:r>
          </a:p>
        </p:txBody>
      </p:sp>
      <p:pic>
        <p:nvPicPr>
          <p:cNvPr id="20484" name="Picture 18" descr="MCj0370140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3429000"/>
            <a:ext cx="1798638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3" descr="G:\подготовка\4793805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50" y="4286250"/>
            <a:ext cx="2357438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5" descr="G:\подготовка\0ebc06933a7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38" y="3714750"/>
            <a:ext cx="1928812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2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Четырехугольником</a:t>
            </a:r>
            <a:r>
              <a:rPr lang="ru-RU" sz="3200" dirty="0" smtClean="0"/>
              <a:t> </a:t>
            </a:r>
            <a:r>
              <a:rPr lang="ru-RU" sz="2800" dirty="0" smtClean="0"/>
              <a:t>называется фигура, которая состоит из четырех точек и четырех последовательно соединяющих их отрезков.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>
                <a:solidFill>
                  <a:schemeClr val="hlink"/>
                </a:solidFill>
              </a:rPr>
              <a:t>Кто лишний 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Основная часть 1 этап</a:t>
            </a:r>
            <a:endParaRPr lang="ru-RU" dirty="0"/>
          </a:p>
        </p:txBody>
      </p:sp>
      <p:sp>
        <p:nvSpPr>
          <p:cNvPr id="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143625" y="5143500"/>
            <a:ext cx="1993900" cy="1236663"/>
          </a:xfrm>
          <a:prstGeom prst="parallelogram">
            <a:avLst>
              <a:gd name="adj" fmla="val 44003"/>
            </a:avLst>
          </a:prstGeom>
          <a:gradFill rotWithShape="1">
            <a:gsLst>
              <a:gs pos="0">
                <a:srgbClr val="FF00FF"/>
              </a:gs>
              <a:gs pos="100000">
                <a:srgbClr val="76007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57625" y="5286375"/>
            <a:ext cx="1500188" cy="1301750"/>
          </a:xfrm>
          <a:prstGeom prst="rect">
            <a:avLst/>
          </a:prstGeom>
          <a:gradFill rotWithShape="1">
            <a:gsLst>
              <a:gs pos="0">
                <a:srgbClr val="2F5E76"/>
              </a:gs>
              <a:gs pos="50000">
                <a:srgbClr val="66CCFF"/>
              </a:gs>
              <a:gs pos="100000">
                <a:srgbClr val="2F5E7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1143000" y="5286375"/>
            <a:ext cx="1890713" cy="1165225"/>
          </a:xfrm>
          <a:prstGeom prst="triangle">
            <a:avLst>
              <a:gd name="adj" fmla="val 50000"/>
            </a:avLst>
          </a:prstGeom>
          <a:solidFill>
            <a:srgbClr val="967DF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8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572250" y="3286125"/>
            <a:ext cx="1485900" cy="1647825"/>
          </a:xfrm>
          <a:prstGeom prst="diamond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9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10800000">
            <a:off x="3643313" y="3786188"/>
            <a:ext cx="2014537" cy="1217612"/>
          </a:xfrm>
          <a:custGeom>
            <a:avLst/>
            <a:gdLst>
              <a:gd name="T0" fmla="*/ 1762722 w 21600"/>
              <a:gd name="T1" fmla="*/ 608809 h 21600"/>
              <a:gd name="T2" fmla="*/ 1007270 w 21600"/>
              <a:gd name="T3" fmla="*/ 1217618 h 21600"/>
              <a:gd name="T4" fmla="*/ 251817 w 21600"/>
              <a:gd name="T5" fmla="*/ 608809 h 21600"/>
              <a:gd name="T6" fmla="*/ 100727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428750" y="3857625"/>
            <a:ext cx="1071563" cy="1376363"/>
          </a:xfrm>
          <a:prstGeom prst="rect">
            <a:avLst/>
          </a:prstGeom>
          <a:gradFill rotWithShape="1">
            <a:gsLst>
              <a:gs pos="0">
                <a:srgbClr val="007600"/>
              </a:gs>
              <a:gs pos="100000">
                <a:srgbClr val="00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7" grpId="1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Никакие три из данных точек не должны лежать на одной прямой, а соединяющие их отрезки не должны пересекаться.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Данные точки называются </a:t>
            </a:r>
            <a:r>
              <a:rPr lang="ru-RU" sz="32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вершинами</a:t>
            </a:r>
            <a:r>
              <a:rPr lang="ru-RU" dirty="0" smtClean="0"/>
              <a:t> четырехугольника.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А соединяющие их отрезки -</a:t>
            </a:r>
            <a:r>
              <a:rPr lang="ru-RU" sz="32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сторонами</a:t>
            </a:r>
            <a:r>
              <a:rPr lang="ru-RU" dirty="0" smtClean="0"/>
              <a:t> четырехугольника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Определение параметров четырехугольника</a:t>
            </a:r>
            <a:endParaRPr lang="ru-RU" dirty="0"/>
          </a:p>
        </p:txBody>
      </p:sp>
      <p:grpSp>
        <p:nvGrpSpPr>
          <p:cNvPr id="22531" name="Group 12"/>
          <p:cNvGrpSpPr>
            <a:grpSpLocks/>
          </p:cNvGrpSpPr>
          <p:nvPr/>
        </p:nvGrpSpPr>
        <p:grpSpPr bwMode="auto">
          <a:xfrm>
            <a:off x="-357188" y="5072063"/>
            <a:ext cx="9812338" cy="1019175"/>
            <a:chOff x="-165" y="584"/>
            <a:chExt cx="6181" cy="642"/>
          </a:xfrm>
        </p:grpSpPr>
        <p:sp>
          <p:nvSpPr>
            <p:cNvPr id="22533" name="Rectangle 13"/>
            <p:cNvSpPr>
              <a:spLocks noChangeArrowheads="1"/>
            </p:cNvSpPr>
            <p:nvPr/>
          </p:nvSpPr>
          <p:spPr bwMode="auto">
            <a:xfrm rot="-356004">
              <a:off x="-165" y="707"/>
              <a:ext cx="6181" cy="406"/>
            </a:xfrm>
            <a:prstGeom prst="rect">
              <a:avLst/>
            </a:prstGeom>
            <a:gradFill rotWithShape="1">
              <a:gsLst>
                <a:gs pos="0">
                  <a:srgbClr val="EAEAEA"/>
                </a:gs>
                <a:gs pos="50000">
                  <a:srgbClr val="B2B2B2"/>
                </a:gs>
                <a:gs pos="100000">
                  <a:srgbClr val="EAEAEA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9600" b="1">
                <a:latin typeface="Times New Roman" pitchFamily="18" charset="0"/>
              </a:endParaRPr>
            </a:p>
          </p:txBody>
        </p:sp>
        <p:sp>
          <p:nvSpPr>
            <p:cNvPr id="22534" name="Line 14"/>
            <p:cNvSpPr>
              <a:spLocks noChangeShapeType="1"/>
            </p:cNvSpPr>
            <p:nvPr/>
          </p:nvSpPr>
          <p:spPr bwMode="auto">
            <a:xfrm flipV="1">
              <a:off x="-165" y="584"/>
              <a:ext cx="6180" cy="64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7" name="Picture 15" descr="aluno0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187185" flipH="1">
            <a:off x="7812088" y="3481388"/>
            <a:ext cx="966787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111E-6 L -0.91111 0.11991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600" y="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dirty="0" smtClean="0"/>
              <a:t>Если вершины четырехугольника являются концами одной из его сторон то их называют</a:t>
            </a:r>
            <a:r>
              <a:rPr lang="ru-RU" sz="2000" dirty="0" smtClean="0"/>
              <a:t> </a:t>
            </a:r>
            <a:r>
              <a:rPr lang="ru-RU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соседними</a:t>
            </a:r>
            <a:r>
              <a:rPr lang="ru-RU" sz="2000" dirty="0" smtClean="0">
                <a:solidFill>
                  <a:schemeClr val="hlink"/>
                </a:solidFill>
              </a:rPr>
              <a:t>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dirty="0" smtClean="0"/>
              <a:t>Вершины, не являющиеся соседними называются</a:t>
            </a:r>
            <a:r>
              <a:rPr lang="ru-RU" sz="2000" dirty="0" smtClean="0"/>
              <a:t> </a:t>
            </a:r>
            <a:r>
              <a:rPr lang="ru-RU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противолежащими.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dirty="0" smtClean="0"/>
              <a:t>Отрезки ,соединяющие противолежащие вершины четырехугольника, называются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диагоналями.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dirty="0" smtClean="0"/>
              <a:t>Стороны четырехугольника, исходящие из одной вершины ,называются </a:t>
            </a:r>
            <a:r>
              <a:rPr lang="ru-RU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соседними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dirty="0" smtClean="0"/>
              <a:t>Стороны не имеющие общего конца называются </a:t>
            </a:r>
            <a:r>
              <a:rPr lang="ru-RU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противолежащими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Свойства четырехугольника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Четырехугольники</a:t>
            </a:r>
            <a:endParaRPr lang="ru-RU" dirty="0"/>
          </a:p>
        </p:txBody>
      </p:sp>
      <p:graphicFrame>
        <p:nvGraphicFramePr>
          <p:cNvPr id="2" name="Схема 1"/>
          <p:cNvGraphicFramePr/>
          <p:nvPr/>
        </p:nvGraphicFramePr>
        <p:xfrm>
          <a:off x="500063" y="1143000"/>
          <a:ext cx="8429625" cy="5376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8" descr="KNIGH06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57938" y="1143000"/>
            <a:ext cx="2547937" cy="279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dd36efffaaed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28688" y="1285875"/>
            <a:ext cx="200025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6.2963E-6 C -0.03316 0.02545 -0.06632 0.05115 -0.1066 0.07777 C -0.14688 0.10439 -0.18889 0.12985 -0.24167 0.15995 C -0.29445 0.19004 -0.36077 0.22962 -0.42327 0.25786 C -0.48594 0.2861 -0.55678 0.31411 -0.61823 0.32893 C -0.67969 0.34374 -0.725 0.3442 -0.79167 0.34675 C -0.85834 0.3493 -0.93837 0.34675 -1.01823 0.34444 " pathEditMode="relative" ptsTypes="aaaaaaA">
                                      <p:cBhvr>
                                        <p:cTn id="1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3200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Параллелограммом</a:t>
            </a:r>
            <a:r>
              <a:rPr lang="ru-RU" sz="2800" i="1" dirty="0" smtClean="0"/>
              <a:t> </a:t>
            </a:r>
            <a:r>
              <a:rPr lang="ru-RU" sz="2800" dirty="0" smtClean="0"/>
              <a:t>называется четырехугольник, у которого противолежащие стороны попарно параллельны.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32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Свойства параллелограмма</a:t>
            </a:r>
            <a:r>
              <a:rPr lang="ru-RU" sz="2800" dirty="0" smtClean="0"/>
              <a:t> :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противолежащие стороны равны; 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противоположные углы равны; 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диагонали точкой пересечения делятся пополам; 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сумма углов, прилежащих к одной стороне, равна 180°; 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сумма квадратов диагоналей равна сумме квадратов всех сторон: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Параллелограмм</a:t>
            </a:r>
            <a:endParaRPr lang="ru-RU" dirty="0"/>
          </a:p>
        </p:txBody>
      </p:sp>
      <p:pic>
        <p:nvPicPr>
          <p:cNvPr id="26627" name="Picture 8" descr="tetra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88" y="0"/>
            <a:ext cx="338455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i="1" smtClean="0"/>
              <a:t>Прямоугольником </a:t>
            </a:r>
            <a:r>
              <a:rPr lang="ru-RU" sz="2400" smtClean="0"/>
              <a:t>называется </a:t>
            </a:r>
            <a:r>
              <a:rPr lang="ru-RU" sz="2400" smtClean="0">
                <a:hlinkClick r:id="rId2"/>
              </a:rPr>
              <a:t>параллелограмм</a:t>
            </a:r>
            <a:r>
              <a:rPr lang="ru-RU" sz="2400" smtClean="0"/>
              <a:t>, у которого все углы прямые.</a:t>
            </a:r>
          </a:p>
          <a:p>
            <a:r>
              <a:rPr lang="ru-RU" sz="2400" smtClean="0"/>
              <a:t>Свойства прямоугольника: </a:t>
            </a:r>
          </a:p>
          <a:p>
            <a:r>
              <a:rPr lang="ru-RU" sz="2400" smtClean="0"/>
              <a:t>все </a:t>
            </a:r>
            <a:r>
              <a:rPr lang="ru-RU" sz="2400" smtClean="0">
                <a:hlinkClick r:id="rId2"/>
              </a:rPr>
              <a:t>свойства параллелограмма</a:t>
            </a:r>
            <a:r>
              <a:rPr lang="ru-RU" sz="2400" smtClean="0"/>
              <a:t>; </a:t>
            </a:r>
          </a:p>
          <a:p>
            <a:r>
              <a:rPr lang="ru-RU" sz="2400" smtClean="0"/>
              <a:t>диагонали равны. </a:t>
            </a:r>
          </a:p>
          <a:p>
            <a:pPr>
              <a:buFont typeface="Wingdings 3" pitchFamily="18" charset="2"/>
              <a:buNone/>
            </a:pPr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Прямоугольник</a:t>
            </a:r>
            <a:endParaRPr lang="ru-RU" dirty="0"/>
          </a:p>
        </p:txBody>
      </p:sp>
      <p:pic>
        <p:nvPicPr>
          <p:cNvPr id="27651" name="Picture 6" descr="tetra0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285875" y="4000500"/>
            <a:ext cx="3724275" cy="1862138"/>
          </a:xfrm>
        </p:spPr>
      </p:pic>
      <p:pic>
        <p:nvPicPr>
          <p:cNvPr id="5" name="Picture 4" descr="DRAFTSM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40438" y="2640013"/>
            <a:ext cx="2746375" cy="371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6" descr="tetra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3857625"/>
            <a:ext cx="3724275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Квадратом </a:t>
            </a:r>
            <a:r>
              <a:rPr lang="ru-RU" sz="2800" dirty="0" smtClean="0"/>
              <a:t>называется </a:t>
            </a:r>
            <a:r>
              <a:rPr lang="ru-RU" sz="2800" dirty="0" smtClean="0">
                <a:hlinkClick r:id="rId2"/>
              </a:rPr>
              <a:t>прямоугольник</a:t>
            </a:r>
            <a:r>
              <a:rPr lang="ru-RU" sz="2800" dirty="0" smtClean="0"/>
              <a:t>, у которого все стороны равны.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200" dirty="0" smtClean="0"/>
              <a:t>Свойства квадрата</a:t>
            </a:r>
            <a:r>
              <a:rPr lang="ru-RU" sz="2800" dirty="0" smtClean="0"/>
              <a:t> 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все углы квадрата прямые;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диагонали квадрата равны, взаимно перпендикулярны, точкой пересечения делятся пополам и делят углы квадрата пополам.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200" dirty="0" smtClean="0"/>
              <a:t>Признаки квадрата</a:t>
            </a:r>
            <a:r>
              <a:rPr lang="ru-RU" sz="2800" dirty="0" smtClean="0"/>
              <a:t>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>
                <a:hlinkClick r:id="rId2"/>
              </a:rPr>
              <a:t>Прямоугольник</a:t>
            </a:r>
            <a:r>
              <a:rPr lang="ru-RU" sz="2800" dirty="0" smtClean="0"/>
              <a:t> является квадратом, если он обладает каким-нибудь признаком </a:t>
            </a:r>
            <a:r>
              <a:rPr lang="ru-RU" sz="2800" dirty="0" smtClean="0">
                <a:hlinkClick r:id="rId2"/>
              </a:rPr>
              <a:t>ромба</a:t>
            </a:r>
            <a:r>
              <a:rPr lang="ru-RU" sz="2800" dirty="0" smtClean="0"/>
              <a:t>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Квадрат:</a:t>
            </a:r>
            <a:endParaRPr lang="ru-RU" dirty="0"/>
          </a:p>
        </p:txBody>
      </p:sp>
      <p:pic>
        <p:nvPicPr>
          <p:cNvPr id="28675" name="Picture 7" descr="tetra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75" y="142875"/>
            <a:ext cx="230346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Ромбом</a:t>
            </a:r>
            <a:r>
              <a:rPr lang="ru-RU" sz="2800" i="1" dirty="0" smtClean="0"/>
              <a:t> </a:t>
            </a:r>
            <a:r>
              <a:rPr lang="ru-RU" sz="2800" dirty="0" smtClean="0"/>
              <a:t>называется </a:t>
            </a:r>
            <a:r>
              <a:rPr lang="ru-RU" sz="2800" dirty="0" smtClean="0">
                <a:hlinkClick r:id="rId2"/>
              </a:rPr>
              <a:t>параллелограмм</a:t>
            </a:r>
            <a:r>
              <a:rPr lang="ru-RU" sz="2800" dirty="0" smtClean="0"/>
              <a:t>, у которого все стороны равны.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3200" dirty="0" smtClean="0"/>
              <a:t>Свойства ромба</a:t>
            </a:r>
            <a:r>
              <a:rPr lang="ru-RU" sz="2800" dirty="0" smtClean="0"/>
              <a:t>: 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все </a:t>
            </a:r>
            <a:r>
              <a:rPr lang="ru-RU" sz="2800" dirty="0" smtClean="0">
                <a:hlinkClick r:id="rId2"/>
              </a:rPr>
              <a:t>свойства параллелограмма</a:t>
            </a:r>
            <a:r>
              <a:rPr lang="ru-RU" sz="2800" dirty="0" smtClean="0"/>
              <a:t>; 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диагонали перпендикулярны; 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диагонали являются </a:t>
            </a:r>
            <a:r>
              <a:rPr lang="ru-RU" sz="2800" dirty="0" smtClean="0">
                <a:hlinkClick r:id="rId3"/>
              </a:rPr>
              <a:t>биссектрисами</a:t>
            </a:r>
            <a:r>
              <a:rPr lang="ru-RU" sz="2800" dirty="0" smtClean="0"/>
              <a:t> его углов. 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3200" dirty="0" smtClean="0"/>
              <a:t>Признаки ромба</a:t>
            </a:r>
            <a:r>
              <a:rPr lang="ru-RU" sz="2800" dirty="0" smtClean="0"/>
              <a:t>: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>
                <a:hlinkClick r:id="rId2"/>
              </a:rPr>
              <a:t>Параллелограмм</a:t>
            </a:r>
            <a:r>
              <a:rPr lang="ru-RU" sz="2800" dirty="0" smtClean="0"/>
              <a:t> является ромбом, если: 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Две его смежные стороны равны. 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Его диагонали перпендикулярны. 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Одна из диагоналей является </a:t>
            </a:r>
            <a:r>
              <a:rPr lang="ru-RU" sz="2800" dirty="0" smtClean="0">
                <a:hlinkClick r:id="rId3"/>
              </a:rPr>
              <a:t>биссектрисой</a:t>
            </a:r>
            <a:r>
              <a:rPr lang="ru-RU" sz="2800" dirty="0" smtClean="0"/>
              <a:t> его угла. 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ru-RU" sz="28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Ромб</a:t>
            </a:r>
            <a:endParaRPr lang="ru-RU" dirty="0"/>
          </a:p>
        </p:txBody>
      </p:sp>
      <p:pic>
        <p:nvPicPr>
          <p:cNvPr id="29699" name="Picture 6" descr="tetra0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7500938" y="-214313"/>
            <a:ext cx="2663825" cy="2663826"/>
          </a:xfrm>
        </p:spPr>
      </p:pic>
      <p:pic>
        <p:nvPicPr>
          <p:cNvPr id="29700" name="Picture 6" descr="tetra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63" y="0"/>
            <a:ext cx="266382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5376862"/>
          </a:xfrm>
        </p:spPr>
        <p:txBody>
          <a:bodyPr>
            <a:normAutofit fontScale="77500" lnSpcReduction="20000"/>
          </a:bodyPr>
          <a:lstStyle/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Трапецией</a:t>
            </a:r>
            <a:r>
              <a:rPr lang="ru-RU" sz="2800" i="1" dirty="0" smtClean="0"/>
              <a:t> </a:t>
            </a:r>
            <a:r>
              <a:rPr lang="ru-RU" sz="2800" dirty="0" smtClean="0"/>
              <a:t>называется четырехугольник, у которого две противолежащие стороны параллельны, а две другие не параллельны. 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Параллельные стороны трапеции называются ее </a:t>
            </a:r>
            <a:r>
              <a:rPr lang="ru-RU" sz="2800" i="1" dirty="0" smtClean="0"/>
              <a:t>основаниями, </a:t>
            </a:r>
            <a:r>
              <a:rPr lang="ru-RU" sz="2800" dirty="0" smtClean="0"/>
              <a:t>а непараллельные стороны — </a:t>
            </a:r>
            <a:r>
              <a:rPr lang="ru-RU" sz="2800" i="1" dirty="0" smtClean="0"/>
              <a:t>боковыми сторонами.</a:t>
            </a:r>
            <a:r>
              <a:rPr lang="ru-RU" sz="2800" dirty="0" smtClean="0"/>
              <a:t> Отрезок, соединяющий середины боковых сторон, называется </a:t>
            </a:r>
            <a:r>
              <a:rPr lang="ru-RU" sz="2800" i="1" dirty="0" smtClean="0"/>
              <a:t>средней линией.</a:t>
            </a:r>
            <a:endParaRPr lang="ru-RU" sz="2800" dirty="0" smtClean="0"/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Трапеция называется </a:t>
            </a:r>
            <a:r>
              <a:rPr lang="ru-RU" sz="2800" i="1" dirty="0" smtClean="0"/>
              <a:t>равнобедренной </a:t>
            </a:r>
            <a:r>
              <a:rPr lang="ru-RU" sz="2800" dirty="0" smtClean="0"/>
              <a:t>(или </a:t>
            </a:r>
            <a:r>
              <a:rPr lang="ru-RU" sz="2800" i="1" dirty="0" smtClean="0"/>
              <a:t>равнобокой</a:t>
            </a:r>
            <a:r>
              <a:rPr lang="ru-RU" sz="2800" dirty="0" smtClean="0"/>
              <a:t>), если ее боковые стороны равны.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Трапеция, один из углов которой прямой, называется </a:t>
            </a:r>
            <a:r>
              <a:rPr lang="ru-RU" sz="2800" i="1" dirty="0" smtClean="0"/>
              <a:t>прямоугольной.</a:t>
            </a:r>
            <a:endParaRPr lang="ru-RU" sz="2800" dirty="0" smtClean="0"/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3200" dirty="0" smtClean="0"/>
              <a:t>Свойства трапеции</a:t>
            </a:r>
            <a:r>
              <a:rPr lang="ru-RU" sz="2800" dirty="0" smtClean="0"/>
              <a:t>: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ее средняя линия параллельна основаниям и равна их </a:t>
            </a:r>
            <a:r>
              <a:rPr lang="ru-RU" sz="2800" dirty="0" err="1" smtClean="0"/>
              <a:t>полусумме</a:t>
            </a:r>
            <a:r>
              <a:rPr lang="ru-RU" sz="2800" dirty="0" smtClean="0"/>
              <a:t>; 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если трапеция равнобокая, то ее диагонали равны и углы при основании равны; 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если трапеция равнобокая, то около нее можно </a:t>
            </a:r>
            <a:r>
              <a:rPr lang="ru-RU" sz="2800" dirty="0" smtClean="0">
                <a:hlinkClick r:id="rId2"/>
              </a:rPr>
              <a:t>описать окружность</a:t>
            </a:r>
            <a:r>
              <a:rPr lang="ru-RU" sz="2800" dirty="0" smtClean="0"/>
              <a:t>; 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если сумма оснований равна сумме боковых сторон, то в нее можно вписать окружность. 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3200" dirty="0" smtClean="0"/>
              <a:t>Признаки трапеции :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>
                <a:hlinkClick r:id="rId3"/>
              </a:rPr>
              <a:t>Четырехугольник</a:t>
            </a:r>
            <a:r>
              <a:rPr lang="ru-RU" sz="2800" dirty="0" smtClean="0"/>
              <a:t> является трапецией, если его параллельные стороны не равны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Трапеция</a:t>
            </a:r>
            <a:endParaRPr lang="ru-RU" dirty="0"/>
          </a:p>
        </p:txBody>
      </p:sp>
      <p:pic>
        <p:nvPicPr>
          <p:cNvPr id="30723" name="Picture 6" descr="tetra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6838" y="0"/>
            <a:ext cx="2697162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">
            <a:hlinkClick r:id="rId5" action="ppaction://hlinksldjump"/>
          </p:cNvPr>
          <p:cNvSpPr>
            <a:spLocks noChangeArrowheads="1"/>
          </p:cNvSpPr>
          <p:nvPr/>
        </p:nvSpPr>
        <p:spPr bwMode="auto">
          <a:xfrm rot="10800000">
            <a:off x="4071938" y="214313"/>
            <a:ext cx="1522412" cy="1000125"/>
          </a:xfrm>
          <a:custGeom>
            <a:avLst/>
            <a:gdLst>
              <a:gd name="T0" fmla="*/ 1332104 w 21600"/>
              <a:gd name="T1" fmla="*/ 500066 h 21600"/>
              <a:gd name="T2" fmla="*/ 761202 w 21600"/>
              <a:gd name="T3" fmla="*/ 1000132 h 21600"/>
              <a:gd name="T4" fmla="*/ 190301 w 21600"/>
              <a:gd name="T5" fmla="*/ 500066 h 21600"/>
              <a:gd name="T6" fmla="*/ 761202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mtClean="0"/>
              <a:t>Работа в парах по заполнению кроссворда «Четырехугольники» с последующей фронтальной проверкой правильности выполнения задания. Приложение № 1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 smtClean="0"/>
              <a:t>Крассворд</a:t>
            </a:r>
            <a:r>
              <a:rPr lang="ru-RU" dirty="0" smtClean="0"/>
              <a:t> «Четырехугольник»</a:t>
            </a:r>
            <a:endParaRPr lang="ru-RU" dirty="0"/>
          </a:p>
        </p:txBody>
      </p:sp>
      <p:pic>
        <p:nvPicPr>
          <p:cNvPr id="31747" name="Picture 3" descr="SCRIBEC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3571875"/>
            <a:ext cx="2214562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CRCTR58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38" y="4000500"/>
            <a:ext cx="2571750" cy="265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749" name="Group 82"/>
          <p:cNvGrpSpPr>
            <a:grpSpLocks/>
          </p:cNvGrpSpPr>
          <p:nvPr/>
        </p:nvGrpSpPr>
        <p:grpSpPr bwMode="auto">
          <a:xfrm>
            <a:off x="3071813" y="4143375"/>
            <a:ext cx="3071812" cy="1500188"/>
            <a:chOff x="1632" y="960"/>
            <a:chExt cx="3216" cy="2592"/>
          </a:xfrm>
        </p:grpSpPr>
        <p:sp>
          <p:nvSpPr>
            <p:cNvPr id="31750" name="Rectangle 29"/>
            <p:cNvSpPr>
              <a:spLocks noChangeArrowheads="1"/>
            </p:cNvSpPr>
            <p:nvPr/>
          </p:nvSpPr>
          <p:spPr bwMode="auto">
            <a:xfrm>
              <a:off x="1632" y="2064"/>
              <a:ext cx="1344" cy="38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31751" name="Rectangle 27"/>
            <p:cNvSpPr>
              <a:spLocks noChangeArrowheads="1"/>
            </p:cNvSpPr>
            <p:nvPr/>
          </p:nvSpPr>
          <p:spPr bwMode="auto">
            <a:xfrm>
              <a:off x="2976" y="2064"/>
              <a:ext cx="384" cy="38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31752" name="Rectangle 28"/>
            <p:cNvSpPr>
              <a:spLocks noChangeArrowheads="1"/>
            </p:cNvSpPr>
            <p:nvPr/>
          </p:nvSpPr>
          <p:spPr bwMode="auto">
            <a:xfrm>
              <a:off x="3360" y="2064"/>
              <a:ext cx="1344" cy="38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31753" name="Rectangle 30"/>
            <p:cNvSpPr>
              <a:spLocks noChangeArrowheads="1"/>
            </p:cNvSpPr>
            <p:nvPr/>
          </p:nvSpPr>
          <p:spPr bwMode="auto">
            <a:xfrm>
              <a:off x="4464" y="2064"/>
              <a:ext cx="384" cy="38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31754" name="Rectangle 31"/>
            <p:cNvSpPr>
              <a:spLocks noChangeArrowheads="1"/>
            </p:cNvSpPr>
            <p:nvPr/>
          </p:nvSpPr>
          <p:spPr bwMode="auto">
            <a:xfrm>
              <a:off x="2976" y="960"/>
              <a:ext cx="384" cy="110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31755" name="Rectangle 32"/>
            <p:cNvSpPr>
              <a:spLocks noChangeArrowheads="1"/>
            </p:cNvSpPr>
            <p:nvPr/>
          </p:nvSpPr>
          <p:spPr bwMode="auto">
            <a:xfrm>
              <a:off x="2976" y="2448"/>
              <a:ext cx="384" cy="110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Lucida Sans Unicode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Содержимое 1"/>
          <p:cNvSpPr>
            <a:spLocks noGrp="1"/>
          </p:cNvSpPr>
          <p:nvPr>
            <p:ph idx="1"/>
          </p:nvPr>
        </p:nvSpPr>
        <p:spPr>
          <a:xfrm>
            <a:off x="571500" y="1571625"/>
            <a:ext cx="8229600" cy="4357688"/>
          </a:xfrm>
        </p:spPr>
        <p:txBody>
          <a:bodyPr/>
          <a:lstStyle/>
          <a:p>
            <a:pPr marL="623888" indent="-514350">
              <a:buFont typeface="Wingdings 3" pitchFamily="18" charset="2"/>
              <a:buAutoNum type="arabicPeriod"/>
            </a:pPr>
            <a:r>
              <a:rPr lang="ru-RU" smtClean="0"/>
              <a:t>Часть учащихся проходит  тестирование в текстовой форме с целью проверки теоретических знаний по теме. (Приложение № 2)</a:t>
            </a:r>
          </a:p>
          <a:p>
            <a:pPr marL="623888" indent="-514350">
              <a:buFont typeface="Wingdings 3" pitchFamily="18" charset="2"/>
              <a:buAutoNum type="arabicPeriod"/>
            </a:pPr>
            <a:r>
              <a:rPr lang="ru-RU" smtClean="0"/>
              <a:t>Три ученика выполняют решение задач по теме с краткой записью у доски (возможна работа в парах) (Приложение № 3)</a:t>
            </a:r>
          </a:p>
          <a:p>
            <a:pPr marL="623888" indent="-514350">
              <a:buFont typeface="Wingdings 3" pitchFamily="18" charset="2"/>
              <a:buAutoNum type="arabicPeriod"/>
            </a:pPr>
            <a:r>
              <a:rPr lang="ru-RU" smtClean="0"/>
              <a:t>Один ученик самостоятельно выполняет решение задачи с готовым чертежом. Приложение № 4)</a:t>
            </a:r>
          </a:p>
          <a:p>
            <a:pPr marL="623888" indent="-514350">
              <a:buFont typeface="Wingdings 3" pitchFamily="18" charset="2"/>
              <a:buAutoNum type="arabicPeriod"/>
            </a:pPr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Самостоятельная работа 2 этап</a:t>
            </a:r>
            <a:endParaRPr lang="ru-RU" dirty="0"/>
          </a:p>
        </p:txBody>
      </p:sp>
      <p:pic>
        <p:nvPicPr>
          <p:cNvPr id="32771" name="Picture 3" descr="G:\подготовка\5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00" y="5000625"/>
            <a:ext cx="171450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7" descr="MCj0280693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5750" y="4143375"/>
            <a:ext cx="1785938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j0354669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253639" flipH="1">
            <a:off x="6215063" y="5334000"/>
            <a:ext cx="1081087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j0354669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63" y="5572125"/>
            <a:ext cx="1154112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74028 0.12593 " pathEditMode="relative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3542 0 " pathEditMode="relative" ptsTypes="AA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Содержимое 1"/>
          <p:cNvSpPr>
            <a:spLocks noGrp="1"/>
          </p:cNvSpPr>
          <p:nvPr>
            <p:ph idx="1"/>
          </p:nvPr>
        </p:nvSpPr>
        <p:spPr>
          <a:xfrm>
            <a:off x="457200" y="1928813"/>
            <a:ext cx="8186738" cy="4078287"/>
          </a:xfrm>
        </p:spPr>
        <p:txBody>
          <a:bodyPr/>
          <a:lstStyle/>
          <a:p>
            <a:r>
              <a:rPr lang="ru-RU" smtClean="0"/>
              <a:t>Остальная часть класса работает за компьютерами получив задание (Приложение № 5).</a:t>
            </a:r>
          </a:p>
          <a:p>
            <a:r>
              <a:rPr lang="ru-RU" smtClean="0"/>
              <a:t>Ребята запустите программу: </a:t>
            </a:r>
            <a:r>
              <a:rPr lang="en-US" smtClean="0"/>
              <a:t>setup </a:t>
            </a:r>
            <a:r>
              <a:rPr lang="ru-RU" smtClean="0"/>
              <a:t>«Чертежник».</a:t>
            </a:r>
          </a:p>
          <a:p>
            <a:r>
              <a:rPr lang="ru-RU" smtClean="0"/>
              <a:t>Откройте новый документ.</a:t>
            </a:r>
          </a:p>
          <a:p>
            <a:r>
              <a:rPr lang="ru-RU" smtClean="0"/>
              <a:t>Постройте указанный четырехугольник, обозначьте его вершины и укажите размеры сторон в (см.).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Построение четырехугольников  в программе </a:t>
            </a:r>
            <a:r>
              <a:rPr lang="en-US" dirty="0" smtClean="0"/>
              <a:t>setup </a:t>
            </a:r>
            <a:r>
              <a:rPr lang="ru-RU" dirty="0" smtClean="0"/>
              <a:t>«Чертежник»</a:t>
            </a:r>
            <a:endParaRPr lang="ru-RU" dirty="0"/>
          </a:p>
        </p:txBody>
      </p:sp>
      <p:pic>
        <p:nvPicPr>
          <p:cNvPr id="5" name="Picture 11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0388" y="2214563"/>
            <a:ext cx="2233612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76"/>
          <p:cNvGrpSpPr>
            <a:grpSpLocks/>
          </p:cNvGrpSpPr>
          <p:nvPr/>
        </p:nvGrpSpPr>
        <p:grpSpPr bwMode="auto">
          <a:xfrm>
            <a:off x="4714875" y="5429250"/>
            <a:ext cx="2663825" cy="1643063"/>
            <a:chOff x="1584" y="3216"/>
            <a:chExt cx="1488" cy="912"/>
          </a:xfrm>
        </p:grpSpPr>
        <p:grpSp>
          <p:nvGrpSpPr>
            <p:cNvPr id="33797" name="Group 73"/>
            <p:cNvGrpSpPr>
              <a:grpSpLocks/>
            </p:cNvGrpSpPr>
            <p:nvPr/>
          </p:nvGrpSpPr>
          <p:grpSpPr bwMode="auto">
            <a:xfrm>
              <a:off x="1584" y="3216"/>
              <a:ext cx="720" cy="720"/>
              <a:chOff x="1584" y="3216"/>
              <a:chExt cx="720" cy="720"/>
            </a:xfrm>
          </p:grpSpPr>
          <p:sp>
            <p:nvSpPr>
              <p:cNvPr id="18" name="AutoShape 50"/>
              <p:cNvSpPr>
                <a:spLocks noChangeArrowheads="1"/>
              </p:cNvSpPr>
              <p:nvPr/>
            </p:nvSpPr>
            <p:spPr bwMode="auto">
              <a:xfrm>
                <a:off x="1584" y="3216"/>
                <a:ext cx="720" cy="720"/>
              </a:xfrm>
              <a:prstGeom prst="cube">
                <a:avLst>
                  <a:gd name="adj" fmla="val 25000"/>
                </a:avLst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sy="50000" kx="-2453608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33809" name="Oval 52"/>
              <p:cNvSpPr>
                <a:spLocks noChangeArrowheads="1"/>
              </p:cNvSpPr>
              <p:nvPr/>
            </p:nvSpPr>
            <p:spPr bwMode="auto">
              <a:xfrm>
                <a:off x="1680" y="350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10" name="Oval 53"/>
              <p:cNvSpPr>
                <a:spLocks noChangeArrowheads="1"/>
              </p:cNvSpPr>
              <p:nvPr/>
            </p:nvSpPr>
            <p:spPr bwMode="auto">
              <a:xfrm>
                <a:off x="1920" y="350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11" name="Oval 54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12" name="Oval 55"/>
              <p:cNvSpPr>
                <a:spLocks noChangeArrowheads="1"/>
              </p:cNvSpPr>
              <p:nvPr/>
            </p:nvSpPr>
            <p:spPr bwMode="auto">
              <a:xfrm>
                <a:off x="1920" y="3792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13" name="Oval 56"/>
              <p:cNvSpPr>
                <a:spLocks noChangeArrowheads="1"/>
              </p:cNvSpPr>
              <p:nvPr/>
            </p:nvSpPr>
            <p:spPr bwMode="auto">
              <a:xfrm>
                <a:off x="1680" y="3792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14" name="Oval 57"/>
              <p:cNvSpPr>
                <a:spLocks noChangeArrowheads="1"/>
              </p:cNvSpPr>
              <p:nvPr/>
            </p:nvSpPr>
            <p:spPr bwMode="auto">
              <a:xfrm>
                <a:off x="1680" y="3648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15" name="Oval 58"/>
              <p:cNvSpPr>
                <a:spLocks noChangeArrowheads="1"/>
              </p:cNvSpPr>
              <p:nvPr/>
            </p:nvSpPr>
            <p:spPr bwMode="auto">
              <a:xfrm>
                <a:off x="2208" y="3408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16" name="Oval 59"/>
              <p:cNvSpPr>
                <a:spLocks noChangeArrowheads="1"/>
              </p:cNvSpPr>
              <p:nvPr/>
            </p:nvSpPr>
            <p:spPr bwMode="auto">
              <a:xfrm>
                <a:off x="2160" y="374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17" name="Oval 60"/>
              <p:cNvSpPr>
                <a:spLocks noChangeArrowheads="1"/>
              </p:cNvSpPr>
              <p:nvPr/>
            </p:nvSpPr>
            <p:spPr bwMode="auto">
              <a:xfrm>
                <a:off x="2208" y="3600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18" name="Oval 61"/>
              <p:cNvSpPr>
                <a:spLocks noChangeArrowheads="1"/>
              </p:cNvSpPr>
              <p:nvPr/>
            </p:nvSpPr>
            <p:spPr bwMode="auto">
              <a:xfrm>
                <a:off x="1776" y="326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19" name="Oval 62"/>
              <p:cNvSpPr>
                <a:spLocks noChangeArrowheads="1"/>
              </p:cNvSpPr>
              <p:nvPr/>
            </p:nvSpPr>
            <p:spPr bwMode="auto">
              <a:xfrm>
                <a:off x="2016" y="3312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</p:grpSp>
        <p:grpSp>
          <p:nvGrpSpPr>
            <p:cNvPr id="33798" name="Group 75"/>
            <p:cNvGrpSpPr>
              <a:grpSpLocks/>
            </p:cNvGrpSpPr>
            <p:nvPr/>
          </p:nvGrpSpPr>
          <p:grpSpPr bwMode="auto">
            <a:xfrm>
              <a:off x="2352" y="3408"/>
              <a:ext cx="720" cy="720"/>
              <a:chOff x="2352" y="3408"/>
              <a:chExt cx="720" cy="720"/>
            </a:xfrm>
          </p:grpSpPr>
          <p:sp>
            <p:nvSpPr>
              <p:cNvPr id="33799" name="AutoShape 51"/>
              <p:cNvSpPr>
                <a:spLocks noChangeArrowheads="1"/>
              </p:cNvSpPr>
              <p:nvPr/>
            </p:nvSpPr>
            <p:spPr bwMode="auto">
              <a:xfrm flipH="1">
                <a:off x="2352" y="3408"/>
                <a:ext cx="720" cy="720"/>
              </a:xfrm>
              <a:prstGeom prst="cube">
                <a:avLst>
                  <a:gd name="adj" fmla="val 25000"/>
                </a:avLst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prstShdw prst="shdw12">
                  <a:schemeClr val="bg2"/>
                </a:prstShdw>
              </a:effectLst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00" name="Oval 63"/>
              <p:cNvSpPr>
                <a:spLocks noChangeArrowheads="1"/>
              </p:cNvSpPr>
              <p:nvPr/>
            </p:nvSpPr>
            <p:spPr bwMode="auto">
              <a:xfrm>
                <a:off x="2592" y="3696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01" name="Oval 64"/>
              <p:cNvSpPr>
                <a:spLocks noChangeArrowheads="1"/>
              </p:cNvSpPr>
              <p:nvPr/>
            </p:nvSpPr>
            <p:spPr bwMode="auto">
              <a:xfrm>
                <a:off x="2928" y="3696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02" name="Oval 65"/>
              <p:cNvSpPr>
                <a:spLocks noChangeArrowheads="1"/>
              </p:cNvSpPr>
              <p:nvPr/>
            </p:nvSpPr>
            <p:spPr bwMode="auto">
              <a:xfrm>
                <a:off x="2928" y="398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03" name="Oval 66"/>
              <p:cNvSpPr>
                <a:spLocks noChangeArrowheads="1"/>
              </p:cNvSpPr>
              <p:nvPr/>
            </p:nvSpPr>
            <p:spPr bwMode="auto">
              <a:xfrm>
                <a:off x="2592" y="398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04" name="Oval 67"/>
              <p:cNvSpPr>
                <a:spLocks noChangeArrowheads="1"/>
              </p:cNvSpPr>
              <p:nvPr/>
            </p:nvSpPr>
            <p:spPr bwMode="auto">
              <a:xfrm>
                <a:off x="2784" y="3840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05" name="Oval 68"/>
              <p:cNvSpPr>
                <a:spLocks noChangeArrowheads="1"/>
              </p:cNvSpPr>
              <p:nvPr/>
            </p:nvSpPr>
            <p:spPr bwMode="auto">
              <a:xfrm>
                <a:off x="2400" y="374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06" name="Oval 69"/>
              <p:cNvSpPr>
                <a:spLocks noChangeArrowheads="1"/>
              </p:cNvSpPr>
              <p:nvPr/>
            </p:nvSpPr>
            <p:spPr bwMode="auto">
              <a:xfrm>
                <a:off x="2496" y="3456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  <p:sp>
            <p:nvSpPr>
              <p:cNvPr id="33807" name="Oval 71"/>
              <p:cNvSpPr>
                <a:spLocks noChangeArrowheads="1"/>
              </p:cNvSpPr>
              <p:nvPr/>
            </p:nvSpPr>
            <p:spPr bwMode="auto">
              <a:xfrm>
                <a:off x="2880" y="350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Содержимое 1"/>
          <p:cNvSpPr>
            <a:spLocks noGrp="1"/>
          </p:cNvSpPr>
          <p:nvPr>
            <p:ph idx="1"/>
          </p:nvPr>
        </p:nvSpPr>
        <p:spPr>
          <a:xfrm>
            <a:off x="571500" y="1481138"/>
            <a:ext cx="8001000" cy="4525962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smtClean="0"/>
              <a:t>1 Проверяются результаты тестирования.</a:t>
            </a:r>
          </a:p>
          <a:p>
            <a:pPr>
              <a:buFont typeface="Wingdings 3" pitchFamily="18" charset="2"/>
              <a:buNone/>
            </a:pPr>
            <a:r>
              <a:rPr lang="ru-RU" smtClean="0"/>
              <a:t>2. Заслушиваем учащихся у доски.</a:t>
            </a:r>
          </a:p>
          <a:p>
            <a:pPr>
              <a:buFont typeface="Wingdings 3" pitchFamily="18" charset="2"/>
              <a:buNone/>
            </a:pPr>
            <a:r>
              <a:rPr lang="ru-RU" smtClean="0"/>
              <a:t>3. Проверяем решение и оформление задачи на листках. </a:t>
            </a:r>
          </a:p>
          <a:p>
            <a:pPr>
              <a:buFont typeface="Wingdings 3" pitchFamily="18" charset="2"/>
              <a:buNone/>
            </a:pPr>
            <a:r>
              <a:rPr lang="ru-RU" smtClean="0"/>
              <a:t>4. Смотрим, что удалось построить</a:t>
            </a:r>
          </a:p>
          <a:p>
            <a:pPr>
              <a:buFont typeface="Wingdings 3" pitchFamily="18" charset="2"/>
              <a:buNone/>
            </a:pPr>
            <a:r>
              <a:rPr lang="ru-RU" smtClean="0"/>
              <a:t>ребятам используя ИКТ.</a:t>
            </a:r>
          </a:p>
          <a:p>
            <a:pPr>
              <a:buFont typeface="Wingdings 3" pitchFamily="18" charset="2"/>
              <a:buNone/>
            </a:pPr>
            <a:r>
              <a:rPr lang="ru-RU" smtClean="0"/>
              <a:t>5. Выставляются оценки.</a:t>
            </a:r>
          </a:p>
          <a:p>
            <a:pPr>
              <a:buFont typeface="Wingdings 3" pitchFamily="18" charset="2"/>
              <a:buNone/>
            </a:pPr>
            <a:endParaRPr lang="ru-RU" smtClean="0"/>
          </a:p>
          <a:p>
            <a:pPr>
              <a:buFont typeface="Wingdings 3" pitchFamily="18" charset="2"/>
              <a:buNone/>
            </a:pPr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Подводим итоги урока</a:t>
            </a:r>
            <a:endParaRPr lang="ru-RU" dirty="0"/>
          </a:p>
        </p:txBody>
      </p:sp>
      <p:pic>
        <p:nvPicPr>
          <p:cNvPr id="34819" name="Picture 2" descr="G:\подготовка\27dvoi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4929188"/>
            <a:ext cx="1500187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3" descr="G:\подготовка\rf_ozenka_5_-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63" y="2714625"/>
            <a:ext cx="1554162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4" descr="G:\подготовка\5 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50" y="4786313"/>
            <a:ext cx="1700213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5" descr="G:\подготовка\item_37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0" y="4786313"/>
            <a:ext cx="2500313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Ребята урок окончен!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Давайте подумаем – все ли задачи мы выполнили которые ставили в начале урока?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b="1" dirty="0" smtClean="0"/>
              <a:t>   - обсуждение и выводы.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b="1" u="sng" dirty="0" smtClean="0"/>
              <a:t>Понравилось ли вам использовать ИКТ на уроках математики?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b="1" u="sng" dirty="0" smtClean="0"/>
              <a:t>  </a:t>
            </a:r>
            <a:r>
              <a:rPr lang="ru-RU" b="1" dirty="0" smtClean="0"/>
              <a:t> - обсуждение и выводы.</a:t>
            </a:r>
            <a:endParaRPr lang="ru-RU" b="1" u="sng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b="1" dirty="0" smtClean="0"/>
              <a:t>Я думаю, что урок удался. Мы будем работать дальше и будем совершенствовать свои знания совместно с использованием ИКТ.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ru-RU" b="1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b="1" dirty="0" smtClean="0"/>
              <a:t>Запишите домашнее задание: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dirty="0" smtClean="0"/>
              <a:t> 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Обсуждение итогов урока:</a:t>
            </a:r>
            <a:endParaRPr lang="ru-RU" dirty="0"/>
          </a:p>
        </p:txBody>
      </p:sp>
      <p:pic>
        <p:nvPicPr>
          <p:cNvPr id="4" name="Picture 4" descr="AG00317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4572000"/>
            <a:ext cx="1946275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6866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6867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10200"/>
            <a:ext cx="4041775" cy="762000"/>
          </a:xfrm>
        </p:spPr>
        <p:txBody>
          <a:bodyPr/>
          <a:lstStyle/>
          <a:p>
            <a:r>
              <a:rPr lang="ru-RU" smtClean="0"/>
              <a:t>Пора на другой урок</a:t>
            </a:r>
          </a:p>
        </p:txBody>
      </p:sp>
      <p:sp>
        <p:nvSpPr>
          <p:cNvPr id="36868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625"/>
            <a:ext cx="4041775" cy="3941763"/>
          </a:xfrm>
          <a:ln>
            <a:prstDash val="solid"/>
          </a:ln>
        </p:spPr>
        <p:txBody>
          <a:bodyPr/>
          <a:lstStyle/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ru-RU" smtClean="0"/>
              <a:t>Используя цветную проволоку изготовьте модели четырехугольников для кабинета математики.</a:t>
            </a:r>
          </a:p>
        </p:txBody>
      </p:sp>
      <p:pic>
        <p:nvPicPr>
          <p:cNvPr id="7" name="Picture 8" descr="BOY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1357313"/>
            <a:ext cx="4071938" cy="5072062"/>
          </a:xfrm>
          <a:ln>
            <a:prstDash val="soli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297</TotalTime>
  <Words>1010</Words>
  <Application>Microsoft Office PowerPoint</Application>
  <PresentationFormat>Экран (4:3)</PresentationFormat>
  <Paragraphs>149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Lucida Sans Unicode</vt:lpstr>
      <vt:lpstr>Arial</vt:lpstr>
      <vt:lpstr>Wingdings 3</vt:lpstr>
      <vt:lpstr>Verdana</vt:lpstr>
      <vt:lpstr>Wingdings 2</vt:lpstr>
      <vt:lpstr>Calibri</vt:lpstr>
      <vt:lpstr>Wingdings</vt:lpstr>
      <vt:lpstr>Times New Roman</vt:lpstr>
      <vt:lpstr>Открытая</vt:lpstr>
      <vt:lpstr>Курсы повышения квалификации для учителей математики</vt:lpstr>
      <vt:lpstr>Цель нашего проекта</vt:lpstr>
      <vt:lpstr>Задачи нашего проекта:</vt:lpstr>
      <vt:lpstr>Прогнозируемый результ:</vt:lpstr>
      <vt:lpstr>Оборудование:</vt:lpstr>
      <vt:lpstr>Физкультминутка:</vt:lpstr>
      <vt:lpstr>Ход урока</vt:lpstr>
      <vt:lpstr>Презентация PowerPoint</vt:lpstr>
      <vt:lpstr>Основная часть 1 этап</vt:lpstr>
      <vt:lpstr>Определение параметров четырехугольника</vt:lpstr>
      <vt:lpstr>Свойства четырехугольника</vt:lpstr>
      <vt:lpstr>Четырехугольники</vt:lpstr>
      <vt:lpstr>Параллелограмм</vt:lpstr>
      <vt:lpstr>Прямоугольник</vt:lpstr>
      <vt:lpstr>Квадрат:</vt:lpstr>
      <vt:lpstr>Ромб</vt:lpstr>
      <vt:lpstr>Трапеция</vt:lpstr>
      <vt:lpstr>Крассворд «Четырехугольник»</vt:lpstr>
      <vt:lpstr>Самостоятельная работа 2 этап</vt:lpstr>
      <vt:lpstr>Построение четырехугольников  в программе setup «Чертежник»</vt:lpstr>
      <vt:lpstr>Подводим итоги урока</vt:lpstr>
      <vt:lpstr>Обсуждение итогов урока:</vt:lpstr>
      <vt:lpstr>Домашнее задание: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Артём Мендрик</cp:lastModifiedBy>
  <cp:revision>35</cp:revision>
  <dcterms:created xsi:type="dcterms:W3CDTF">2013-03-28T12:59:04Z</dcterms:created>
  <dcterms:modified xsi:type="dcterms:W3CDTF">2015-08-10T15:54:48Z</dcterms:modified>
</cp:coreProperties>
</file>