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64"/>
  </p:notesMasterIdLst>
  <p:sldIdLst>
    <p:sldId id="287" r:id="rId2"/>
    <p:sldId id="259" r:id="rId3"/>
    <p:sldId id="344" r:id="rId4"/>
    <p:sldId id="268" r:id="rId5"/>
    <p:sldId id="290" r:id="rId6"/>
    <p:sldId id="291" r:id="rId7"/>
    <p:sldId id="320" r:id="rId8"/>
    <p:sldId id="321" r:id="rId9"/>
    <p:sldId id="323" r:id="rId10"/>
    <p:sldId id="322" r:id="rId11"/>
    <p:sldId id="324" r:id="rId12"/>
    <p:sldId id="292" r:id="rId13"/>
    <p:sldId id="293" r:id="rId14"/>
    <p:sldId id="294" r:id="rId15"/>
    <p:sldId id="258" r:id="rId16"/>
    <p:sldId id="297" r:id="rId17"/>
    <p:sldId id="295" r:id="rId18"/>
    <p:sldId id="298" r:id="rId19"/>
    <p:sldId id="319" r:id="rId20"/>
    <p:sldId id="318" r:id="rId21"/>
    <p:sldId id="271" r:id="rId22"/>
    <p:sldId id="264" r:id="rId23"/>
    <p:sldId id="284" r:id="rId24"/>
    <p:sldId id="300" r:id="rId25"/>
    <p:sldId id="301" r:id="rId26"/>
    <p:sldId id="299" r:id="rId27"/>
    <p:sldId id="273" r:id="rId28"/>
    <p:sldId id="341" r:id="rId29"/>
    <p:sldId id="343" r:id="rId30"/>
    <p:sldId id="342" r:id="rId31"/>
    <p:sldId id="331" r:id="rId32"/>
    <p:sldId id="332" r:id="rId33"/>
    <p:sldId id="334" r:id="rId34"/>
    <p:sldId id="335" r:id="rId35"/>
    <p:sldId id="336" r:id="rId36"/>
    <p:sldId id="337" r:id="rId37"/>
    <p:sldId id="338" r:id="rId38"/>
    <p:sldId id="262" r:id="rId39"/>
    <p:sldId id="266" r:id="rId40"/>
    <p:sldId id="267" r:id="rId41"/>
    <p:sldId id="306" r:id="rId42"/>
    <p:sldId id="310" r:id="rId43"/>
    <p:sldId id="311" r:id="rId44"/>
    <p:sldId id="313" r:id="rId45"/>
    <p:sldId id="325" r:id="rId46"/>
    <p:sldId id="326" r:id="rId47"/>
    <p:sldId id="327" r:id="rId48"/>
    <p:sldId id="328" r:id="rId49"/>
    <p:sldId id="329" r:id="rId50"/>
    <p:sldId id="330" r:id="rId51"/>
    <p:sldId id="314" r:id="rId52"/>
    <p:sldId id="315" r:id="rId53"/>
    <p:sldId id="317" r:id="rId54"/>
    <p:sldId id="265" r:id="rId55"/>
    <p:sldId id="345" r:id="rId56"/>
    <p:sldId id="274" r:id="rId57"/>
    <p:sldId id="280" r:id="rId58"/>
    <p:sldId id="286" r:id="rId59"/>
    <p:sldId id="339" r:id="rId60"/>
    <p:sldId id="283" r:id="rId61"/>
    <p:sldId id="285" r:id="rId62"/>
    <p:sldId id="29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33CC"/>
    <a:srgbClr val="FF9900"/>
    <a:srgbClr val="008000"/>
    <a:srgbClr val="FFFF00"/>
    <a:srgbClr val="FF00FF"/>
    <a:srgbClr val="00FF99"/>
    <a:srgbClr val="009900"/>
    <a:srgbClr val="C0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1092" autoAdjust="0"/>
  </p:normalViewPr>
  <p:slideViewPr>
    <p:cSldViewPr>
      <p:cViewPr varScale="1">
        <p:scale>
          <a:sx n="68" d="100"/>
          <a:sy n="68" d="100"/>
        </p:scale>
        <p:origin x="5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#1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Ручная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 не допускается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Машинная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Щадящая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6C232519-81B3-49FF-9C8D-21508C2D39B0}" type="presOf" srcId="{49EB79D9-8E06-40C6-9865-ABB9BE299EC6}" destId="{82CCA597-A48B-457B-832C-EFE37B63D19C}" srcOrd="0" destOrd="0" presId="urn:microsoft.com/office/officeart/2005/8/layout/default#1"/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9CA290DE-F531-4C56-A85A-E8461D88EE55}" type="presOf" srcId="{824C518E-1936-4191-92FE-544F8592983D}" destId="{8F3D2398-956B-4837-AE23-3FB5D2640AA0}" srcOrd="0" destOrd="0" presId="urn:microsoft.com/office/officeart/2005/8/layout/default#1"/>
    <dgm:cxn modelId="{2B77D4BB-9FCA-45E7-BE6B-AB1ABE00DDCC}" type="presOf" srcId="{4D14C76F-273B-4030-BB3B-CE3AC751C606}" destId="{4AD73EE1-9F76-4EC5-8EDF-817E73E936E4}" srcOrd="0" destOrd="0" presId="urn:microsoft.com/office/officeart/2005/8/layout/default#1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C7859892-2238-4183-9D6C-F02E5797F1E2}" type="presOf" srcId="{476D4EC8-78CA-4A32-9CF7-A8F8972FC510}" destId="{64A79625-3732-492D-81D7-13BC67865650}" srcOrd="0" destOrd="0" presId="urn:microsoft.com/office/officeart/2005/8/layout/default#1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DF3B2BA1-B85D-41F4-9F3B-AEDE2F6B882D}" type="presOf" srcId="{7CBA14B1-9534-437C-9487-FF24B8B23305}" destId="{A09ABEB7-9651-4821-B5A6-59ACDEBE1373}" srcOrd="0" destOrd="0" presId="urn:microsoft.com/office/officeart/2005/8/layout/default#1"/>
    <dgm:cxn modelId="{F7BBE31E-A1B8-4BA5-97F0-4F87127A072E}" type="presParOf" srcId="{8F3D2398-956B-4837-AE23-3FB5D2640AA0}" destId="{A09ABEB7-9651-4821-B5A6-59ACDEBE1373}" srcOrd="0" destOrd="0" presId="urn:microsoft.com/office/officeart/2005/8/layout/default#1"/>
    <dgm:cxn modelId="{02C86026-3650-4DA3-B153-45FD77335126}" type="presParOf" srcId="{8F3D2398-956B-4837-AE23-3FB5D2640AA0}" destId="{7DF5B8BF-6C13-4BC1-86F0-F4E22DB76B37}" srcOrd="1" destOrd="0" presId="urn:microsoft.com/office/officeart/2005/8/layout/default#1"/>
    <dgm:cxn modelId="{5EAA6119-B4E2-402A-9DA8-6451FA301D50}" type="presParOf" srcId="{8F3D2398-956B-4837-AE23-3FB5D2640AA0}" destId="{64A79625-3732-492D-81D7-13BC67865650}" srcOrd="2" destOrd="0" presId="urn:microsoft.com/office/officeart/2005/8/layout/default#1"/>
    <dgm:cxn modelId="{7F36DF7F-EDB9-4062-9E4F-A581AAF7F67C}" type="presParOf" srcId="{8F3D2398-956B-4837-AE23-3FB5D2640AA0}" destId="{62A72451-0EFC-48B7-B64D-8FC27DA72AF3}" srcOrd="3" destOrd="0" presId="urn:microsoft.com/office/officeart/2005/8/layout/default#1"/>
    <dgm:cxn modelId="{D741BBEA-7103-498F-B08A-9E96BF5D5112}" type="presParOf" srcId="{8F3D2398-956B-4837-AE23-3FB5D2640AA0}" destId="{4AD73EE1-9F76-4EC5-8EDF-817E73E936E4}" srcOrd="4" destOrd="0" presId="urn:microsoft.com/office/officeart/2005/8/layout/default#1"/>
    <dgm:cxn modelId="{5176FC57-0ACE-4580-B594-427BA54DE330}" type="presParOf" srcId="{8F3D2398-956B-4837-AE23-3FB5D2640AA0}" destId="{2F42CE20-20B4-4135-8A84-F261B769F49A}" srcOrd="5" destOrd="0" presId="urn:microsoft.com/office/officeart/2005/8/layout/default#1"/>
    <dgm:cxn modelId="{C665966E-A3E8-47C1-999F-E39ACA794F7B}" type="presParOf" srcId="{8F3D2398-956B-4837-AE23-3FB5D2640AA0}" destId="{82CCA597-A48B-457B-832C-EFE37B63D19C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#2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с кипячением (95)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Деликатная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в прохладной воде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 в теплой воде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 custLinFactNeighborX="-55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2177AC-C4F4-4106-9873-8B00A144349B}" type="presOf" srcId="{7CBA14B1-9534-437C-9487-FF24B8B23305}" destId="{A09ABEB7-9651-4821-B5A6-59ACDEBE1373}" srcOrd="0" destOrd="0" presId="urn:microsoft.com/office/officeart/2005/8/layout/default#2"/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C2BE7D79-0320-4078-AB80-3D74ED911E67}" type="presOf" srcId="{4D14C76F-273B-4030-BB3B-CE3AC751C606}" destId="{4AD73EE1-9F76-4EC5-8EDF-817E73E936E4}" srcOrd="0" destOrd="0" presId="urn:microsoft.com/office/officeart/2005/8/layout/default#2"/>
    <dgm:cxn modelId="{56AC0398-E15D-4CEF-ADDC-50D02184471A}" type="presOf" srcId="{476D4EC8-78CA-4A32-9CF7-A8F8972FC510}" destId="{64A79625-3732-492D-81D7-13BC67865650}" srcOrd="0" destOrd="0" presId="urn:microsoft.com/office/officeart/2005/8/layout/default#2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973472B9-7BB6-401B-9EDA-F45F5CE5A52E}" type="presOf" srcId="{824C518E-1936-4191-92FE-544F8592983D}" destId="{8F3D2398-956B-4837-AE23-3FB5D2640AA0}" srcOrd="0" destOrd="0" presId="urn:microsoft.com/office/officeart/2005/8/layout/default#2"/>
    <dgm:cxn modelId="{5EB0DBD0-1078-43F2-9B29-539901E66074}" type="presOf" srcId="{49EB79D9-8E06-40C6-9865-ABB9BE299EC6}" destId="{82CCA597-A48B-457B-832C-EFE37B63D19C}" srcOrd="0" destOrd="0" presId="urn:microsoft.com/office/officeart/2005/8/layout/default#2"/>
    <dgm:cxn modelId="{698B2DC4-5FAD-495E-81CD-56DBCCBFC8C1}" type="presParOf" srcId="{8F3D2398-956B-4837-AE23-3FB5D2640AA0}" destId="{A09ABEB7-9651-4821-B5A6-59ACDEBE1373}" srcOrd="0" destOrd="0" presId="urn:microsoft.com/office/officeart/2005/8/layout/default#2"/>
    <dgm:cxn modelId="{7AC2D9AC-745E-4FE5-81C7-951BD5A91764}" type="presParOf" srcId="{8F3D2398-956B-4837-AE23-3FB5D2640AA0}" destId="{7DF5B8BF-6C13-4BC1-86F0-F4E22DB76B37}" srcOrd="1" destOrd="0" presId="urn:microsoft.com/office/officeart/2005/8/layout/default#2"/>
    <dgm:cxn modelId="{B035B865-F298-44E5-AD58-7D8B8F6BAFEC}" type="presParOf" srcId="{8F3D2398-956B-4837-AE23-3FB5D2640AA0}" destId="{64A79625-3732-492D-81D7-13BC67865650}" srcOrd="2" destOrd="0" presId="urn:microsoft.com/office/officeart/2005/8/layout/default#2"/>
    <dgm:cxn modelId="{E4E2F84C-2776-4BD5-9DCD-F60B086F7DC0}" type="presParOf" srcId="{8F3D2398-956B-4837-AE23-3FB5D2640AA0}" destId="{62A72451-0EFC-48B7-B64D-8FC27DA72AF3}" srcOrd="3" destOrd="0" presId="urn:microsoft.com/office/officeart/2005/8/layout/default#2"/>
    <dgm:cxn modelId="{2E446DA1-5ADB-4CFE-8C92-9FB0EC3D0877}" type="presParOf" srcId="{8F3D2398-956B-4837-AE23-3FB5D2640AA0}" destId="{4AD73EE1-9F76-4EC5-8EDF-817E73E936E4}" srcOrd="4" destOrd="0" presId="urn:microsoft.com/office/officeart/2005/8/layout/default#2"/>
    <dgm:cxn modelId="{02E40092-652F-463D-B0F5-25F1851398F1}" type="presParOf" srcId="{8F3D2398-956B-4837-AE23-3FB5D2640AA0}" destId="{2F42CE20-20B4-4135-8A84-F261B769F49A}" srcOrd="5" destOrd="0" presId="urn:microsoft.com/office/officeart/2005/8/layout/default#2"/>
    <dgm:cxn modelId="{817984CB-7ED3-4A49-AFE2-ED66C9F30E50}" type="presParOf" srcId="{8F3D2398-956B-4837-AE23-3FB5D2640AA0}" destId="{82CCA597-A48B-457B-832C-EFE37B63D19C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#3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Отбеливание без хлора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Отбеливание запрещено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при </a:t>
          </a:r>
          <a:r>
            <a:rPr lang="en-US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t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не выше 70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sym typeface="Symbol"/>
            </a:rPr>
            <a:t>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Допустимо отбеливание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 custLinFactNeighborX="-55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6BE54AEF-431B-4939-BB63-FA7E1F2C89D2}" type="presOf" srcId="{476D4EC8-78CA-4A32-9CF7-A8F8972FC510}" destId="{64A79625-3732-492D-81D7-13BC67865650}" srcOrd="0" destOrd="0" presId="urn:microsoft.com/office/officeart/2005/8/layout/default#3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708EB2EF-C60E-45AF-9AE8-C4C4A408BB71}" type="presOf" srcId="{7CBA14B1-9534-437C-9487-FF24B8B23305}" destId="{A09ABEB7-9651-4821-B5A6-59ACDEBE1373}" srcOrd="0" destOrd="0" presId="urn:microsoft.com/office/officeart/2005/8/layout/default#3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6BBDB76E-34A2-456C-98F1-43FF2BAE5F36}" type="presOf" srcId="{824C518E-1936-4191-92FE-544F8592983D}" destId="{8F3D2398-956B-4837-AE23-3FB5D2640AA0}" srcOrd="0" destOrd="0" presId="urn:microsoft.com/office/officeart/2005/8/layout/default#3"/>
    <dgm:cxn modelId="{F7AECAD7-79B3-4993-A1B7-E8BEA2CCB95D}" type="presOf" srcId="{4D14C76F-273B-4030-BB3B-CE3AC751C606}" destId="{4AD73EE1-9F76-4EC5-8EDF-817E73E936E4}" srcOrd="0" destOrd="0" presId="urn:microsoft.com/office/officeart/2005/8/layout/default#3"/>
    <dgm:cxn modelId="{9543EA35-235A-4C33-ABAF-680D3ABFC2C2}" type="presOf" srcId="{49EB79D9-8E06-40C6-9865-ABB9BE299EC6}" destId="{82CCA597-A48B-457B-832C-EFE37B63D19C}" srcOrd="0" destOrd="0" presId="urn:microsoft.com/office/officeart/2005/8/layout/default#3"/>
    <dgm:cxn modelId="{095C3B6C-3A90-41DB-B947-6CF1A7003D48}" type="presParOf" srcId="{8F3D2398-956B-4837-AE23-3FB5D2640AA0}" destId="{A09ABEB7-9651-4821-B5A6-59ACDEBE1373}" srcOrd="0" destOrd="0" presId="urn:microsoft.com/office/officeart/2005/8/layout/default#3"/>
    <dgm:cxn modelId="{BE19C850-6BB8-42F0-804E-E38AC3E35981}" type="presParOf" srcId="{8F3D2398-956B-4837-AE23-3FB5D2640AA0}" destId="{7DF5B8BF-6C13-4BC1-86F0-F4E22DB76B37}" srcOrd="1" destOrd="0" presId="urn:microsoft.com/office/officeart/2005/8/layout/default#3"/>
    <dgm:cxn modelId="{8A8FA5CE-46CD-4BFC-AD36-B79FCA5BA8DD}" type="presParOf" srcId="{8F3D2398-956B-4837-AE23-3FB5D2640AA0}" destId="{64A79625-3732-492D-81D7-13BC67865650}" srcOrd="2" destOrd="0" presId="urn:microsoft.com/office/officeart/2005/8/layout/default#3"/>
    <dgm:cxn modelId="{924C25DF-58ED-4456-A5FA-1B3340E98C70}" type="presParOf" srcId="{8F3D2398-956B-4837-AE23-3FB5D2640AA0}" destId="{62A72451-0EFC-48B7-B64D-8FC27DA72AF3}" srcOrd="3" destOrd="0" presId="urn:microsoft.com/office/officeart/2005/8/layout/default#3"/>
    <dgm:cxn modelId="{C2457D5F-C0C0-445B-BD3A-1F31AEB39B14}" type="presParOf" srcId="{8F3D2398-956B-4837-AE23-3FB5D2640AA0}" destId="{4AD73EE1-9F76-4EC5-8EDF-817E73E936E4}" srcOrd="4" destOrd="0" presId="urn:microsoft.com/office/officeart/2005/8/layout/default#3"/>
    <dgm:cxn modelId="{19EBA87A-DE42-4AB6-B1DF-78ACAC5C954B}" type="presParOf" srcId="{8F3D2398-956B-4837-AE23-3FB5D2640AA0}" destId="{2F42CE20-20B4-4135-8A84-F261B769F49A}" srcOrd="5" destOrd="0" presId="urn:microsoft.com/office/officeart/2005/8/layout/default#3"/>
    <dgm:cxn modelId="{BC515642-735B-4DD3-92FE-721213ADF3C2}" type="presParOf" srcId="{8F3D2398-956B-4837-AE23-3FB5D2640AA0}" destId="{82CCA597-A48B-457B-832C-EFE37B63D19C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A6042-7DB3-429A-9E55-EAEBF1F1406A}" type="datetimeFigureOut">
              <a:rPr lang="ru-RU" smtClean="0"/>
              <a:pPr/>
              <a:t>23.08.2015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0F9C-92A1-4246-80C2-3B409022C2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7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70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359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99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066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919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7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2A728C0-8FEB-43E4-B4C8-935CFFB676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C50D30-5E52-4FBB-BE84-BF4CDE887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F2D3B5-0FE3-4B86-BB60-0695A12DB6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E9DA96B-B004-4E22-A376-15C9112035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FC9BB6-D820-42A3-8429-54B261C17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81CB3C-0A5A-4921-9A7B-F2149E54DF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DD93E9-71EF-40F1-9FCE-497593322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A90501-D8AA-452C-9ECA-3333CBF44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36BB60-557C-4271-B605-7C6E814721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4947F-9548-4977-B0C3-CC3179AEEC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AA213B-5F32-466F-B823-28C83C4FC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r>
              <a:rPr lang="ru-RU" smtClean="0"/>
              <a:t>Вставка клипа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3C5274B-7A81-4DE7-8FC3-0E77954A1C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5BED89F-D111-42BA-8654-C5636BC9DA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advClick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52.xml"/><Relationship Id="rId18" Type="http://schemas.openxmlformats.org/officeDocument/2006/relationships/image" Target="../media/image8.gif"/><Relationship Id="rId3" Type="http://schemas.openxmlformats.org/officeDocument/2006/relationships/slide" Target="slide5.xml"/><Relationship Id="rId7" Type="http://schemas.openxmlformats.org/officeDocument/2006/relationships/slide" Target="slide45.xml"/><Relationship Id="rId12" Type="http://schemas.openxmlformats.org/officeDocument/2006/relationships/image" Target="../media/image5.png"/><Relationship Id="rId17" Type="http://schemas.openxmlformats.org/officeDocument/2006/relationships/slide" Target="slide54.xml"/><Relationship Id="rId2" Type="http://schemas.openxmlformats.org/officeDocument/2006/relationships/slide" Target="slide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1.xml"/><Relationship Id="rId11" Type="http://schemas.openxmlformats.org/officeDocument/2006/relationships/slide" Target="slide51.xml"/><Relationship Id="rId5" Type="http://schemas.openxmlformats.org/officeDocument/2006/relationships/slide" Target="slide21.xml"/><Relationship Id="rId15" Type="http://schemas.openxmlformats.org/officeDocument/2006/relationships/slide" Target="slide53.xml"/><Relationship Id="rId10" Type="http://schemas.openxmlformats.org/officeDocument/2006/relationships/image" Target="../media/image4.jpeg"/><Relationship Id="rId4" Type="http://schemas.openxmlformats.org/officeDocument/2006/relationships/slide" Target="slide15.xml"/><Relationship Id="rId9" Type="http://schemas.openxmlformats.org/officeDocument/2006/relationships/slide" Target="slide55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6.xml"/><Relationship Id="rId7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slide" Target="slide14.xml"/><Relationship Id="rId10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4.jpeg"/><Relationship Id="rId7" Type="http://schemas.openxmlformats.org/officeDocument/2006/relationships/slide" Target="slide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Relationship Id="rId9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6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slide" Target="slide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16.xml"/><Relationship Id="rId7" Type="http://schemas.openxmlformats.org/officeDocument/2006/relationships/slide" Target="slide20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5" Type="http://schemas.openxmlformats.org/officeDocument/2006/relationships/slide" Target="slide1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27.xml"/><Relationship Id="rId4" Type="http://schemas.openxmlformats.org/officeDocument/2006/relationships/slide" Target="slide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slide" Target="slide2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2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49.png"/><Relationship Id="rId7" Type="http://schemas.openxmlformats.org/officeDocument/2006/relationships/slide" Target="slide28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slide" Target="slide29.xml"/><Relationship Id="rId4" Type="http://schemas.openxmlformats.org/officeDocument/2006/relationships/image" Target="../media/image50.png"/><Relationship Id="rId9" Type="http://schemas.openxmlformats.org/officeDocument/2006/relationships/slide" Target="slid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35.xml"/><Relationship Id="rId7" Type="http://schemas.openxmlformats.org/officeDocument/2006/relationships/slide" Target="slide36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5" Type="http://schemas.openxmlformats.org/officeDocument/2006/relationships/slide" Target="slide34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1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slide" Target="slide41.xml"/><Relationship Id="rId7" Type="http://schemas.openxmlformats.org/officeDocument/2006/relationships/image" Target="../media/image66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3.xml"/><Relationship Id="rId10" Type="http://schemas.openxmlformats.org/officeDocument/2006/relationships/slide" Target="slide3.xml"/><Relationship Id="rId4" Type="http://schemas.openxmlformats.org/officeDocument/2006/relationships/slide" Target="slide44.xml"/><Relationship Id="rId9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4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48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5" Type="http://schemas.openxmlformats.org/officeDocument/2006/relationships/slide" Target="slide49.xml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9.png"/><Relationship Id="rId7" Type="http://schemas.openxmlformats.org/officeDocument/2006/relationships/diagramLayout" Target="../diagrams/layout1.xml"/><Relationship Id="rId12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microsoft.com/office/2007/relationships/diagramDrawing" Target="../diagrams/drawing1.xml"/><Relationship Id="rId4" Type="http://schemas.openxmlformats.org/officeDocument/2006/relationships/image" Target="../media/image90.png"/><Relationship Id="rId9" Type="http://schemas.openxmlformats.org/officeDocument/2006/relationships/diagramColors" Target="../diagrams/colors1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3.png"/><Relationship Id="rId7" Type="http://schemas.openxmlformats.org/officeDocument/2006/relationships/diagramColors" Target="../diagrams/colors2.xml"/><Relationship Id="rId12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96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5.png"/><Relationship Id="rId4" Type="http://schemas.openxmlformats.org/officeDocument/2006/relationships/diagramData" Target="../diagrams/data2.xml"/><Relationship Id="rId9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00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99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" Target="slide56.xml"/><Relationship Id="rId7" Type="http://schemas.openxmlformats.org/officeDocument/2006/relationships/image" Target="../media/image104.png"/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slide" Target="slide59.xml"/><Relationship Id="rId4" Type="http://schemas.openxmlformats.org/officeDocument/2006/relationships/slide" Target="slide57.xml"/><Relationship Id="rId9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55.xml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-st.ru/bitrix/images/price/84392_1.jpg" TargetMode="External"/><Relationship Id="rId13" Type="http://schemas.openxmlformats.org/officeDocument/2006/relationships/hyperlink" Target="http://www.2-999-999.ru/files/file/item/EE5FD258348C4C3796960331587BFBD6.jpg" TargetMode="External"/><Relationship Id="rId18" Type="http://schemas.openxmlformats.org/officeDocument/2006/relationships/hyperlink" Target="http://a22003.rimg.info/icon/1776721000e3ae9af2aa300abe83825132e2285f5f.jpg" TargetMode="External"/><Relationship Id="rId26" Type="http://schemas.openxmlformats.org/officeDocument/2006/relationships/hyperlink" Target="http://astrodreamer.squarespace.com/storage/ivory-soap-girl-washing.jpg" TargetMode="External"/><Relationship Id="rId3" Type="http://schemas.openxmlformats.org/officeDocument/2006/relationships/hyperlink" Target="http://img64.imageshack.us/img64/4452/helpwanted.jpg" TargetMode="External"/><Relationship Id="rId21" Type="http://schemas.openxmlformats.org/officeDocument/2006/relationships/hyperlink" Target="http://www.rukikryki.ru/uploads/posts/2010-02/1265309835_sheaffer-ink-2.jpg" TargetMode="External"/><Relationship Id="rId7" Type="http://schemas.openxmlformats.org/officeDocument/2006/relationships/hyperlink" Target="http://i008.radikal.ru/0801/90/a23d90780423.jpg" TargetMode="External"/><Relationship Id="rId12" Type="http://schemas.openxmlformats.org/officeDocument/2006/relationships/hyperlink" Target="http://s43.radikal.ru/i101/1009/2f/03b1ea54d867.jpg" TargetMode="External"/><Relationship Id="rId17" Type="http://schemas.openxmlformats.org/officeDocument/2006/relationships/hyperlink" Target="http://andria.ru/img/mebtka/1.jpg" TargetMode="External"/><Relationship Id="rId25" Type="http://schemas.openxmlformats.org/officeDocument/2006/relationships/hyperlink" Target="http://summamamas.stblogs.org/archives/2009/07/" TargetMode="External"/><Relationship Id="rId2" Type="http://schemas.openxmlformats.org/officeDocument/2006/relationships/hyperlink" Target="http://animashky.ru/index/0-14?41-4" TargetMode="External"/><Relationship Id="rId16" Type="http://schemas.openxmlformats.org/officeDocument/2006/relationships/hyperlink" Target="http://stat17.privet.ru/lr/0a06bcf23d09aacae090aec0fe71b9ba" TargetMode="External"/><Relationship Id="rId20" Type="http://schemas.openxmlformats.org/officeDocument/2006/relationships/hyperlink" Target="http://1001vopros.com/uploads/posts/2010-09/1284987508_pyatn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shiondetails.ru/showobject.php?id=9211&amp;show=1&amp;size=1" TargetMode="External"/><Relationship Id="rId11" Type="http://schemas.openxmlformats.org/officeDocument/2006/relationships/hyperlink" Target="http://the-site.narod.ru/ak/machine/1-1.gif" TargetMode="External"/><Relationship Id="rId24" Type="http://schemas.openxmlformats.org/officeDocument/2006/relationships/hyperlink" Target="http://dbhamill.files.wordpress.com/2010/05/your-life-laundry-washing-line.jpg?w=438&amp;h=290" TargetMode="External"/><Relationship Id="rId5" Type="http://schemas.openxmlformats.org/officeDocument/2006/relationships/hyperlink" Target="http://www.izoozi.ru/wall/big/26237.jpg" TargetMode="External"/><Relationship Id="rId15" Type="http://schemas.openxmlformats.org/officeDocument/2006/relationships/hyperlink" Target="http://vkusnosi.at.ua/_si/0/35601350.jpg" TargetMode="External"/><Relationship Id="rId23" Type="http://schemas.openxmlformats.org/officeDocument/2006/relationships/hyperlink" Target="http://klyaksavaksa.www.nn.ru/users/foto/158087-2010-01-10-item_4215.jpg" TargetMode="External"/><Relationship Id="rId10" Type="http://schemas.openxmlformats.org/officeDocument/2006/relationships/hyperlink" Target="http://tetraxis.ru/wp-content/uploads/2009/09/dry-cleaner-af.jpg" TargetMode="External"/><Relationship Id="rId19" Type="http://schemas.openxmlformats.org/officeDocument/2006/relationships/hyperlink" Target="http://img0.liveinternet.ru/images/attach/c/1/50/758/50758512_1257364819_artlib_gallery26981b.jpg" TargetMode="External"/><Relationship Id="rId4" Type="http://schemas.openxmlformats.org/officeDocument/2006/relationships/hyperlink" Target="http://bm.img.com.ua/img/prikol/images/large/3/7/140973_239680.jpg" TargetMode="External"/><Relationship Id="rId9" Type="http://schemas.openxmlformats.org/officeDocument/2006/relationships/hyperlink" Target="http://www.ustltd.com/img/katalog/77/16_4.gif" TargetMode="External"/><Relationship Id="rId14" Type="http://schemas.openxmlformats.org/officeDocument/2006/relationships/hyperlink" Target="http://www.cehpodkluch.ru/komplekt/images/wash.png" TargetMode="External"/><Relationship Id="rId22" Type="http://schemas.openxmlformats.org/officeDocument/2006/relationships/hyperlink" Target="http://s50.radikal.ru/i129/0807/5b/942c09395f8b.png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.pskovlive.ru/files/2010-10-19_13-23-30_1195255196.jpg" TargetMode="External"/><Relationship Id="rId13" Type="http://schemas.openxmlformats.org/officeDocument/2006/relationships/hyperlink" Target="http://mail.fashiony.ru/page.php?id_n=13066" TargetMode="External"/><Relationship Id="rId18" Type="http://schemas.openxmlformats.org/officeDocument/2006/relationships/hyperlink" Target="http://www.aisedorashop.ru/tkani/shelk/2_12/pic.jpg" TargetMode="External"/><Relationship Id="rId3" Type="http://schemas.openxmlformats.org/officeDocument/2006/relationships/hyperlink" Target="http://lh6.ggpht.com/_Qc1cGNOskO0/SptWJIu6AeI/AAAAAAAABms/9FTgfbniWdw/s800/4460.jpg" TargetMode="External"/><Relationship Id="rId21" Type="http://schemas.openxmlformats.org/officeDocument/2006/relationships/hyperlink" Target="http://www.nkj.ru/upload/iblock/683381ae6894d98fc07346ad6bf023ea.jpg" TargetMode="External"/><Relationship Id="rId7" Type="http://schemas.openxmlformats.org/officeDocument/2006/relationships/hyperlink" Target="http://upload.wikimedia.org/wikipedia/commons/thumb/4/4d/Hydrogen_peroxide.jpg/300px-Hydrogen_peroxide.jpg" TargetMode="External"/><Relationship Id="rId12" Type="http://schemas.openxmlformats.org/officeDocument/2006/relationships/hyperlink" Target="http://www.chelny-week.ru/gazeta/articles/6876.html" TargetMode="External"/><Relationship Id="rId17" Type="http://schemas.openxmlformats.org/officeDocument/2006/relationships/hyperlink" Target="http://www.vsetkani.info/_ph/1/643057344.jpg" TargetMode="External"/><Relationship Id="rId2" Type="http://schemas.openxmlformats.org/officeDocument/2006/relationships/hyperlink" Target="http://www.vtorgrad.ru/userimg/120100618212745photo7.jpg" TargetMode="External"/><Relationship Id="rId16" Type="http://schemas.openxmlformats.org/officeDocument/2006/relationships/hyperlink" Target="http://www.patterns.ru/product_info.php?products_id=20871" TargetMode="External"/><Relationship Id="rId20" Type="http://schemas.openxmlformats.org/officeDocument/2006/relationships/hyperlink" Target="http://lyvr.net/images/articles/cesar-(small)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eelance.ru/img/portfolio/big/43262.jpg" TargetMode="External"/><Relationship Id="rId11" Type="http://schemas.openxmlformats.org/officeDocument/2006/relationships/hyperlink" Target="http://allgfx.net/uploads/posts/2011-03/1299759664_5-realistic-cup-and-kettle.jpg" TargetMode="External"/><Relationship Id="rId24" Type="http://schemas.openxmlformats.org/officeDocument/2006/relationships/hyperlink" Target="http://www.ethnomuseum.ru/imgp/3751.jpg" TargetMode="External"/><Relationship Id="rId5" Type="http://schemas.openxmlformats.org/officeDocument/2006/relationships/hyperlink" Target="http://whynotra.moy.su/_nw/4/84927.jpg" TargetMode="External"/><Relationship Id="rId15" Type="http://schemas.openxmlformats.org/officeDocument/2006/relationships/hyperlink" Target="http://www.nextonmarket.com/u/6448/p/640x480/343dca9bf90dc893f06278f4a9fecc5b.jpg" TargetMode="External"/><Relationship Id="rId23" Type="http://schemas.openxmlformats.org/officeDocument/2006/relationships/hyperlink" Target="http://fotki.yandex.ru/users/nat48762816/view/86687/?page=1" TargetMode="External"/><Relationship Id="rId10" Type="http://schemas.openxmlformats.org/officeDocument/2006/relationships/hyperlink" Target="http://www.cksinfo.com/clipart/food/beveragesdrinks/coffee/coffe-tea-01.png" TargetMode="External"/><Relationship Id="rId19" Type="http://schemas.openxmlformats.org/officeDocument/2006/relationships/hyperlink" Target="http://fb.whoyougle.ru/services/care" TargetMode="External"/><Relationship Id="rId4" Type="http://schemas.openxmlformats.org/officeDocument/2006/relationships/hyperlink" Target="http://megadoski.ru/s_images/12492808896340.jpg" TargetMode="External"/><Relationship Id="rId9" Type="http://schemas.openxmlformats.org/officeDocument/2006/relationships/hyperlink" Target="http://img0.liveinternet.ru/images/attach/c/1/49/380/49380949_10.jpg" TargetMode="External"/><Relationship Id="rId14" Type="http://schemas.openxmlformats.org/officeDocument/2006/relationships/hyperlink" Target="http://img530.imageshack.us/img530/8392/green20nylon20fabric.jpg" TargetMode="External"/><Relationship Id="rId22" Type="http://schemas.openxmlformats.org/officeDocument/2006/relationships/hyperlink" Target="http://shkolazhizni.ru/img/content/i20/20306.jpg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://img.costumecraze.com/images/vendors/rubies/90717-main.jpg" TargetMode="External"/><Relationship Id="rId3" Type="http://schemas.openxmlformats.org/officeDocument/2006/relationships/hyperlink" Target="http://www.mnogo-shtor.ru/images/phocagallery/gallary/tkani/thumbs/phoca_thumb_l_VERANDA%20%20ORGANZA_01.jpg" TargetMode="External"/><Relationship Id="rId7" Type="http://schemas.openxmlformats.org/officeDocument/2006/relationships/hyperlink" Target="http://upload.wikimedia.org/wikipedia/commons/thumb/4/43/Pharaoh.svg/220px-Pharaoh.svg.png" TargetMode="External"/><Relationship Id="rId2" Type="http://schemas.openxmlformats.org/officeDocument/2006/relationships/hyperlink" Target="http://dptf.drezna.ru/i/theory_articles_05_04_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tterns.ru/images/products/large/21030709.jpg" TargetMode="External"/><Relationship Id="rId11" Type="http://schemas.openxmlformats.org/officeDocument/2006/relationships/hyperlink" Target="http://rusalka-7.ucoz.ru/index/materialovedenie/0-12" TargetMode="External"/><Relationship Id="rId5" Type="http://schemas.openxmlformats.org/officeDocument/2006/relationships/hyperlink" Target="http://6.imgbb.ru/b/b/4/bb44265f7a47d180e3c19304e31ef248.jpg" TargetMode="External"/><Relationship Id="rId10" Type="http://schemas.openxmlformats.org/officeDocument/2006/relationships/hyperlink" Target="http://www.melina-design.com/images/egypt/egyptians_1.jpg" TargetMode="External"/><Relationship Id="rId4" Type="http://schemas.openxmlformats.org/officeDocument/2006/relationships/hyperlink" Target="http://www.ventanadeco.ru/images/flax_19b.jpg" TargetMode="External"/><Relationship Id="rId9" Type="http://schemas.openxmlformats.org/officeDocument/2006/relationships/hyperlink" Target="http://www.moda-history.ru/files/egypt_costume/021208/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85926"/>
            <a:ext cx="8229600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Химия и стирка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571472" y="3857628"/>
            <a:ext cx="7772400" cy="1143000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>
            <a:normAutofit/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Практическое руководство для начинающих </a:t>
            </a:r>
            <a:endParaRPr kumimoji="0" lang="ru-RU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643042" y="5286388"/>
            <a:ext cx="6215106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381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Автор: Политова Светлана Викторовна,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учитель 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химии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1472" y="500042"/>
            <a:ext cx="8072494" cy="71438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МБОУ СОШ № 11 им. Г.С.Титова Щелковского муниципального района Московской области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3214686"/>
            <a:ext cx="25003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3214686"/>
            <a:ext cx="2772000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2214546" y="1500174"/>
            <a:ext cx="4772052" cy="1285884"/>
          </a:xfrm>
          <a:prstGeom prst="flowChartAlternateProcess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Установите связь между рисунками и ответьте на вопрос </a:t>
            </a:r>
            <a:endParaRPr 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С чего все началось?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1" name="Блок-схема: знак завершения 10"/>
          <p:cNvSpPr>
            <a:spLocks/>
          </p:cNvSpPr>
          <p:nvPr/>
        </p:nvSpPr>
        <p:spPr>
          <a:xfrm>
            <a:off x="6715140" y="6143644"/>
            <a:ext cx="1963637" cy="360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000100" y="3214686"/>
            <a:ext cx="7000924" cy="2714644"/>
          </a:xfrm>
          <a:prstGeom prst="flowChartAlternateProcess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Адам и Ева вкусили от плода познания добра и зла, устыдились своей наготы. Разъяренный бог выгнал непослушных из рая, одев их в звериные шкуры</a:t>
            </a:r>
            <a:endParaRPr 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 flipV="1">
            <a:off x="7143768" y="1071546"/>
            <a:ext cx="731520" cy="1216152"/>
          </a:xfrm>
          <a:prstGeom prst="curved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8662" y="57148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2" action="ppaction://hlinksldjump"/>
              </a:rPr>
              <a:t>Предварительная обработка волокон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28586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Ткани и волокна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200024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4" action="ppaction://hlinksldjump"/>
              </a:rPr>
              <a:t>Чем стирали в разные времена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271462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На пути к стиральной машине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342900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6" action="ppaction://hlinksldjump"/>
              </a:rPr>
              <a:t>Определение вида ткани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414338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7" action="ppaction://hlinksldjump"/>
              </a:rPr>
              <a:t>Полиглот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485776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8" action="ppaction://hlinksldjump"/>
              </a:rPr>
              <a:t>Химчистка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8662" y="557214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9" action="ppaction://hlinksldjump"/>
              </a:rPr>
              <a:t>Практическая часть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5072066" y="2214554"/>
            <a:ext cx="2782400" cy="338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24" y="253218"/>
            <a:ext cx="4257676" cy="203277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Этапы игры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9" name="Picture 3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email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2919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0" name="Picture 3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email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00076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1" name="Picture 3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email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07233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0659" name="Picture 3" descr="http://animashky.ru/flist/obludi/41/14.gif">
            <a:hlinkClick r:id="rId17" action="ppaction://hlinksldjump"/>
          </p:cNvPr>
          <p:cNvPicPr>
            <a:picLocks noChangeAspect="1" noChangeArrowheads="1" noCrop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7858148" y="1428736"/>
            <a:ext cx="1114425" cy="137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7258072" cy="1143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/>
                <a:latin typeface="Arthur Gothic" pitchFamily="2" charset="0"/>
              </a:rPr>
              <a:t>Предварительная обработка волокон</a:t>
            </a:r>
            <a:endParaRPr lang="ru-RU" dirty="0">
              <a:solidFill>
                <a:schemeClr val="tx1"/>
              </a:solidFill>
              <a:effectLst/>
              <a:latin typeface="Arthur Gothic" pitchFamily="2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60769" y="142873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Чесание (разделение на отдельные волокна) и получение ленты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8628" y="251816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Рыхление (очищение от грязи)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6487" y="360759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Выравнивание волокна и получение ровницы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4697025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Прядение (вытягивание и скручивание) и получение пряжи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5786454"/>
            <a:ext cx="568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Сортировка (отделение качественных волокон от некачественных)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86710" y="642918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86710" y="1696628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86710" y="4857760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6710" y="3804050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86710" y="2750339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Ткани и волокна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221825" y="1785926"/>
            <a:ext cx="2700350" cy="4245429"/>
            <a:chOff x="3221825" y="1306286"/>
            <a:chExt cx="2700350" cy="4245429"/>
          </a:xfrm>
        </p:grpSpPr>
        <p:sp>
          <p:nvSpPr>
            <p:cNvPr id="5" name="Овал 4"/>
            <p:cNvSpPr/>
            <p:nvPr/>
          </p:nvSpPr>
          <p:spPr>
            <a:xfrm>
              <a:off x="3221825" y="3526972"/>
              <a:ext cx="2700350" cy="9144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2" action="ppaction://hlinksldjump"/>
                </a:rPr>
                <a:t>Хлопок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3221825" y="1306286"/>
              <a:ext cx="2700350" cy="9144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3" action="ppaction://hlinksldjump"/>
                </a:rPr>
                <a:t>Лен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3221825" y="2416629"/>
              <a:ext cx="2700350" cy="914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4" action="ppaction://hlinksldjump"/>
                </a:rPr>
                <a:t>Шерсть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221825" y="4637315"/>
              <a:ext cx="2700350" cy="914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5" action="ppaction://hlinksldjump"/>
                </a:rPr>
                <a:t>Шелк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Блок-схема: знак завершения 11">
            <a:hlinkClick r:id="rId6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360000">
            <a:off x="571472" y="1571612"/>
            <a:ext cx="1872000" cy="140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360000">
            <a:off x="1211228" y="5166067"/>
            <a:ext cx="1872000" cy="140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360000">
            <a:off x="925475" y="4023059"/>
            <a:ext cx="1872000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360000">
            <a:off x="711162" y="2665737"/>
            <a:ext cx="1872000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Лен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0877843">
            <a:off x="1019370" y="686178"/>
            <a:ext cx="2664000" cy="183600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77781">
            <a:off x="7393837" y="540231"/>
            <a:ext cx="1191558" cy="1728000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FF66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Отличается хорошей теплопроводностью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286248" y="2143116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№1 - 8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929058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85775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78644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71514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Высокая прочность и устойчивость к растяжению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Имеет гладкую поверхность и мало загрязняется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57158" y="5000636"/>
            <a:ext cx="5286412" cy="1071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Мокрое льняное полотно менее прочное, чем сухое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(интересные факты)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58" y="5000636"/>
            <a:ext cx="5286412" cy="11430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Родина льна – Западная Европа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(узнай 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4143372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5000636"/>
            <a:ext cx="5500726" cy="128588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Первые ткани были так тонки, что сквозь пять слоев просвечивало тело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(подробнее)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07206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28596" y="5000636"/>
            <a:ext cx="5286412" cy="11430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XI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веке на Руси была особая статья о наказаниях за кражу льна и льняной одежды 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7" action="ppaction://hlinksldjump"/>
              </a:rPr>
              <a:t>(подробнее)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6000760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Роскошная ткань из льна особого сорта использовалась для изготовления набедренных юбочек 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8" action="ppaction://hlinksldjump"/>
              </a:rPr>
              <a:t>для фараонов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6929454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9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000"/>
                            </p:stCondLst>
                            <p:childTnLst>
                              <p:par>
                                <p:cTn id="195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1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6" grpId="2" animBg="1"/>
      <p:bldP spid="6" grpId="3" animBg="1"/>
      <p:bldP spid="7" grpId="0"/>
      <p:bldP spid="7" grpId="1"/>
      <p:bldP spid="7" grpId="2"/>
      <p:bldP spid="7" grpId="3"/>
      <p:bldP spid="8" grpId="0"/>
      <p:bldP spid="8" grpId="1"/>
      <p:bldP spid="8" grpId="2"/>
      <p:bldP spid="8" grpId="3"/>
      <p:bldP spid="8" grpId="4"/>
      <p:bldP spid="8" grpId="5"/>
      <p:bldP spid="8" grpId="6"/>
      <p:bldP spid="8" grpId="7"/>
      <p:bldP spid="8" grpId="8"/>
      <p:bldP spid="8" grpId="9"/>
      <p:bldP spid="8" grpId="10"/>
      <p:bldP spid="8" grpId="11"/>
      <p:bldP spid="10" grpId="0" animBg="1"/>
      <p:bldP spid="11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2" grpId="2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1" grpId="0" animBg="1"/>
      <p:bldP spid="31" grpId="1" animBg="1"/>
      <p:bldP spid="32" grpId="0" animBg="1"/>
      <p:bldP spid="33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1571612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714488"/>
            <a:ext cx="35718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43372" y="4714884"/>
            <a:ext cx="4643470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 народе считалось: чем тоньше нить, тем больше женихов у девицы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85728"/>
            <a:ext cx="8143932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Соткать льняное полотно - тяжелый труд. Лён очень жесток, его приходилось мочить, трепать, чесать, прясть... </a:t>
            </a:r>
          </a:p>
        </p:txBody>
      </p:sp>
      <p:sp>
        <p:nvSpPr>
          <p:cNvPr id="10" name="Управляющая кнопка: далее 9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2428868"/>
            <a:ext cx="3076575" cy="245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Египет - родина льна</a:t>
            </a:r>
            <a:endParaRPr lang="ru-RU" sz="5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58" y="1571612"/>
            <a:ext cx="205200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57950" y="1571612"/>
            <a:ext cx="19050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0034" y="5072074"/>
            <a:ext cx="5429288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Уже за 2000 лет до нашей эры в Египте производили различные ткани – от грубых, плотных до тончайших полупрозрачных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Управляющая кнопка: далее 7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755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Тонкие ткани из льна</a:t>
            </a:r>
            <a:endParaRPr lang="ru-RU" sz="5400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248" y="1714488"/>
            <a:ext cx="456000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807992">
            <a:off x="516801" y="1934854"/>
            <a:ext cx="4169475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3429000"/>
            <a:ext cx="42862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На Руси была особая статья за кражу льна и  льняной одежды</a:t>
            </a:r>
            <a:endParaRPr lang="ru-RU" sz="3200" dirty="0">
              <a:solidFill>
                <a:srgbClr val="FF99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571612"/>
            <a:ext cx="4704000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94" y="3143248"/>
            <a:ext cx="3223065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5286388"/>
            <a:ext cx="5072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Начиная с </a:t>
            </a:r>
            <a:r>
              <a:rPr lang="en-US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XVI</a:t>
            </a:r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XVII</a:t>
            </a:r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веков льноводство стало национальной гордостью России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1857363"/>
            <a:ext cx="2374145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868" y="3429000"/>
            <a:ext cx="5072098" cy="193899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Виссон – роскошная ткань из льна особого сорта использовалась для изготовления набедренных юбочек для фараонов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253218"/>
            <a:ext cx="8043890" cy="11755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Одежда для фараонов</a:t>
            </a:r>
            <a:endParaRPr lang="ru-RU" sz="5400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4186238" cy="11430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Шерсть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№1 - 8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Является простым и целесообразным материалом для одежды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Виды шерсти не зависят от породы животных, с которых ее состригают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Вода не задерживается на поверхности, быстро стекает и не дает шерсти намокнуть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Одежда из шерсти может поглотить до 20 % влаги от собственной массы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929058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143372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Шерстяные вещи «дышат», оставаясь на ощупь сухими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85775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507206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Поверхность шерсти при многократном сминании с одновременной обработкой водой не сваливается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78644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6000760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Упругость, гибкость и эластичность шерсти придают молекулы, которые расположены вдоль осей волокон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71514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6929454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09558" y="51530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производства пряжи высокого качества годится любой пух животных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-480000">
            <a:off x="3499958" y="1247708"/>
            <a:ext cx="1584000" cy="1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480000">
            <a:off x="4432647" y="1318866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 preferRelativeResize="0"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480000">
            <a:off x="5218465" y="1390305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 preferRelativeResize="0"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-480000">
            <a:off x="6075722" y="1461743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Управляющая кнопка: далее 33">
            <a:hlinkClick r:id="rId6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/>
      <p:bldP spid="14" grpId="1"/>
      <p:bldP spid="14" grpId="2"/>
      <p:bldP spid="14" grpId="3"/>
      <p:bldP spid="14" grpId="4"/>
      <p:bldP spid="14" grpId="5"/>
      <p:bldP spid="14" grpId="10"/>
      <p:bldP spid="14" grpId="11"/>
      <p:bldP spid="15" grpId="0"/>
      <p:bldP spid="15" grpId="1"/>
      <p:bldP spid="15" grpId="2"/>
      <p:bldP spid="15" grpId="3"/>
      <p:bldP spid="15" grpId="4"/>
      <p:bldP spid="15" grpId="5"/>
      <p:bldP spid="15" grpId="6"/>
      <p:bldP spid="15" grpId="7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1" grpId="1" animBg="1"/>
      <p:bldP spid="21" grpId="2" animBg="1"/>
      <p:bldP spid="22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30" grpId="0" animBg="1"/>
      <p:bldP spid="3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Хлопок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№1 - 4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Европе хлопок начал проникать в быт впервые 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XV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веке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Названия тканей возникли от названий крупных текстильных центров Востока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Изделия из хлопка не обладают высокой износостойкостью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Хлопчатобумажные ткани прочные на разрыв и истирание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00496" y="1428736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2000240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694" y="2714620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57950" y="3357562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Управляющая кнопка: далее 21">
            <a:hlinkClick r:id="rId6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/>
      <p:bldP spid="8" grpId="1"/>
      <p:bldP spid="8" grpId="2"/>
      <p:bldP spid="8" grpId="3"/>
      <p:bldP spid="8" grpId="4"/>
      <p:bldP spid="8" grpId="5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/>
      <p:bldP spid="15" grpId="1"/>
      <p:bldP spid="16" grpId="0" animBg="1"/>
      <p:bldP spid="17" grpId="0" animBg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Шелк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№1 - 4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Натуральный шелк – это продукт жизнедеятельности шелковичного червя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Шелковые ткани обладают хорошими гигиеническими свойствами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Западной Европе ткани были предметом роскоши, но ассортимент их был очень скудным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Тафта и креп – это мягкие ткани, а парча – тяжелая ткань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V="1">
            <a:off x="4429124" y="1571612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V="1">
            <a:off x="5500694" y="2357430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 preferRelativeResize="0"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3286124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Управляющая кнопка: далее 20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/>
      <p:bldP spid="8" grpId="1"/>
      <p:bldP spid="8" grpId="2"/>
      <p:bldP spid="8" grpId="3"/>
      <p:bldP spid="8" grpId="4"/>
      <p:bldP spid="8" grpId="5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/>
      <p:bldP spid="15" grpId="1"/>
      <p:bldP spid="16" grpId="0" animBg="1"/>
      <p:bldP spid="17" grpId="0" animBg="1"/>
      <p:bldP spid="18" grpId="0" animBg="1"/>
      <p:bldP spid="1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1714488"/>
            <a:ext cx="55149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823898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  <a:hlinkClick r:id="rId3" action="ppaction://hlinksldjump"/>
              </a:rPr>
              <a:t>Чем стирали в разные времена?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5214950"/>
            <a:ext cx="2772000" cy="1306520"/>
            <a:chOff x="3981765" y="4723669"/>
            <a:chExt cx="2772000" cy="13065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Первые моющие средства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571868" y="5214950"/>
            <a:ext cx="2772000" cy="1306520"/>
            <a:chOff x="4624707" y="4723669"/>
            <a:chExt cx="2772000" cy="130652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624707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Факты о стирке: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5" action="ppaction://hlinksldjump"/>
                </a:rPr>
                <a:t>1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6" action="ppaction://hlinksldjump"/>
                </a:rPr>
                <a:t>2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7" action="ppaction://hlinksldjump"/>
                </a:rPr>
                <a:t>3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sp>
        <p:nvSpPr>
          <p:cNvPr id="16" name="Блок-схема: знак завершения 15">
            <a:hlinkClick r:id="rId8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357298"/>
            <a:ext cx="3796440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4400" b="1" dirty="0" smtClean="0">
                <a:solidFill>
                  <a:srgbClr val="C00000"/>
                </a:solidFill>
                <a:effectLst/>
                <a:latin typeface="Arthur Gothic" pitchFamily="2" charset="0"/>
                <a:cs typeface="Arial" pitchFamily="34" charset="0"/>
              </a:rPr>
              <a:t>Чем стирали в разные времена?</a:t>
            </a:r>
            <a:endParaRPr lang="ru-RU" sz="4400" b="1" dirty="0">
              <a:solidFill>
                <a:srgbClr val="C000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 l="3093" t="2586" r="2577" b="4310"/>
          <a:stretch>
            <a:fillRect/>
          </a:stretch>
        </p:blipFill>
        <p:spPr bwMode="auto">
          <a:xfrm>
            <a:off x="4286248" y="1428736"/>
            <a:ext cx="4148000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/>
          <a:srcRect l="13124" t="5000" r="13750" b="4999"/>
          <a:stretch>
            <a:fillRect/>
          </a:stretch>
        </p:blipFill>
        <p:spPr bwMode="auto">
          <a:xfrm>
            <a:off x="4286248" y="4000504"/>
            <a:ext cx="278608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Первые моющие средства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7" name="Куб 6"/>
          <p:cNvSpPr>
            <a:spLocks noChangeAspect="1"/>
          </p:cNvSpPr>
          <p:nvPr/>
        </p:nvSpPr>
        <p:spPr>
          <a:xfrm>
            <a:off x="2714612" y="5000636"/>
            <a:ext cx="5143536" cy="928694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Яичные желтки и кипящее молоко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Куб 8"/>
          <p:cNvSpPr>
            <a:spLocks noChangeAspect="1"/>
          </p:cNvSpPr>
          <p:nvPr/>
        </p:nvSpPr>
        <p:spPr>
          <a:xfrm>
            <a:off x="3143240" y="3571876"/>
            <a:ext cx="5143536" cy="71438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Теплые отруби и бобовая мука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Куб 9"/>
          <p:cNvSpPr>
            <a:spLocks noChangeAspect="1"/>
          </p:cNvSpPr>
          <p:nvPr/>
        </p:nvSpPr>
        <p:spPr>
          <a:xfrm>
            <a:off x="3571868" y="2143116"/>
            <a:ext cx="5143536" cy="71438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Обыкновенная вода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Куб 10"/>
          <p:cNvSpPr>
            <a:spLocks noChangeAspect="1"/>
          </p:cNvSpPr>
          <p:nvPr/>
        </p:nvSpPr>
        <p:spPr>
          <a:xfrm>
            <a:off x="2928926" y="428625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Синтетические моющие средства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3714752"/>
            <a:ext cx="270035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1428736"/>
            <a:ext cx="30718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Куб 15"/>
          <p:cNvSpPr>
            <a:spLocks noChangeAspect="1"/>
          </p:cNvSpPr>
          <p:nvPr/>
        </p:nvSpPr>
        <p:spPr>
          <a:xfrm>
            <a:off x="3786182" y="142873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Песок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Куб 16"/>
          <p:cNvSpPr>
            <a:spLocks noChangeAspect="1"/>
          </p:cNvSpPr>
          <p:nvPr/>
        </p:nvSpPr>
        <p:spPr>
          <a:xfrm>
            <a:off x="3357554" y="285749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Мыло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Управляющая кнопка: далее 11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xit" presetSubtype="0" fill="hold" grpId="7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/>
      <p:bldP spid="13" grpId="1"/>
      <p:bldP spid="13" grpId="2"/>
      <p:bldP spid="13" grpId="3"/>
      <p:bldP spid="13" grpId="4"/>
      <p:bldP spid="13" grpId="5"/>
      <p:bldP spid="13" grpId="6"/>
      <p:bldP spid="13" grpId="7"/>
      <p:bldP spid="14" grpId="0"/>
      <p:bldP spid="14" grpId="1"/>
      <p:bldP spid="14" grpId="2"/>
      <p:bldP spid="14" grpId="3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29190" y="5715016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72066" y="492919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785926"/>
            <a:ext cx="2228787" cy="33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21127406">
            <a:off x="620647" y="4763490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Плащ Юлия Цезаря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3" grpId="1"/>
      <p:bldP spid="14" grpId="0"/>
      <p:bldP spid="14" grpId="1"/>
      <p:bldP spid="14" grpId="2"/>
      <p:bldP spid="14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4876" y="528638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4876" y="528638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857364"/>
            <a:ext cx="375790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21120000">
            <a:off x="571472" y="4500570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Стирка в Древней Греции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2"/>
      <p:bldP spid="13" grpId="3"/>
      <p:bldP spid="14" grpId="0"/>
      <p:bldP spid="14" grpId="1"/>
      <p:bldP spid="14" grpId="2"/>
      <p:bldP spid="14" grpId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5429264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86314" y="5429264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1928802"/>
            <a:ext cx="219075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 rot="21113332">
            <a:off x="693125" y="4411834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Стирка на Руси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2"/>
      <p:bldP spid="13" grpId="3"/>
      <p:bldP spid="14" grpId="2"/>
      <p:bldP spid="14" grpId="3"/>
      <p:bldP spid="14" grpId="4"/>
      <p:bldP spid="14" grpId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На пути к стиральной машине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2500306"/>
            <a:ext cx="3339431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3"/>
          <p:cNvGrpSpPr/>
          <p:nvPr/>
        </p:nvGrpSpPr>
        <p:grpSpPr>
          <a:xfrm>
            <a:off x="4643438" y="1643050"/>
            <a:ext cx="2772000" cy="1306520"/>
            <a:chOff x="3981765" y="4723669"/>
            <a:chExt cx="2772000" cy="130652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Природа загрязнений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643438" y="3071810"/>
            <a:ext cx="2772000" cy="1306520"/>
            <a:chOff x="3981765" y="4723669"/>
            <a:chExt cx="2772000" cy="130652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Мыло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43438" y="4572008"/>
            <a:ext cx="2772000" cy="1306520"/>
            <a:chOff x="3981765" y="4723669"/>
            <a:chExt cx="2772000" cy="13065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5" action="ppaction://hlinksldjump"/>
                </a:rPr>
                <a:t>Больше или меньше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sp>
        <p:nvSpPr>
          <p:cNvPr id="15" name="Блок-схема: знак завершения 14">
            <a:hlinkClick r:id="rId6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750209">
            <a:off x="5102210" y="1633025"/>
            <a:ext cx="3048000" cy="4572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000100" y="214290"/>
            <a:ext cx="6179768" cy="1093397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10" y="1500174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42976" y="2000240"/>
            <a:ext cx="2786082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Механические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 preferRelativeResize="0">
            <a:picLocks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10" y="4929198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 preferRelativeResize="0">
            <a:picLocks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642910" y="3214684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3714752"/>
            <a:ext cx="2928958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Водорастворимые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5429264"/>
            <a:ext cx="32147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Водонерастворимые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Управляющая кнопка: далее 12">
            <a:hlinkClick r:id="rId7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2357422" y="5572140"/>
            <a:ext cx="4429156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Механические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357158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2035951" y="5572140"/>
            <a:ext cx="5072098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Водорастворимые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285720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5" grpId="0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1928794" y="5572140"/>
            <a:ext cx="5286412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Водонерастворимые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357158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1" grpId="0" animBg="1"/>
      <p:bldP spid="42" grpId="0" animBg="1"/>
      <p:bldP spid="44" grpId="0" animBg="1"/>
      <p:bldP spid="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2525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Мыло: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достоинства и недостатки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143116"/>
            <a:ext cx="7929618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воде мыло гидролизуется, в результате приобретает довольно высокую щелочность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607727"/>
            <a:ext cx="6929486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Это нежелательно при стирке изделий из шерсти, шелка и даже синтетических волокон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571876"/>
            <a:ext cx="6929486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Большое количество мыла расходуется на связывание имеющихся в воде солей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643578"/>
            <a:ext cx="6929486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Образующиеся кальциевые и магниевые соли осаждаются на ткани, придавая ей жесткость и серый цвет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143768" y="2500306"/>
            <a:ext cx="1700218" cy="12715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54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86644" y="4143380"/>
            <a:ext cx="1517454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8" grpId="1"/>
      <p:bldP spid="8" grpId="2"/>
      <p:bldP spid="8" grpId="3"/>
      <p:bldP spid="8" grpId="4"/>
      <p:bldP spid="8" grpId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858016" y="27810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6257940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Больше или меньше?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571612"/>
            <a:ext cx="211764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00430" y="1643050"/>
            <a:ext cx="2713035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4714884"/>
            <a:ext cx="216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/>
          <p:cNvSpPr/>
          <p:nvPr/>
        </p:nvSpPr>
        <p:spPr>
          <a:xfrm>
            <a:off x="2500298" y="2500306"/>
            <a:ext cx="642942" cy="4846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8616148">
            <a:off x="2612819" y="4439430"/>
            <a:ext cx="813350" cy="484632"/>
          </a:xfrm>
          <a:prstGeom prst="rightArrow">
            <a:avLst>
              <a:gd name="adj1" fmla="val 57609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04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58016" y="2786058"/>
            <a:ext cx="1422400" cy="126682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858016" y="7425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58016" y="48195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044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58016" y="714356"/>
            <a:ext cx="1422400" cy="1266825"/>
          </a:xfrm>
          <a:prstGeom prst="rect">
            <a:avLst/>
          </a:prstGeom>
          <a:noFill/>
        </p:spPr>
      </p:pic>
      <p:pic>
        <p:nvPicPr>
          <p:cNvPr id="14" name="Picture 4" descr="04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58016" y="4786322"/>
            <a:ext cx="1422400" cy="1266825"/>
          </a:xfrm>
          <a:prstGeom prst="rect">
            <a:avLst/>
          </a:prstGeom>
          <a:noFill/>
        </p:spPr>
      </p:pic>
      <p:sp>
        <p:nvSpPr>
          <p:cNvPr id="15" name="Управляющая кнопка: далее 14">
            <a:hlinkClick r:id="rId9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Управляющая кнопка: далее 37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grpSp>
        <p:nvGrpSpPr>
          <p:cNvPr id="2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9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grpSp>
        <p:nvGrpSpPr>
          <p:cNvPr id="2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9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Как определить вид ткани</a:t>
            </a:r>
            <a:endParaRPr lang="en-US" sz="4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12207" y="1527161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3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4" name="AutoShape 48">
            <a:hlinkClick r:id="rId2" action="ppaction://hlinksldjump"/>
          </p:cNvPr>
          <p:cNvSpPr>
            <a:spLocks noChangeArrowheads="1"/>
          </p:cNvSpPr>
          <p:nvPr/>
        </p:nvSpPr>
        <p:spPr bwMode="gray">
          <a:xfrm>
            <a:off x="1571604" y="5857892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Полиэфирное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5" name="AutoShape 49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2357422" y="5000636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Полиамидное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6" name="AutoShape 50">
            <a:hlinkClick r:id="rId4" action="ppaction://hlinksldjump"/>
          </p:cNvPr>
          <p:cNvSpPr>
            <a:spLocks noChangeArrowheads="1"/>
          </p:cNvSpPr>
          <p:nvPr/>
        </p:nvSpPr>
        <p:spPr bwMode="gray">
          <a:xfrm>
            <a:off x="2643174" y="3857628"/>
            <a:ext cx="5133996" cy="755655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Натуральный шелк. Ацетатный, </a:t>
            </a:r>
          </a:p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триацетатный шелк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7" name="AutoShape 51">
            <a:hlinkClick r:id="rId5" action="ppaction://hlinksldjump"/>
          </p:cNvPr>
          <p:cNvSpPr>
            <a:spLocks noChangeArrowheads="1"/>
          </p:cNvSpPr>
          <p:nvPr/>
        </p:nvSpPr>
        <p:spPr bwMode="gray">
          <a:xfrm>
            <a:off x="2643174" y="3000372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Шерсть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8" name="AutoShape 52">
            <a:hlinkClick r:id="rId6" action="ppaction://hlinksldjump"/>
          </p:cNvPr>
          <p:cNvSpPr>
            <a:spLocks noChangeArrowheads="1"/>
          </p:cNvSpPr>
          <p:nvPr/>
        </p:nvSpPr>
        <p:spPr bwMode="gray">
          <a:xfrm>
            <a:off x="2285984" y="2214554"/>
            <a:ext cx="5521344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Хлопок, лен, вискозное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53"/>
          <p:cNvGrpSpPr>
            <a:grpSpLocks noChangeAspect="1"/>
          </p:cNvGrpSpPr>
          <p:nvPr/>
        </p:nvGrpSpPr>
        <p:grpSpPr bwMode="auto">
          <a:xfrm>
            <a:off x="1643042" y="2214554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1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3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15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3" name="Group 60"/>
          <p:cNvGrpSpPr>
            <a:grpSpLocks noChangeAspect="1"/>
          </p:cNvGrpSpPr>
          <p:nvPr/>
        </p:nvGrpSpPr>
        <p:grpSpPr bwMode="auto">
          <a:xfrm>
            <a:off x="2000232" y="3000372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17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8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0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" name="Group 67"/>
          <p:cNvGrpSpPr>
            <a:grpSpLocks noChangeAspect="1"/>
          </p:cNvGrpSpPr>
          <p:nvPr/>
        </p:nvGrpSpPr>
        <p:grpSpPr bwMode="auto">
          <a:xfrm>
            <a:off x="2071670" y="3929066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24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5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7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9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5" name="Group 74"/>
          <p:cNvGrpSpPr>
            <a:grpSpLocks noChangeAspect="1"/>
          </p:cNvGrpSpPr>
          <p:nvPr/>
        </p:nvGrpSpPr>
        <p:grpSpPr bwMode="auto">
          <a:xfrm>
            <a:off x="1714480" y="4857760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31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2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4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36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81"/>
          <p:cNvGrpSpPr>
            <a:grpSpLocks noChangeAspect="1"/>
          </p:cNvGrpSpPr>
          <p:nvPr/>
        </p:nvGrpSpPr>
        <p:grpSpPr bwMode="auto">
          <a:xfrm>
            <a:off x="1000100" y="5643578"/>
            <a:ext cx="504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3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4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4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8" name="Group 53"/>
          <p:cNvGrpSpPr>
            <a:grpSpLocks noChangeAspect="1"/>
          </p:cNvGrpSpPr>
          <p:nvPr/>
        </p:nvGrpSpPr>
        <p:grpSpPr bwMode="auto">
          <a:xfrm>
            <a:off x="1000100" y="1643050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49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2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3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4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55" name="AutoShape 52">
            <a:hlinkClick r:id="rId7" action="ppaction://hlinksldjump"/>
          </p:cNvPr>
          <p:cNvSpPr>
            <a:spLocks noChangeArrowheads="1"/>
          </p:cNvSpPr>
          <p:nvPr/>
        </p:nvSpPr>
        <p:spPr bwMode="gray">
          <a:xfrm>
            <a:off x="1571604" y="1500174"/>
            <a:ext cx="5521344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Полиакрилонитрильное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Блок-схема: знак завершения 55">
            <a:hlinkClick r:id="rId8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горит быстро, ровно, ярким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пламенем, пахнет сожженной бумагой, оставляет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легко рассыпающуюся золу светло-серого цвета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en-US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3929066"/>
            <a:ext cx="2476995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740805"/>
            <a:chOff x="1296" y="1824"/>
            <a:chExt cx="2976" cy="363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горит быстро и сворачивается в маленькие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 бурые шарики, пахнущие уксусом; при вынесении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из пламени затухает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00FF99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en-US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43174" y="4071942"/>
            <a:ext cx="2556000" cy="2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олилиния 24"/>
          <p:cNvSpPr/>
          <p:nvPr/>
        </p:nvSpPr>
        <p:spPr>
          <a:xfrm>
            <a:off x="1214414" y="3500438"/>
            <a:ext cx="6861958" cy="2648197"/>
          </a:xfrm>
          <a:custGeom>
            <a:avLst/>
            <a:gdLst>
              <a:gd name="connsiteX0" fmla="*/ 374072 w 6861958"/>
              <a:gd name="connsiteY0" fmla="*/ 0 h 2648197"/>
              <a:gd name="connsiteX1" fmla="*/ 207818 w 6861958"/>
              <a:gd name="connsiteY1" fmla="*/ 771896 h 2648197"/>
              <a:gd name="connsiteX2" fmla="*/ 1620981 w 6861958"/>
              <a:gd name="connsiteY2" fmla="*/ 724395 h 2648197"/>
              <a:gd name="connsiteX3" fmla="*/ 3200399 w 6861958"/>
              <a:gd name="connsiteY3" fmla="*/ 819397 h 2648197"/>
              <a:gd name="connsiteX4" fmla="*/ 2879766 w 6861958"/>
              <a:gd name="connsiteY4" fmla="*/ 1068779 h 2648197"/>
              <a:gd name="connsiteX5" fmla="*/ 6525490 w 6861958"/>
              <a:gd name="connsiteY5" fmla="*/ 1199408 h 2648197"/>
              <a:gd name="connsiteX6" fmla="*/ 4898571 w 6861958"/>
              <a:gd name="connsiteY6" fmla="*/ 2505694 h 2648197"/>
              <a:gd name="connsiteX7" fmla="*/ 4898571 w 6861958"/>
              <a:gd name="connsiteY7" fmla="*/ 2505694 h 2648197"/>
              <a:gd name="connsiteX8" fmla="*/ 4732316 w 6861958"/>
              <a:gd name="connsiteY8" fmla="*/ 2648197 h 264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61958" h="2648197">
                <a:moveTo>
                  <a:pt x="374072" y="0"/>
                </a:moveTo>
                <a:cubicBezTo>
                  <a:pt x="187036" y="325582"/>
                  <a:pt x="0" y="651164"/>
                  <a:pt x="207818" y="771896"/>
                </a:cubicBezTo>
                <a:cubicBezTo>
                  <a:pt x="415636" y="892629"/>
                  <a:pt x="1122218" y="716478"/>
                  <a:pt x="1620981" y="724395"/>
                </a:cubicBezTo>
                <a:cubicBezTo>
                  <a:pt x="2119744" y="732312"/>
                  <a:pt x="2990602" y="762000"/>
                  <a:pt x="3200399" y="819397"/>
                </a:cubicBezTo>
                <a:cubicBezTo>
                  <a:pt x="3410196" y="876794"/>
                  <a:pt x="2325584" y="1005444"/>
                  <a:pt x="2879766" y="1068779"/>
                </a:cubicBezTo>
                <a:cubicBezTo>
                  <a:pt x="3433948" y="1132114"/>
                  <a:pt x="6189023" y="959922"/>
                  <a:pt x="6525490" y="1199408"/>
                </a:cubicBezTo>
                <a:cubicBezTo>
                  <a:pt x="6861958" y="1438894"/>
                  <a:pt x="4898571" y="2505694"/>
                  <a:pt x="4898571" y="2505694"/>
                </a:cubicBezTo>
                <a:lnTo>
                  <a:pt x="4898571" y="2505694"/>
                </a:lnTo>
                <a:lnTo>
                  <a:pt x="4732316" y="2648197"/>
                </a:lnTo>
              </a:path>
            </a:pathLst>
          </a:custGeom>
          <a:noFill/>
          <a:ln w="3810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не горит, а только тлеет, появляется запах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жженого волоса, на конце нити образуется черный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спекшийся хрупкий шарик 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3929066"/>
            <a:ext cx="2476995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Не горит, но плавится ( без запаха), образуя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мягкий шарик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4357694"/>
            <a:ext cx="244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Сначала плавится и делается коричневого цвета,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затем горит коптящим пламенем с образованием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твердого шарика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4500570"/>
            <a:ext cx="2857500" cy="1714512"/>
          </a:xfrm>
          <a:prstGeom prst="flowChartProcess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3357562"/>
            <a:ext cx="28575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/>
          <a:srcRect l="5000" t="9825" r="7499" b="5021"/>
          <a:stretch>
            <a:fillRect/>
          </a:stretch>
        </p:blipFill>
        <p:spPr bwMode="auto">
          <a:xfrm>
            <a:off x="4572000" y="4214818"/>
            <a:ext cx="250033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Плавится без запаха с образованием твердого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шарика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14942" y="4000504"/>
            <a:ext cx="2928000" cy="21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142852"/>
            <a:ext cx="6000792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Пятна!!!</a:t>
            </a:r>
            <a:endParaRPr lang="ru-RU" sz="3200" b="1" cap="all" dirty="0">
              <a:ln w="0"/>
              <a:solidFill>
                <a:srgbClr val="FFC000"/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19053">
            <a:off x="7004328" y="4300857"/>
            <a:ext cx="1405170" cy="218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8575628">
            <a:off x="5682805" y="1403682"/>
            <a:ext cx="3193360" cy="234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3" y="1214422"/>
            <a:ext cx="2479133" cy="37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9475820">
            <a:off x="1369434" y="4150154"/>
            <a:ext cx="1903981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email"/>
          <a:srcRect l="7500" t="2389" r="6249" b="6846"/>
          <a:stretch>
            <a:fillRect/>
          </a:stretch>
        </p:blipFill>
        <p:spPr bwMode="auto">
          <a:xfrm rot="1148751">
            <a:off x="542568" y="980159"/>
            <a:ext cx="164307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email"/>
          <a:srcRect l="14241" t="1357" r="12183" b="3131"/>
          <a:stretch>
            <a:fillRect/>
          </a:stretch>
        </p:blipFill>
        <p:spPr bwMode="auto">
          <a:xfrm rot="20910482">
            <a:off x="4684351" y="2283431"/>
            <a:ext cx="1756330" cy="34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Управляющая кнопка: далее 8">
            <a:hlinkClick r:id="rId8" action="ppaction://hlinksldjump" highlightClick="1"/>
          </p:cNvPr>
          <p:cNvSpPr>
            <a:spLocks noChangeAspect="1"/>
          </p:cNvSpPr>
          <p:nvPr/>
        </p:nvSpPr>
        <p:spPr>
          <a:xfrm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/>
          </p:cNvSpPr>
          <p:nvPr/>
        </p:nvSpPr>
        <p:spPr>
          <a:xfrm>
            <a:off x="1142976" y="1571612"/>
            <a:ext cx="2268000" cy="1116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Пятна от фруктов: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1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2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>
            <a:spLocks/>
          </p:cNvSpPr>
          <p:nvPr/>
        </p:nvSpPr>
        <p:spPr>
          <a:xfrm>
            <a:off x="5857884" y="1571612"/>
            <a:ext cx="2268000" cy="1116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Пятна от чернил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03373" y="3017958"/>
            <a:ext cx="2571768" cy="1414466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Пятна ржавчины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71472" y="214290"/>
            <a:ext cx="8229600" cy="10715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Коллекция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пятен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>
            <a:spLocks/>
          </p:cNvSpPr>
          <p:nvPr/>
        </p:nvSpPr>
        <p:spPr>
          <a:xfrm>
            <a:off x="3643306" y="1571612"/>
            <a:ext cx="2016000" cy="1116000"/>
          </a:xfrm>
          <a:prstGeom prst="rect">
            <a:avLst/>
          </a:prstGeom>
          <a:solidFill>
            <a:srgbClr val="FF66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Пятна от черники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8" descr="http://www.neoteo.com/Portals/0/imagenes/cache/328Ex1024y768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786182" y="4071942"/>
            <a:ext cx="2013567" cy="2448000"/>
          </a:xfrm>
          <a:prstGeom prst="ellipse">
            <a:avLst/>
          </a:prstGeom>
          <a:noFill/>
        </p:spPr>
      </p:pic>
      <p:pic>
        <p:nvPicPr>
          <p:cNvPr id="18" name="Picture 14" descr="http://tetraxis.ru/wp-content/uploads/2009/09/dry-cleaner-af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28596" y="4643446"/>
            <a:ext cx="2631486" cy="1872000"/>
          </a:xfrm>
          <a:prstGeom prst="ellipse">
            <a:avLst/>
          </a:prstGeom>
          <a:noFill/>
        </p:spPr>
      </p:pic>
      <p:pic>
        <p:nvPicPr>
          <p:cNvPr id="19" name="Picture 12" descr="http://fabulousfinancials.com/wp-content/uploads/2008/03/dry-cleaning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857356" y="2714620"/>
            <a:ext cx="2250003" cy="2016000"/>
          </a:xfrm>
          <a:prstGeom prst="ellipse">
            <a:avLst/>
          </a:prstGeom>
          <a:noFill/>
        </p:spPr>
      </p:pic>
      <p:sp>
        <p:nvSpPr>
          <p:cNvPr id="13" name="Блок-схема: знак завершения 12">
            <a:hlinkClick r:id="rId10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7"/>
          <p:cNvSpPr/>
          <p:nvPr/>
        </p:nvSpPr>
        <p:spPr>
          <a:xfrm rot="21285406">
            <a:off x="80180" y="2274648"/>
            <a:ext cx="2965215" cy="1890600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633350 w 2618508"/>
              <a:gd name="connsiteY0" fmla="*/ 1584104 h 1617751"/>
              <a:gd name="connsiteX1" fmla="*/ 2153391 w 2618508"/>
              <a:gd name="connsiteY1" fmla="*/ 1180343 h 1617751"/>
              <a:gd name="connsiteX2" fmla="*/ 2604654 w 2618508"/>
              <a:gd name="connsiteY2" fmla="*/ 729081 h 1617751"/>
              <a:gd name="connsiteX3" fmla="*/ 2070264 w 2618508"/>
              <a:gd name="connsiteY3" fmla="*/ 194691 h 1617751"/>
              <a:gd name="connsiteX4" fmla="*/ 1006013 w 2618508"/>
              <a:gd name="connsiteY4" fmla="*/ 11875 h 1617751"/>
              <a:gd name="connsiteX5" fmla="*/ 431469 w 2618508"/>
              <a:gd name="connsiteY5" fmla="*/ 265943 h 1617751"/>
              <a:gd name="connsiteX6" fmla="*/ 3958 w 2618508"/>
              <a:gd name="connsiteY6" fmla="*/ 776582 h 1617751"/>
              <a:gd name="connsiteX7" fmla="*/ 407719 w 2618508"/>
              <a:gd name="connsiteY7" fmla="*/ 1037839 h 1617751"/>
              <a:gd name="connsiteX8" fmla="*/ 277090 w 2618508"/>
              <a:gd name="connsiteY8" fmla="*/ 1382224 h 1617751"/>
              <a:gd name="connsiteX9" fmla="*/ 633350 w 2618508"/>
              <a:gd name="connsiteY9" fmla="*/ 1584104 h 161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8508" h="1617751">
                <a:moveTo>
                  <a:pt x="633350" y="1584104"/>
                </a:moveTo>
                <a:cubicBezTo>
                  <a:pt x="946067" y="1550457"/>
                  <a:pt x="1824840" y="1322847"/>
                  <a:pt x="2153391" y="1180343"/>
                </a:cubicBezTo>
                <a:cubicBezTo>
                  <a:pt x="2481942" y="1037839"/>
                  <a:pt x="2618508" y="893356"/>
                  <a:pt x="2604654" y="729081"/>
                </a:cubicBezTo>
                <a:cubicBezTo>
                  <a:pt x="2590800" y="564806"/>
                  <a:pt x="2336704" y="314225"/>
                  <a:pt x="2070264" y="194691"/>
                </a:cubicBezTo>
                <a:cubicBezTo>
                  <a:pt x="1803824" y="75157"/>
                  <a:pt x="1279145" y="0"/>
                  <a:pt x="1006013" y="11875"/>
                </a:cubicBezTo>
                <a:cubicBezTo>
                  <a:pt x="732881" y="23750"/>
                  <a:pt x="598478" y="138492"/>
                  <a:pt x="431469" y="265943"/>
                </a:cubicBezTo>
                <a:cubicBezTo>
                  <a:pt x="264460" y="393394"/>
                  <a:pt x="7916" y="647933"/>
                  <a:pt x="3958" y="776582"/>
                </a:cubicBezTo>
                <a:cubicBezTo>
                  <a:pt x="0" y="905231"/>
                  <a:pt x="362197" y="936899"/>
                  <a:pt x="407719" y="1037839"/>
                </a:cubicBezTo>
                <a:cubicBezTo>
                  <a:pt x="453241" y="1138779"/>
                  <a:pt x="239485" y="1291180"/>
                  <a:pt x="277090" y="1382224"/>
                </a:cubicBezTo>
                <a:cubicBezTo>
                  <a:pt x="314695" y="1473268"/>
                  <a:pt x="320633" y="1617751"/>
                  <a:pt x="633350" y="1584104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 rot="3077527">
            <a:off x="1280632" y="1696558"/>
            <a:ext cx="3223778" cy="2864263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633350 w 2618508"/>
              <a:gd name="connsiteY0" fmla="*/ 1584104 h 1617751"/>
              <a:gd name="connsiteX1" fmla="*/ 2153391 w 2618508"/>
              <a:gd name="connsiteY1" fmla="*/ 1180343 h 1617751"/>
              <a:gd name="connsiteX2" fmla="*/ 2604654 w 2618508"/>
              <a:gd name="connsiteY2" fmla="*/ 729081 h 1617751"/>
              <a:gd name="connsiteX3" fmla="*/ 2070264 w 2618508"/>
              <a:gd name="connsiteY3" fmla="*/ 194691 h 1617751"/>
              <a:gd name="connsiteX4" fmla="*/ 1006013 w 2618508"/>
              <a:gd name="connsiteY4" fmla="*/ 11875 h 1617751"/>
              <a:gd name="connsiteX5" fmla="*/ 431469 w 2618508"/>
              <a:gd name="connsiteY5" fmla="*/ 265943 h 1617751"/>
              <a:gd name="connsiteX6" fmla="*/ 3958 w 2618508"/>
              <a:gd name="connsiteY6" fmla="*/ 776582 h 1617751"/>
              <a:gd name="connsiteX7" fmla="*/ 407719 w 2618508"/>
              <a:gd name="connsiteY7" fmla="*/ 1037839 h 1617751"/>
              <a:gd name="connsiteX8" fmla="*/ 277090 w 2618508"/>
              <a:gd name="connsiteY8" fmla="*/ 1382224 h 1617751"/>
              <a:gd name="connsiteX9" fmla="*/ 633350 w 2618508"/>
              <a:gd name="connsiteY9" fmla="*/ 1584104 h 1617751"/>
              <a:gd name="connsiteX0" fmla="*/ 633350 w 2618508"/>
              <a:gd name="connsiteY0" fmla="*/ 1595408 h 1629055"/>
              <a:gd name="connsiteX1" fmla="*/ 2153391 w 2618508"/>
              <a:gd name="connsiteY1" fmla="*/ 1191647 h 1629055"/>
              <a:gd name="connsiteX2" fmla="*/ 2604654 w 2618508"/>
              <a:gd name="connsiteY2" fmla="*/ 740385 h 1629055"/>
              <a:gd name="connsiteX3" fmla="*/ 2070264 w 2618508"/>
              <a:gd name="connsiteY3" fmla="*/ 205995 h 1629055"/>
              <a:gd name="connsiteX4" fmla="*/ 1006013 w 2618508"/>
              <a:gd name="connsiteY4" fmla="*/ 23179 h 1629055"/>
              <a:gd name="connsiteX5" fmla="*/ 835722 w 2618508"/>
              <a:gd name="connsiteY5" fmla="*/ 66918 h 1629055"/>
              <a:gd name="connsiteX6" fmla="*/ 431469 w 2618508"/>
              <a:gd name="connsiteY6" fmla="*/ 277247 h 1629055"/>
              <a:gd name="connsiteX7" fmla="*/ 3958 w 2618508"/>
              <a:gd name="connsiteY7" fmla="*/ 787886 h 1629055"/>
              <a:gd name="connsiteX8" fmla="*/ 407719 w 2618508"/>
              <a:gd name="connsiteY8" fmla="*/ 1049143 h 1629055"/>
              <a:gd name="connsiteX9" fmla="*/ 277090 w 2618508"/>
              <a:gd name="connsiteY9" fmla="*/ 1393528 h 1629055"/>
              <a:gd name="connsiteX10" fmla="*/ 633350 w 2618508"/>
              <a:gd name="connsiteY10" fmla="*/ 1595408 h 1629055"/>
              <a:gd name="connsiteX0" fmla="*/ 633350 w 2618508"/>
              <a:gd name="connsiteY0" fmla="*/ 2196195 h 2229842"/>
              <a:gd name="connsiteX1" fmla="*/ 2153391 w 2618508"/>
              <a:gd name="connsiteY1" fmla="*/ 1792434 h 2229842"/>
              <a:gd name="connsiteX2" fmla="*/ 2604654 w 2618508"/>
              <a:gd name="connsiteY2" fmla="*/ 1341172 h 2229842"/>
              <a:gd name="connsiteX3" fmla="*/ 2070264 w 2618508"/>
              <a:gd name="connsiteY3" fmla="*/ 806782 h 2229842"/>
              <a:gd name="connsiteX4" fmla="*/ 1006013 w 2618508"/>
              <a:gd name="connsiteY4" fmla="*/ 623966 h 2229842"/>
              <a:gd name="connsiteX5" fmla="*/ 713727 w 2618508"/>
              <a:gd name="connsiteY5" fmla="*/ 42345 h 2229842"/>
              <a:gd name="connsiteX6" fmla="*/ 431469 w 2618508"/>
              <a:gd name="connsiteY6" fmla="*/ 878034 h 2229842"/>
              <a:gd name="connsiteX7" fmla="*/ 3958 w 2618508"/>
              <a:gd name="connsiteY7" fmla="*/ 1388673 h 2229842"/>
              <a:gd name="connsiteX8" fmla="*/ 407719 w 2618508"/>
              <a:gd name="connsiteY8" fmla="*/ 1649930 h 2229842"/>
              <a:gd name="connsiteX9" fmla="*/ 277090 w 2618508"/>
              <a:gd name="connsiteY9" fmla="*/ 1994315 h 2229842"/>
              <a:gd name="connsiteX10" fmla="*/ 633350 w 2618508"/>
              <a:gd name="connsiteY10" fmla="*/ 2196195 h 2229842"/>
              <a:gd name="connsiteX0" fmla="*/ 633350 w 2618508"/>
              <a:gd name="connsiteY0" fmla="*/ 2196195 h 2229842"/>
              <a:gd name="connsiteX1" fmla="*/ 2153391 w 2618508"/>
              <a:gd name="connsiteY1" fmla="*/ 1792434 h 2229842"/>
              <a:gd name="connsiteX2" fmla="*/ 2604654 w 2618508"/>
              <a:gd name="connsiteY2" fmla="*/ 1341172 h 2229842"/>
              <a:gd name="connsiteX3" fmla="*/ 2070264 w 2618508"/>
              <a:gd name="connsiteY3" fmla="*/ 806782 h 2229842"/>
              <a:gd name="connsiteX4" fmla="*/ 2191249 w 2618508"/>
              <a:gd name="connsiteY4" fmla="*/ 406318 h 2229842"/>
              <a:gd name="connsiteX5" fmla="*/ 1006013 w 2618508"/>
              <a:gd name="connsiteY5" fmla="*/ 623966 h 2229842"/>
              <a:gd name="connsiteX6" fmla="*/ 713727 w 2618508"/>
              <a:gd name="connsiteY6" fmla="*/ 42345 h 2229842"/>
              <a:gd name="connsiteX7" fmla="*/ 431469 w 2618508"/>
              <a:gd name="connsiteY7" fmla="*/ 878034 h 2229842"/>
              <a:gd name="connsiteX8" fmla="*/ 3958 w 2618508"/>
              <a:gd name="connsiteY8" fmla="*/ 1388673 h 2229842"/>
              <a:gd name="connsiteX9" fmla="*/ 407719 w 2618508"/>
              <a:gd name="connsiteY9" fmla="*/ 1649930 h 2229842"/>
              <a:gd name="connsiteX10" fmla="*/ 277090 w 2618508"/>
              <a:gd name="connsiteY10" fmla="*/ 1994315 h 2229842"/>
              <a:gd name="connsiteX11" fmla="*/ 633350 w 2618508"/>
              <a:gd name="connsiteY11" fmla="*/ 2196195 h 2229842"/>
              <a:gd name="connsiteX0" fmla="*/ 644198 w 2629356"/>
              <a:gd name="connsiteY0" fmla="*/ 2201650 h 2235297"/>
              <a:gd name="connsiteX1" fmla="*/ 2164239 w 2629356"/>
              <a:gd name="connsiteY1" fmla="*/ 1797889 h 2235297"/>
              <a:gd name="connsiteX2" fmla="*/ 2615502 w 2629356"/>
              <a:gd name="connsiteY2" fmla="*/ 1346627 h 2235297"/>
              <a:gd name="connsiteX3" fmla="*/ 2081112 w 2629356"/>
              <a:gd name="connsiteY3" fmla="*/ 812237 h 2235297"/>
              <a:gd name="connsiteX4" fmla="*/ 2202097 w 2629356"/>
              <a:gd name="connsiteY4" fmla="*/ 411773 h 2235297"/>
              <a:gd name="connsiteX5" fmla="*/ 1016861 w 2629356"/>
              <a:gd name="connsiteY5" fmla="*/ 629421 h 2235297"/>
              <a:gd name="connsiteX6" fmla="*/ 724575 w 2629356"/>
              <a:gd name="connsiteY6" fmla="*/ 47800 h 2235297"/>
              <a:gd name="connsiteX7" fmla="*/ 329733 w 2629356"/>
              <a:gd name="connsiteY7" fmla="*/ 916221 h 2235297"/>
              <a:gd name="connsiteX8" fmla="*/ 14806 w 2629356"/>
              <a:gd name="connsiteY8" fmla="*/ 1394128 h 2235297"/>
              <a:gd name="connsiteX9" fmla="*/ 418567 w 2629356"/>
              <a:gd name="connsiteY9" fmla="*/ 1655385 h 2235297"/>
              <a:gd name="connsiteX10" fmla="*/ 287938 w 2629356"/>
              <a:gd name="connsiteY10" fmla="*/ 1999770 h 2235297"/>
              <a:gd name="connsiteX11" fmla="*/ 644198 w 2629356"/>
              <a:gd name="connsiteY11" fmla="*/ 2201650 h 2235297"/>
              <a:gd name="connsiteX0" fmla="*/ 861681 w 2846839"/>
              <a:gd name="connsiteY0" fmla="*/ 2201650 h 2235297"/>
              <a:gd name="connsiteX1" fmla="*/ 2381722 w 2846839"/>
              <a:gd name="connsiteY1" fmla="*/ 1797889 h 2235297"/>
              <a:gd name="connsiteX2" fmla="*/ 2832985 w 2846839"/>
              <a:gd name="connsiteY2" fmla="*/ 1346627 h 2235297"/>
              <a:gd name="connsiteX3" fmla="*/ 2298595 w 2846839"/>
              <a:gd name="connsiteY3" fmla="*/ 812237 h 2235297"/>
              <a:gd name="connsiteX4" fmla="*/ 2419580 w 2846839"/>
              <a:gd name="connsiteY4" fmla="*/ 411773 h 2235297"/>
              <a:gd name="connsiteX5" fmla="*/ 1234344 w 2846839"/>
              <a:gd name="connsiteY5" fmla="*/ 629421 h 2235297"/>
              <a:gd name="connsiteX6" fmla="*/ 942058 w 2846839"/>
              <a:gd name="connsiteY6" fmla="*/ 47800 h 2235297"/>
              <a:gd name="connsiteX7" fmla="*/ 547216 w 2846839"/>
              <a:gd name="connsiteY7" fmla="*/ 916221 h 2235297"/>
              <a:gd name="connsiteX8" fmla="*/ 14806 w 2846839"/>
              <a:gd name="connsiteY8" fmla="*/ 1364479 h 2235297"/>
              <a:gd name="connsiteX9" fmla="*/ 636050 w 2846839"/>
              <a:gd name="connsiteY9" fmla="*/ 1655385 h 2235297"/>
              <a:gd name="connsiteX10" fmla="*/ 505421 w 2846839"/>
              <a:gd name="connsiteY10" fmla="*/ 1999770 h 2235297"/>
              <a:gd name="connsiteX11" fmla="*/ 861681 w 2846839"/>
              <a:gd name="connsiteY11" fmla="*/ 2201650 h 2235297"/>
              <a:gd name="connsiteX0" fmla="*/ 861681 w 2846839"/>
              <a:gd name="connsiteY0" fmla="*/ 2169286 h 2202933"/>
              <a:gd name="connsiteX1" fmla="*/ 2381722 w 2846839"/>
              <a:gd name="connsiteY1" fmla="*/ 1765525 h 2202933"/>
              <a:gd name="connsiteX2" fmla="*/ 2832985 w 2846839"/>
              <a:gd name="connsiteY2" fmla="*/ 1314263 h 2202933"/>
              <a:gd name="connsiteX3" fmla="*/ 2298595 w 2846839"/>
              <a:gd name="connsiteY3" fmla="*/ 779873 h 2202933"/>
              <a:gd name="connsiteX4" fmla="*/ 2419580 w 2846839"/>
              <a:gd name="connsiteY4" fmla="*/ 379409 h 2202933"/>
              <a:gd name="connsiteX5" fmla="*/ 1234344 w 2846839"/>
              <a:gd name="connsiteY5" fmla="*/ 597057 h 2202933"/>
              <a:gd name="connsiteX6" fmla="*/ 942058 w 2846839"/>
              <a:gd name="connsiteY6" fmla="*/ 15436 h 2202933"/>
              <a:gd name="connsiteX7" fmla="*/ 674222 w 2846839"/>
              <a:gd name="connsiteY7" fmla="*/ 689676 h 2202933"/>
              <a:gd name="connsiteX8" fmla="*/ 547216 w 2846839"/>
              <a:gd name="connsiteY8" fmla="*/ 883857 h 2202933"/>
              <a:gd name="connsiteX9" fmla="*/ 14806 w 2846839"/>
              <a:gd name="connsiteY9" fmla="*/ 1332115 h 2202933"/>
              <a:gd name="connsiteX10" fmla="*/ 636050 w 2846839"/>
              <a:gd name="connsiteY10" fmla="*/ 1623021 h 2202933"/>
              <a:gd name="connsiteX11" fmla="*/ 505421 w 2846839"/>
              <a:gd name="connsiteY11" fmla="*/ 1967406 h 2202933"/>
              <a:gd name="connsiteX12" fmla="*/ 861681 w 2846839"/>
              <a:gd name="connsiteY12" fmla="*/ 2169286 h 2202933"/>
              <a:gd name="connsiteX0" fmla="*/ 861681 w 2846839"/>
              <a:gd name="connsiteY0" fmla="*/ 2166493 h 2200140"/>
              <a:gd name="connsiteX1" fmla="*/ 2381722 w 2846839"/>
              <a:gd name="connsiteY1" fmla="*/ 1762732 h 2200140"/>
              <a:gd name="connsiteX2" fmla="*/ 2832985 w 2846839"/>
              <a:gd name="connsiteY2" fmla="*/ 1311470 h 2200140"/>
              <a:gd name="connsiteX3" fmla="*/ 2298595 w 2846839"/>
              <a:gd name="connsiteY3" fmla="*/ 777080 h 2200140"/>
              <a:gd name="connsiteX4" fmla="*/ 2419580 w 2846839"/>
              <a:gd name="connsiteY4" fmla="*/ 376616 h 2200140"/>
              <a:gd name="connsiteX5" fmla="*/ 1234344 w 2846839"/>
              <a:gd name="connsiteY5" fmla="*/ 594264 h 2200140"/>
              <a:gd name="connsiteX6" fmla="*/ 942058 w 2846839"/>
              <a:gd name="connsiteY6" fmla="*/ 12643 h 2200140"/>
              <a:gd name="connsiteX7" fmla="*/ 685461 w 2846839"/>
              <a:gd name="connsiteY7" fmla="*/ 518406 h 2200140"/>
              <a:gd name="connsiteX8" fmla="*/ 547216 w 2846839"/>
              <a:gd name="connsiteY8" fmla="*/ 881064 h 2200140"/>
              <a:gd name="connsiteX9" fmla="*/ 14806 w 2846839"/>
              <a:gd name="connsiteY9" fmla="*/ 1329322 h 2200140"/>
              <a:gd name="connsiteX10" fmla="*/ 636050 w 2846839"/>
              <a:gd name="connsiteY10" fmla="*/ 1620228 h 2200140"/>
              <a:gd name="connsiteX11" fmla="*/ 505421 w 2846839"/>
              <a:gd name="connsiteY11" fmla="*/ 1964613 h 2200140"/>
              <a:gd name="connsiteX12" fmla="*/ 861681 w 2846839"/>
              <a:gd name="connsiteY12" fmla="*/ 2166493 h 2200140"/>
              <a:gd name="connsiteX0" fmla="*/ 861681 w 2846839"/>
              <a:gd name="connsiteY0" fmla="*/ 2166548 h 2200195"/>
              <a:gd name="connsiteX1" fmla="*/ 2381722 w 2846839"/>
              <a:gd name="connsiteY1" fmla="*/ 1762787 h 2200195"/>
              <a:gd name="connsiteX2" fmla="*/ 2832985 w 2846839"/>
              <a:gd name="connsiteY2" fmla="*/ 1311525 h 2200195"/>
              <a:gd name="connsiteX3" fmla="*/ 2298595 w 2846839"/>
              <a:gd name="connsiteY3" fmla="*/ 777135 h 2200195"/>
              <a:gd name="connsiteX4" fmla="*/ 2419580 w 2846839"/>
              <a:gd name="connsiteY4" fmla="*/ 376671 h 2200195"/>
              <a:gd name="connsiteX5" fmla="*/ 1234344 w 2846839"/>
              <a:gd name="connsiteY5" fmla="*/ 594319 h 2200195"/>
              <a:gd name="connsiteX6" fmla="*/ 942058 w 2846839"/>
              <a:gd name="connsiteY6" fmla="*/ 12698 h 2200195"/>
              <a:gd name="connsiteX7" fmla="*/ 281519 w 2846839"/>
              <a:gd name="connsiteY7" fmla="*/ 518132 h 2200195"/>
              <a:gd name="connsiteX8" fmla="*/ 547216 w 2846839"/>
              <a:gd name="connsiteY8" fmla="*/ 881119 h 2200195"/>
              <a:gd name="connsiteX9" fmla="*/ 14806 w 2846839"/>
              <a:gd name="connsiteY9" fmla="*/ 1329377 h 2200195"/>
              <a:gd name="connsiteX10" fmla="*/ 636050 w 2846839"/>
              <a:gd name="connsiteY10" fmla="*/ 1620283 h 2200195"/>
              <a:gd name="connsiteX11" fmla="*/ 505421 w 2846839"/>
              <a:gd name="connsiteY11" fmla="*/ 1964668 h 2200195"/>
              <a:gd name="connsiteX12" fmla="*/ 861681 w 2846839"/>
              <a:gd name="connsiteY12" fmla="*/ 2166548 h 2200195"/>
              <a:gd name="connsiteX0" fmla="*/ 861681 w 2846839"/>
              <a:gd name="connsiteY0" fmla="*/ 2215925 h 2249572"/>
              <a:gd name="connsiteX1" fmla="*/ 2381722 w 2846839"/>
              <a:gd name="connsiteY1" fmla="*/ 1812164 h 2249572"/>
              <a:gd name="connsiteX2" fmla="*/ 2832985 w 2846839"/>
              <a:gd name="connsiteY2" fmla="*/ 1360902 h 2249572"/>
              <a:gd name="connsiteX3" fmla="*/ 2298595 w 2846839"/>
              <a:gd name="connsiteY3" fmla="*/ 826512 h 2249572"/>
              <a:gd name="connsiteX4" fmla="*/ 2419580 w 2846839"/>
              <a:gd name="connsiteY4" fmla="*/ 426048 h 2249572"/>
              <a:gd name="connsiteX5" fmla="*/ 1234344 w 2846839"/>
              <a:gd name="connsiteY5" fmla="*/ 643696 h 2249572"/>
              <a:gd name="connsiteX6" fmla="*/ 942058 w 2846839"/>
              <a:gd name="connsiteY6" fmla="*/ 62075 h 2249572"/>
              <a:gd name="connsiteX7" fmla="*/ 561619 w 2846839"/>
              <a:gd name="connsiteY7" fmla="*/ 271244 h 2249572"/>
              <a:gd name="connsiteX8" fmla="*/ 281519 w 2846839"/>
              <a:gd name="connsiteY8" fmla="*/ 567509 h 2249572"/>
              <a:gd name="connsiteX9" fmla="*/ 547216 w 2846839"/>
              <a:gd name="connsiteY9" fmla="*/ 930496 h 2249572"/>
              <a:gd name="connsiteX10" fmla="*/ 14806 w 2846839"/>
              <a:gd name="connsiteY10" fmla="*/ 1378754 h 2249572"/>
              <a:gd name="connsiteX11" fmla="*/ 636050 w 2846839"/>
              <a:gd name="connsiteY11" fmla="*/ 1669660 h 2249572"/>
              <a:gd name="connsiteX12" fmla="*/ 505421 w 2846839"/>
              <a:gd name="connsiteY12" fmla="*/ 2014045 h 2249572"/>
              <a:gd name="connsiteX13" fmla="*/ 861681 w 2846839"/>
              <a:gd name="connsiteY13" fmla="*/ 2215925 h 2249572"/>
              <a:gd name="connsiteX0" fmla="*/ 861681 w 2846839"/>
              <a:gd name="connsiteY0" fmla="*/ 2187185 h 2220832"/>
              <a:gd name="connsiteX1" fmla="*/ 2381722 w 2846839"/>
              <a:gd name="connsiteY1" fmla="*/ 1783424 h 2220832"/>
              <a:gd name="connsiteX2" fmla="*/ 2832985 w 2846839"/>
              <a:gd name="connsiteY2" fmla="*/ 1332162 h 2220832"/>
              <a:gd name="connsiteX3" fmla="*/ 2298595 w 2846839"/>
              <a:gd name="connsiteY3" fmla="*/ 797772 h 2220832"/>
              <a:gd name="connsiteX4" fmla="*/ 2419580 w 2846839"/>
              <a:gd name="connsiteY4" fmla="*/ 397308 h 2220832"/>
              <a:gd name="connsiteX5" fmla="*/ 1234344 w 2846839"/>
              <a:gd name="connsiteY5" fmla="*/ 614956 h 2220832"/>
              <a:gd name="connsiteX6" fmla="*/ 942058 w 2846839"/>
              <a:gd name="connsiteY6" fmla="*/ 33335 h 2220832"/>
              <a:gd name="connsiteX7" fmla="*/ 626455 w 2846839"/>
              <a:gd name="connsiteY7" fmla="*/ 414943 h 2220832"/>
              <a:gd name="connsiteX8" fmla="*/ 281519 w 2846839"/>
              <a:gd name="connsiteY8" fmla="*/ 538769 h 2220832"/>
              <a:gd name="connsiteX9" fmla="*/ 547216 w 2846839"/>
              <a:gd name="connsiteY9" fmla="*/ 901756 h 2220832"/>
              <a:gd name="connsiteX10" fmla="*/ 14806 w 2846839"/>
              <a:gd name="connsiteY10" fmla="*/ 1350014 h 2220832"/>
              <a:gd name="connsiteX11" fmla="*/ 636050 w 2846839"/>
              <a:gd name="connsiteY11" fmla="*/ 1640920 h 2220832"/>
              <a:gd name="connsiteX12" fmla="*/ 505421 w 2846839"/>
              <a:gd name="connsiteY12" fmla="*/ 1985305 h 2220832"/>
              <a:gd name="connsiteX13" fmla="*/ 861681 w 2846839"/>
              <a:gd name="connsiteY13" fmla="*/ 2187185 h 2220832"/>
              <a:gd name="connsiteX0" fmla="*/ 861681 w 2846839"/>
              <a:gd name="connsiteY0" fmla="*/ 2187185 h 2220832"/>
              <a:gd name="connsiteX1" fmla="*/ 2381722 w 2846839"/>
              <a:gd name="connsiteY1" fmla="*/ 1783424 h 2220832"/>
              <a:gd name="connsiteX2" fmla="*/ 2832985 w 2846839"/>
              <a:gd name="connsiteY2" fmla="*/ 1332162 h 2220832"/>
              <a:gd name="connsiteX3" fmla="*/ 2298595 w 2846839"/>
              <a:gd name="connsiteY3" fmla="*/ 797772 h 2220832"/>
              <a:gd name="connsiteX4" fmla="*/ 2419580 w 2846839"/>
              <a:gd name="connsiteY4" fmla="*/ 397308 h 2220832"/>
              <a:gd name="connsiteX5" fmla="*/ 1634085 w 2846839"/>
              <a:gd name="connsiteY5" fmla="*/ 554421 h 2220832"/>
              <a:gd name="connsiteX6" fmla="*/ 1234344 w 2846839"/>
              <a:gd name="connsiteY6" fmla="*/ 614956 h 2220832"/>
              <a:gd name="connsiteX7" fmla="*/ 942058 w 2846839"/>
              <a:gd name="connsiteY7" fmla="*/ 33335 h 2220832"/>
              <a:gd name="connsiteX8" fmla="*/ 626455 w 2846839"/>
              <a:gd name="connsiteY8" fmla="*/ 414943 h 2220832"/>
              <a:gd name="connsiteX9" fmla="*/ 281519 w 2846839"/>
              <a:gd name="connsiteY9" fmla="*/ 538769 h 2220832"/>
              <a:gd name="connsiteX10" fmla="*/ 547216 w 2846839"/>
              <a:gd name="connsiteY10" fmla="*/ 901756 h 2220832"/>
              <a:gd name="connsiteX11" fmla="*/ 14806 w 2846839"/>
              <a:gd name="connsiteY11" fmla="*/ 1350014 h 2220832"/>
              <a:gd name="connsiteX12" fmla="*/ 636050 w 2846839"/>
              <a:gd name="connsiteY12" fmla="*/ 1640920 h 2220832"/>
              <a:gd name="connsiteX13" fmla="*/ 505421 w 2846839"/>
              <a:gd name="connsiteY13" fmla="*/ 1985305 h 2220832"/>
              <a:gd name="connsiteX14" fmla="*/ 861681 w 2846839"/>
              <a:gd name="connsiteY14" fmla="*/ 2187185 h 2220832"/>
              <a:gd name="connsiteX0" fmla="*/ 861681 w 2846839"/>
              <a:gd name="connsiteY0" fmla="*/ 2428302 h 2461949"/>
              <a:gd name="connsiteX1" fmla="*/ 2381722 w 2846839"/>
              <a:gd name="connsiteY1" fmla="*/ 2024541 h 2461949"/>
              <a:gd name="connsiteX2" fmla="*/ 2832985 w 2846839"/>
              <a:gd name="connsiteY2" fmla="*/ 1573279 h 2461949"/>
              <a:gd name="connsiteX3" fmla="*/ 2298595 w 2846839"/>
              <a:gd name="connsiteY3" fmla="*/ 1038889 h 2461949"/>
              <a:gd name="connsiteX4" fmla="*/ 2419580 w 2846839"/>
              <a:gd name="connsiteY4" fmla="*/ 638425 h 2461949"/>
              <a:gd name="connsiteX5" fmla="*/ 1543251 w 2846839"/>
              <a:gd name="connsiteY5" fmla="*/ 36275 h 2461949"/>
              <a:gd name="connsiteX6" fmla="*/ 1234344 w 2846839"/>
              <a:gd name="connsiteY6" fmla="*/ 856073 h 2461949"/>
              <a:gd name="connsiteX7" fmla="*/ 942058 w 2846839"/>
              <a:gd name="connsiteY7" fmla="*/ 274452 h 2461949"/>
              <a:gd name="connsiteX8" fmla="*/ 626455 w 2846839"/>
              <a:gd name="connsiteY8" fmla="*/ 656060 h 2461949"/>
              <a:gd name="connsiteX9" fmla="*/ 281519 w 2846839"/>
              <a:gd name="connsiteY9" fmla="*/ 779886 h 2461949"/>
              <a:gd name="connsiteX10" fmla="*/ 547216 w 2846839"/>
              <a:gd name="connsiteY10" fmla="*/ 1142873 h 2461949"/>
              <a:gd name="connsiteX11" fmla="*/ 14806 w 2846839"/>
              <a:gd name="connsiteY11" fmla="*/ 1591131 h 2461949"/>
              <a:gd name="connsiteX12" fmla="*/ 636050 w 2846839"/>
              <a:gd name="connsiteY12" fmla="*/ 1882037 h 2461949"/>
              <a:gd name="connsiteX13" fmla="*/ 505421 w 2846839"/>
              <a:gd name="connsiteY13" fmla="*/ 2226422 h 2461949"/>
              <a:gd name="connsiteX14" fmla="*/ 861681 w 2846839"/>
              <a:gd name="connsiteY14" fmla="*/ 2428302 h 2461949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1798831 w 2846839"/>
              <a:gd name="connsiteY4" fmla="*/ 693692 h 2450895"/>
              <a:gd name="connsiteX5" fmla="*/ 1543251 w 2846839"/>
              <a:gd name="connsiteY5" fmla="*/ 25221 h 2450895"/>
              <a:gd name="connsiteX6" fmla="*/ 1234344 w 2846839"/>
              <a:gd name="connsiteY6" fmla="*/ 845019 h 2450895"/>
              <a:gd name="connsiteX7" fmla="*/ 942058 w 2846839"/>
              <a:gd name="connsiteY7" fmla="*/ 263398 h 2450895"/>
              <a:gd name="connsiteX8" fmla="*/ 626455 w 2846839"/>
              <a:gd name="connsiteY8" fmla="*/ 645006 h 2450895"/>
              <a:gd name="connsiteX9" fmla="*/ 281519 w 2846839"/>
              <a:gd name="connsiteY9" fmla="*/ 768832 h 2450895"/>
              <a:gd name="connsiteX10" fmla="*/ 547216 w 2846839"/>
              <a:gd name="connsiteY10" fmla="*/ 1131819 h 2450895"/>
              <a:gd name="connsiteX11" fmla="*/ 14806 w 2846839"/>
              <a:gd name="connsiteY11" fmla="*/ 1580077 h 2450895"/>
              <a:gd name="connsiteX12" fmla="*/ 636050 w 2846839"/>
              <a:gd name="connsiteY12" fmla="*/ 1870983 h 2450895"/>
              <a:gd name="connsiteX13" fmla="*/ 505421 w 2846839"/>
              <a:gd name="connsiteY13" fmla="*/ 2215368 h 2450895"/>
              <a:gd name="connsiteX14" fmla="*/ 861681 w 2846839"/>
              <a:gd name="connsiteY14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2293908 w 2846839"/>
              <a:gd name="connsiteY4" fmla="*/ 1010368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1995743 w 2846839"/>
              <a:gd name="connsiteY4" fmla="*/ 846599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2232445 w 2846839"/>
              <a:gd name="connsiteY4" fmla="*/ 560393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46839" h="2450895">
                <a:moveTo>
                  <a:pt x="861681" y="2417248"/>
                </a:moveTo>
                <a:cubicBezTo>
                  <a:pt x="1174398" y="2383601"/>
                  <a:pt x="2053171" y="2155991"/>
                  <a:pt x="2381722" y="2013487"/>
                </a:cubicBezTo>
                <a:cubicBezTo>
                  <a:pt x="2710273" y="1870983"/>
                  <a:pt x="2846839" y="1726500"/>
                  <a:pt x="2832985" y="1562225"/>
                </a:cubicBezTo>
                <a:cubicBezTo>
                  <a:pt x="2819131" y="1397950"/>
                  <a:pt x="2398685" y="1194807"/>
                  <a:pt x="2298595" y="1027835"/>
                </a:cubicBezTo>
                <a:cubicBezTo>
                  <a:pt x="2198505" y="860863"/>
                  <a:pt x="2315739" y="616084"/>
                  <a:pt x="2232445" y="560393"/>
                </a:cubicBezTo>
                <a:cubicBezTo>
                  <a:pt x="2149151" y="504703"/>
                  <a:pt x="1913697" y="782887"/>
                  <a:pt x="1798831" y="693692"/>
                </a:cubicBezTo>
                <a:cubicBezTo>
                  <a:pt x="1683965" y="604497"/>
                  <a:pt x="1637332" y="0"/>
                  <a:pt x="1543251" y="25221"/>
                </a:cubicBezTo>
                <a:cubicBezTo>
                  <a:pt x="1449170" y="50442"/>
                  <a:pt x="1334543" y="805323"/>
                  <a:pt x="1234344" y="845019"/>
                </a:cubicBezTo>
                <a:cubicBezTo>
                  <a:pt x="1134145" y="884715"/>
                  <a:pt x="1043373" y="296733"/>
                  <a:pt x="942058" y="263398"/>
                </a:cubicBezTo>
                <a:cubicBezTo>
                  <a:pt x="840743" y="230063"/>
                  <a:pt x="736545" y="560767"/>
                  <a:pt x="626455" y="645006"/>
                </a:cubicBezTo>
                <a:cubicBezTo>
                  <a:pt x="516365" y="729245"/>
                  <a:pt x="294725" y="687697"/>
                  <a:pt x="281519" y="768832"/>
                </a:cubicBezTo>
                <a:cubicBezTo>
                  <a:pt x="268313" y="849967"/>
                  <a:pt x="591668" y="996612"/>
                  <a:pt x="547216" y="1131819"/>
                </a:cubicBezTo>
                <a:cubicBezTo>
                  <a:pt x="502764" y="1267026"/>
                  <a:pt x="0" y="1456883"/>
                  <a:pt x="14806" y="1580077"/>
                </a:cubicBezTo>
                <a:cubicBezTo>
                  <a:pt x="29612" y="1703271"/>
                  <a:pt x="554281" y="1765101"/>
                  <a:pt x="636050" y="1870983"/>
                </a:cubicBezTo>
                <a:cubicBezTo>
                  <a:pt x="717819" y="1976865"/>
                  <a:pt x="467816" y="2124324"/>
                  <a:pt x="505421" y="2215368"/>
                </a:cubicBezTo>
                <a:cubicBezTo>
                  <a:pt x="543026" y="2306412"/>
                  <a:pt x="548964" y="2450895"/>
                  <a:pt x="861681" y="2417248"/>
                </a:cubicBezTo>
                <a:close/>
              </a:path>
            </a:pathLst>
          </a:cu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0001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фруктов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214282" y="2545354"/>
            <a:ext cx="3485311" cy="3110318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1892554 w 2618508"/>
              <a:gd name="connsiteY0" fmla="*/ 1785950 h 1819597"/>
              <a:gd name="connsiteX1" fmla="*/ 2153391 w 2618508"/>
              <a:gd name="connsiteY1" fmla="*/ 1072738 h 1819597"/>
              <a:gd name="connsiteX2" fmla="*/ 2604654 w 2618508"/>
              <a:gd name="connsiteY2" fmla="*/ 621476 h 1819597"/>
              <a:gd name="connsiteX3" fmla="*/ 2070264 w 2618508"/>
              <a:gd name="connsiteY3" fmla="*/ 87086 h 1819597"/>
              <a:gd name="connsiteX4" fmla="*/ 918358 w 2618508"/>
              <a:gd name="connsiteY4" fmla="*/ 98962 h 1819597"/>
              <a:gd name="connsiteX5" fmla="*/ 431469 w 2618508"/>
              <a:gd name="connsiteY5" fmla="*/ 158338 h 1819597"/>
              <a:gd name="connsiteX6" fmla="*/ 3958 w 2618508"/>
              <a:gd name="connsiteY6" fmla="*/ 668977 h 1819597"/>
              <a:gd name="connsiteX7" fmla="*/ 407719 w 2618508"/>
              <a:gd name="connsiteY7" fmla="*/ 930234 h 1819597"/>
              <a:gd name="connsiteX8" fmla="*/ 277090 w 2618508"/>
              <a:gd name="connsiteY8" fmla="*/ 1274619 h 1819597"/>
              <a:gd name="connsiteX9" fmla="*/ 1892554 w 2618508"/>
              <a:gd name="connsiteY9" fmla="*/ 1785950 h 1819597"/>
              <a:gd name="connsiteX0" fmla="*/ 1892554 w 2618508"/>
              <a:gd name="connsiteY0" fmla="*/ 1796042 h 1829689"/>
              <a:gd name="connsiteX1" fmla="*/ 2153391 w 2618508"/>
              <a:gd name="connsiteY1" fmla="*/ 1082830 h 1829689"/>
              <a:gd name="connsiteX2" fmla="*/ 2604654 w 2618508"/>
              <a:gd name="connsiteY2" fmla="*/ 631568 h 1829689"/>
              <a:gd name="connsiteX3" fmla="*/ 2070264 w 2618508"/>
              <a:gd name="connsiteY3" fmla="*/ 97178 h 1829689"/>
              <a:gd name="connsiteX4" fmla="*/ 1571406 w 2618508"/>
              <a:gd name="connsiteY4" fmla="*/ 48501 h 1829689"/>
              <a:gd name="connsiteX5" fmla="*/ 918358 w 2618508"/>
              <a:gd name="connsiteY5" fmla="*/ 109054 h 1829689"/>
              <a:gd name="connsiteX6" fmla="*/ 431469 w 2618508"/>
              <a:gd name="connsiteY6" fmla="*/ 168430 h 1829689"/>
              <a:gd name="connsiteX7" fmla="*/ 3958 w 2618508"/>
              <a:gd name="connsiteY7" fmla="*/ 679069 h 1829689"/>
              <a:gd name="connsiteX8" fmla="*/ 407719 w 2618508"/>
              <a:gd name="connsiteY8" fmla="*/ 940326 h 1829689"/>
              <a:gd name="connsiteX9" fmla="*/ 277090 w 2618508"/>
              <a:gd name="connsiteY9" fmla="*/ 1284711 h 1829689"/>
              <a:gd name="connsiteX10" fmla="*/ 1892554 w 2618508"/>
              <a:gd name="connsiteY10" fmla="*/ 1796042 h 1829689"/>
              <a:gd name="connsiteX0" fmla="*/ 1892554 w 2618508"/>
              <a:gd name="connsiteY0" fmla="*/ 1796042 h 1867098"/>
              <a:gd name="connsiteX1" fmla="*/ 2153391 w 2618508"/>
              <a:gd name="connsiteY1" fmla="*/ 1082830 h 1867098"/>
              <a:gd name="connsiteX2" fmla="*/ 2604654 w 2618508"/>
              <a:gd name="connsiteY2" fmla="*/ 631568 h 1867098"/>
              <a:gd name="connsiteX3" fmla="*/ 2070264 w 2618508"/>
              <a:gd name="connsiteY3" fmla="*/ 97178 h 1867098"/>
              <a:gd name="connsiteX4" fmla="*/ 1571406 w 2618508"/>
              <a:gd name="connsiteY4" fmla="*/ 48501 h 1867098"/>
              <a:gd name="connsiteX5" fmla="*/ 918358 w 2618508"/>
              <a:gd name="connsiteY5" fmla="*/ 109054 h 1867098"/>
              <a:gd name="connsiteX6" fmla="*/ 431469 w 2618508"/>
              <a:gd name="connsiteY6" fmla="*/ 168430 h 1867098"/>
              <a:gd name="connsiteX7" fmla="*/ 3958 w 2618508"/>
              <a:gd name="connsiteY7" fmla="*/ 679069 h 1867098"/>
              <a:gd name="connsiteX8" fmla="*/ 407719 w 2618508"/>
              <a:gd name="connsiteY8" fmla="*/ 940326 h 1867098"/>
              <a:gd name="connsiteX9" fmla="*/ 277090 w 2618508"/>
              <a:gd name="connsiteY9" fmla="*/ 1284711 h 1867098"/>
              <a:gd name="connsiteX10" fmla="*/ 753435 w 2618508"/>
              <a:gd name="connsiteY10" fmla="*/ 1509166 h 1867098"/>
              <a:gd name="connsiteX11" fmla="*/ 1892554 w 2618508"/>
              <a:gd name="connsiteY11" fmla="*/ 1796042 h 1867098"/>
              <a:gd name="connsiteX0" fmla="*/ 1892554 w 2618508"/>
              <a:gd name="connsiteY0" fmla="*/ 1796042 h 1900744"/>
              <a:gd name="connsiteX1" fmla="*/ 2153391 w 2618508"/>
              <a:gd name="connsiteY1" fmla="*/ 1082830 h 1900744"/>
              <a:gd name="connsiteX2" fmla="*/ 2604654 w 2618508"/>
              <a:gd name="connsiteY2" fmla="*/ 631568 h 1900744"/>
              <a:gd name="connsiteX3" fmla="*/ 2070264 w 2618508"/>
              <a:gd name="connsiteY3" fmla="*/ 97178 h 1900744"/>
              <a:gd name="connsiteX4" fmla="*/ 1571406 w 2618508"/>
              <a:gd name="connsiteY4" fmla="*/ 48501 h 1900744"/>
              <a:gd name="connsiteX5" fmla="*/ 918358 w 2618508"/>
              <a:gd name="connsiteY5" fmla="*/ 109054 h 1900744"/>
              <a:gd name="connsiteX6" fmla="*/ 431469 w 2618508"/>
              <a:gd name="connsiteY6" fmla="*/ 168430 h 1900744"/>
              <a:gd name="connsiteX7" fmla="*/ 3958 w 2618508"/>
              <a:gd name="connsiteY7" fmla="*/ 679069 h 1900744"/>
              <a:gd name="connsiteX8" fmla="*/ 407719 w 2618508"/>
              <a:gd name="connsiteY8" fmla="*/ 940326 h 1900744"/>
              <a:gd name="connsiteX9" fmla="*/ 277090 w 2618508"/>
              <a:gd name="connsiteY9" fmla="*/ 1284711 h 1900744"/>
              <a:gd name="connsiteX10" fmla="*/ 753435 w 2618508"/>
              <a:gd name="connsiteY10" fmla="*/ 1509166 h 1900744"/>
              <a:gd name="connsiteX11" fmla="*/ 1256802 w 2618508"/>
              <a:gd name="connsiteY11" fmla="*/ 1711045 h 1900744"/>
              <a:gd name="connsiteX12" fmla="*/ 1892554 w 2618508"/>
              <a:gd name="connsiteY12" fmla="*/ 1796042 h 1900744"/>
              <a:gd name="connsiteX0" fmla="*/ 1892554 w 2618508"/>
              <a:gd name="connsiteY0" fmla="*/ 1796042 h 2129606"/>
              <a:gd name="connsiteX1" fmla="*/ 2153391 w 2618508"/>
              <a:gd name="connsiteY1" fmla="*/ 1082830 h 2129606"/>
              <a:gd name="connsiteX2" fmla="*/ 2604654 w 2618508"/>
              <a:gd name="connsiteY2" fmla="*/ 631568 h 2129606"/>
              <a:gd name="connsiteX3" fmla="*/ 2070264 w 2618508"/>
              <a:gd name="connsiteY3" fmla="*/ 97178 h 2129606"/>
              <a:gd name="connsiteX4" fmla="*/ 1571406 w 2618508"/>
              <a:gd name="connsiteY4" fmla="*/ 48501 h 2129606"/>
              <a:gd name="connsiteX5" fmla="*/ 918358 w 2618508"/>
              <a:gd name="connsiteY5" fmla="*/ 109054 h 2129606"/>
              <a:gd name="connsiteX6" fmla="*/ 431469 w 2618508"/>
              <a:gd name="connsiteY6" fmla="*/ 168430 h 2129606"/>
              <a:gd name="connsiteX7" fmla="*/ 3958 w 2618508"/>
              <a:gd name="connsiteY7" fmla="*/ 679069 h 2129606"/>
              <a:gd name="connsiteX8" fmla="*/ 407719 w 2618508"/>
              <a:gd name="connsiteY8" fmla="*/ 940326 h 2129606"/>
              <a:gd name="connsiteX9" fmla="*/ 277090 w 2618508"/>
              <a:gd name="connsiteY9" fmla="*/ 1284711 h 2129606"/>
              <a:gd name="connsiteX10" fmla="*/ 753435 w 2618508"/>
              <a:gd name="connsiteY10" fmla="*/ 1509166 h 2129606"/>
              <a:gd name="connsiteX11" fmla="*/ 883192 w 2618508"/>
              <a:gd name="connsiteY11" fmla="*/ 2081793 h 2129606"/>
              <a:gd name="connsiteX12" fmla="*/ 1892554 w 2618508"/>
              <a:gd name="connsiteY12" fmla="*/ 1796042 h 2129606"/>
              <a:gd name="connsiteX0" fmla="*/ 1892554 w 2618508"/>
              <a:gd name="connsiteY0" fmla="*/ 2734633 h 3068197"/>
              <a:gd name="connsiteX1" fmla="*/ 2153391 w 2618508"/>
              <a:gd name="connsiteY1" fmla="*/ 2021421 h 3068197"/>
              <a:gd name="connsiteX2" fmla="*/ 2604654 w 2618508"/>
              <a:gd name="connsiteY2" fmla="*/ 1570159 h 3068197"/>
              <a:gd name="connsiteX3" fmla="*/ 2070264 w 2618508"/>
              <a:gd name="connsiteY3" fmla="*/ 1035769 h 3068197"/>
              <a:gd name="connsiteX4" fmla="*/ 1571406 w 2618508"/>
              <a:gd name="connsiteY4" fmla="*/ 987092 h 3068197"/>
              <a:gd name="connsiteX5" fmla="*/ 883192 w 2618508"/>
              <a:gd name="connsiteY5" fmla="*/ 19988 h 3068197"/>
              <a:gd name="connsiteX6" fmla="*/ 431469 w 2618508"/>
              <a:gd name="connsiteY6" fmla="*/ 1107021 h 3068197"/>
              <a:gd name="connsiteX7" fmla="*/ 3958 w 2618508"/>
              <a:gd name="connsiteY7" fmla="*/ 1617660 h 3068197"/>
              <a:gd name="connsiteX8" fmla="*/ 407719 w 2618508"/>
              <a:gd name="connsiteY8" fmla="*/ 1878917 h 3068197"/>
              <a:gd name="connsiteX9" fmla="*/ 277090 w 2618508"/>
              <a:gd name="connsiteY9" fmla="*/ 2223302 h 3068197"/>
              <a:gd name="connsiteX10" fmla="*/ 753435 w 2618508"/>
              <a:gd name="connsiteY10" fmla="*/ 2447757 h 3068197"/>
              <a:gd name="connsiteX11" fmla="*/ 883192 w 2618508"/>
              <a:gd name="connsiteY11" fmla="*/ 3020384 h 3068197"/>
              <a:gd name="connsiteX12" fmla="*/ 1892554 w 2618508"/>
              <a:gd name="connsiteY12" fmla="*/ 2734633 h 3068197"/>
              <a:gd name="connsiteX0" fmla="*/ 1892554 w 2618508"/>
              <a:gd name="connsiteY0" fmla="*/ 2741035 h 3074599"/>
              <a:gd name="connsiteX1" fmla="*/ 2153391 w 2618508"/>
              <a:gd name="connsiteY1" fmla="*/ 2027823 h 3074599"/>
              <a:gd name="connsiteX2" fmla="*/ 2604654 w 2618508"/>
              <a:gd name="connsiteY2" fmla="*/ 1576561 h 3074599"/>
              <a:gd name="connsiteX3" fmla="*/ 2070264 w 2618508"/>
              <a:gd name="connsiteY3" fmla="*/ 1042171 h 3074599"/>
              <a:gd name="connsiteX4" fmla="*/ 1261703 w 2618508"/>
              <a:gd name="connsiteY4" fmla="*/ 955085 h 3074599"/>
              <a:gd name="connsiteX5" fmla="*/ 883192 w 2618508"/>
              <a:gd name="connsiteY5" fmla="*/ 26390 h 3074599"/>
              <a:gd name="connsiteX6" fmla="*/ 431469 w 2618508"/>
              <a:gd name="connsiteY6" fmla="*/ 1113423 h 3074599"/>
              <a:gd name="connsiteX7" fmla="*/ 3958 w 2618508"/>
              <a:gd name="connsiteY7" fmla="*/ 1624062 h 3074599"/>
              <a:gd name="connsiteX8" fmla="*/ 407719 w 2618508"/>
              <a:gd name="connsiteY8" fmla="*/ 1885319 h 3074599"/>
              <a:gd name="connsiteX9" fmla="*/ 277090 w 2618508"/>
              <a:gd name="connsiteY9" fmla="*/ 2229704 h 3074599"/>
              <a:gd name="connsiteX10" fmla="*/ 753435 w 2618508"/>
              <a:gd name="connsiteY10" fmla="*/ 2454159 h 3074599"/>
              <a:gd name="connsiteX11" fmla="*/ 883192 w 2618508"/>
              <a:gd name="connsiteY11" fmla="*/ 3026786 h 3074599"/>
              <a:gd name="connsiteX12" fmla="*/ 1892554 w 2618508"/>
              <a:gd name="connsiteY12" fmla="*/ 2741035 h 3074599"/>
              <a:gd name="connsiteX0" fmla="*/ 1892554 w 2637613"/>
              <a:gd name="connsiteY0" fmla="*/ 2741035 h 3074599"/>
              <a:gd name="connsiteX1" fmla="*/ 2153391 w 2637613"/>
              <a:gd name="connsiteY1" fmla="*/ 2027823 h 3074599"/>
              <a:gd name="connsiteX2" fmla="*/ 2604654 w 2637613"/>
              <a:gd name="connsiteY2" fmla="*/ 1576561 h 3074599"/>
              <a:gd name="connsiteX3" fmla="*/ 1955639 w 2637613"/>
              <a:gd name="connsiteY3" fmla="*/ 455019 h 3074599"/>
              <a:gd name="connsiteX4" fmla="*/ 1261703 w 2637613"/>
              <a:gd name="connsiteY4" fmla="*/ 955085 h 3074599"/>
              <a:gd name="connsiteX5" fmla="*/ 883192 w 2637613"/>
              <a:gd name="connsiteY5" fmla="*/ 26390 h 3074599"/>
              <a:gd name="connsiteX6" fmla="*/ 431469 w 2637613"/>
              <a:gd name="connsiteY6" fmla="*/ 1113423 h 3074599"/>
              <a:gd name="connsiteX7" fmla="*/ 3958 w 2637613"/>
              <a:gd name="connsiteY7" fmla="*/ 1624062 h 3074599"/>
              <a:gd name="connsiteX8" fmla="*/ 407719 w 2637613"/>
              <a:gd name="connsiteY8" fmla="*/ 1885319 h 3074599"/>
              <a:gd name="connsiteX9" fmla="*/ 277090 w 2637613"/>
              <a:gd name="connsiteY9" fmla="*/ 2229704 h 3074599"/>
              <a:gd name="connsiteX10" fmla="*/ 753435 w 2637613"/>
              <a:gd name="connsiteY10" fmla="*/ 2454159 h 3074599"/>
              <a:gd name="connsiteX11" fmla="*/ 883192 w 2637613"/>
              <a:gd name="connsiteY11" fmla="*/ 3026786 h 3074599"/>
              <a:gd name="connsiteX12" fmla="*/ 1892554 w 2637613"/>
              <a:gd name="connsiteY12" fmla="*/ 2741035 h 3074599"/>
              <a:gd name="connsiteX0" fmla="*/ 2211938 w 2956997"/>
              <a:gd name="connsiteY0" fmla="*/ 2741035 h 3074599"/>
              <a:gd name="connsiteX1" fmla="*/ 2472775 w 2956997"/>
              <a:gd name="connsiteY1" fmla="*/ 2027823 h 3074599"/>
              <a:gd name="connsiteX2" fmla="*/ 2924038 w 2956997"/>
              <a:gd name="connsiteY2" fmla="*/ 1576561 h 3074599"/>
              <a:gd name="connsiteX3" fmla="*/ 2275023 w 2956997"/>
              <a:gd name="connsiteY3" fmla="*/ 455019 h 3074599"/>
              <a:gd name="connsiteX4" fmla="*/ 1581087 w 2956997"/>
              <a:gd name="connsiteY4" fmla="*/ 955085 h 3074599"/>
              <a:gd name="connsiteX5" fmla="*/ 1202576 w 2956997"/>
              <a:gd name="connsiteY5" fmla="*/ 26390 h 3074599"/>
              <a:gd name="connsiteX6" fmla="*/ 750853 w 2956997"/>
              <a:gd name="connsiteY6" fmla="*/ 1113423 h 3074599"/>
              <a:gd name="connsiteX7" fmla="*/ 3958 w 2956997"/>
              <a:gd name="connsiteY7" fmla="*/ 1169399 h 3074599"/>
              <a:gd name="connsiteX8" fmla="*/ 727103 w 2956997"/>
              <a:gd name="connsiteY8" fmla="*/ 1885319 h 3074599"/>
              <a:gd name="connsiteX9" fmla="*/ 596474 w 2956997"/>
              <a:gd name="connsiteY9" fmla="*/ 2229704 h 3074599"/>
              <a:gd name="connsiteX10" fmla="*/ 1072819 w 2956997"/>
              <a:gd name="connsiteY10" fmla="*/ 2454159 h 3074599"/>
              <a:gd name="connsiteX11" fmla="*/ 1202576 w 2956997"/>
              <a:gd name="connsiteY11" fmla="*/ 3026786 h 3074599"/>
              <a:gd name="connsiteX12" fmla="*/ 2211938 w 2956997"/>
              <a:gd name="connsiteY12" fmla="*/ 2741035 h 3074599"/>
              <a:gd name="connsiteX0" fmla="*/ 2328683 w 3073742"/>
              <a:gd name="connsiteY0" fmla="*/ 2741035 h 3074599"/>
              <a:gd name="connsiteX1" fmla="*/ 2589520 w 3073742"/>
              <a:gd name="connsiteY1" fmla="*/ 2027823 h 3074599"/>
              <a:gd name="connsiteX2" fmla="*/ 3040783 w 3073742"/>
              <a:gd name="connsiteY2" fmla="*/ 1576561 h 3074599"/>
              <a:gd name="connsiteX3" fmla="*/ 2391768 w 3073742"/>
              <a:gd name="connsiteY3" fmla="*/ 455019 h 3074599"/>
              <a:gd name="connsiteX4" fmla="*/ 1697832 w 3073742"/>
              <a:gd name="connsiteY4" fmla="*/ 955085 h 3074599"/>
              <a:gd name="connsiteX5" fmla="*/ 1319321 w 3073742"/>
              <a:gd name="connsiteY5" fmla="*/ 26390 h 3074599"/>
              <a:gd name="connsiteX6" fmla="*/ 867598 w 3073742"/>
              <a:gd name="connsiteY6" fmla="*/ 1113423 h 3074599"/>
              <a:gd name="connsiteX7" fmla="*/ 120703 w 3073742"/>
              <a:gd name="connsiteY7" fmla="*/ 1169399 h 3074599"/>
              <a:gd name="connsiteX8" fmla="*/ 843848 w 3073742"/>
              <a:gd name="connsiteY8" fmla="*/ 1885319 h 3074599"/>
              <a:gd name="connsiteX9" fmla="*/ 57619 w 3073742"/>
              <a:gd name="connsiteY9" fmla="*/ 2526721 h 3074599"/>
              <a:gd name="connsiteX10" fmla="*/ 1189564 w 3073742"/>
              <a:gd name="connsiteY10" fmla="*/ 2454159 h 3074599"/>
              <a:gd name="connsiteX11" fmla="*/ 1319321 w 3073742"/>
              <a:gd name="connsiteY11" fmla="*/ 3026786 h 3074599"/>
              <a:gd name="connsiteX12" fmla="*/ 2328683 w 3073742"/>
              <a:gd name="connsiteY12" fmla="*/ 2741035 h 3074599"/>
              <a:gd name="connsiteX0" fmla="*/ 2360045 w 3105104"/>
              <a:gd name="connsiteY0" fmla="*/ 2741035 h 3074599"/>
              <a:gd name="connsiteX1" fmla="*/ 2620882 w 3105104"/>
              <a:gd name="connsiteY1" fmla="*/ 2027823 h 3074599"/>
              <a:gd name="connsiteX2" fmla="*/ 3072145 w 3105104"/>
              <a:gd name="connsiteY2" fmla="*/ 1576561 h 3074599"/>
              <a:gd name="connsiteX3" fmla="*/ 2423130 w 3105104"/>
              <a:gd name="connsiteY3" fmla="*/ 455019 h 3074599"/>
              <a:gd name="connsiteX4" fmla="*/ 1729194 w 3105104"/>
              <a:gd name="connsiteY4" fmla="*/ 955085 h 3074599"/>
              <a:gd name="connsiteX5" fmla="*/ 1350683 w 3105104"/>
              <a:gd name="connsiteY5" fmla="*/ 26390 h 3074599"/>
              <a:gd name="connsiteX6" fmla="*/ 898960 w 3105104"/>
              <a:gd name="connsiteY6" fmla="*/ 1113423 h 3074599"/>
              <a:gd name="connsiteX7" fmla="*/ 152065 w 3105104"/>
              <a:gd name="connsiteY7" fmla="*/ 1169399 h 3074599"/>
              <a:gd name="connsiteX8" fmla="*/ 875210 w 3105104"/>
              <a:gd name="connsiteY8" fmla="*/ 1885319 h 3074599"/>
              <a:gd name="connsiteX9" fmla="*/ 88981 w 3105104"/>
              <a:gd name="connsiteY9" fmla="*/ 2526721 h 3074599"/>
              <a:gd name="connsiteX10" fmla="*/ 341321 w 3105104"/>
              <a:gd name="connsiteY10" fmla="*/ 2526721 h 3074599"/>
              <a:gd name="connsiteX11" fmla="*/ 1220926 w 3105104"/>
              <a:gd name="connsiteY11" fmla="*/ 2454159 h 3074599"/>
              <a:gd name="connsiteX12" fmla="*/ 1350683 w 3105104"/>
              <a:gd name="connsiteY12" fmla="*/ 3026786 h 3074599"/>
              <a:gd name="connsiteX13" fmla="*/ 2360045 w 3105104"/>
              <a:gd name="connsiteY13" fmla="*/ 2741035 h 3074599"/>
              <a:gd name="connsiteX0" fmla="*/ 2370559 w 3115618"/>
              <a:gd name="connsiteY0" fmla="*/ 2741035 h 3074599"/>
              <a:gd name="connsiteX1" fmla="*/ 2631396 w 3115618"/>
              <a:gd name="connsiteY1" fmla="*/ 2027823 h 3074599"/>
              <a:gd name="connsiteX2" fmla="*/ 3082659 w 3115618"/>
              <a:gd name="connsiteY2" fmla="*/ 1576561 h 3074599"/>
              <a:gd name="connsiteX3" fmla="*/ 2433644 w 3115618"/>
              <a:gd name="connsiteY3" fmla="*/ 455019 h 3074599"/>
              <a:gd name="connsiteX4" fmla="*/ 1739708 w 3115618"/>
              <a:gd name="connsiteY4" fmla="*/ 955085 h 3074599"/>
              <a:gd name="connsiteX5" fmla="*/ 1361197 w 3115618"/>
              <a:gd name="connsiteY5" fmla="*/ 26390 h 3074599"/>
              <a:gd name="connsiteX6" fmla="*/ 909474 w 3115618"/>
              <a:gd name="connsiteY6" fmla="*/ 1113423 h 3074599"/>
              <a:gd name="connsiteX7" fmla="*/ 162579 w 3115618"/>
              <a:gd name="connsiteY7" fmla="*/ 1169399 h 3074599"/>
              <a:gd name="connsiteX8" fmla="*/ 885724 w 3115618"/>
              <a:gd name="connsiteY8" fmla="*/ 1885319 h 3074599"/>
              <a:gd name="connsiteX9" fmla="*/ 99495 w 3115618"/>
              <a:gd name="connsiteY9" fmla="*/ 2526721 h 3074599"/>
              <a:gd name="connsiteX10" fmla="*/ 288751 w 3115618"/>
              <a:gd name="connsiteY10" fmla="*/ 2741035 h 3074599"/>
              <a:gd name="connsiteX11" fmla="*/ 1231440 w 3115618"/>
              <a:gd name="connsiteY11" fmla="*/ 2454159 h 3074599"/>
              <a:gd name="connsiteX12" fmla="*/ 1361197 w 3115618"/>
              <a:gd name="connsiteY12" fmla="*/ 3026786 h 3074599"/>
              <a:gd name="connsiteX13" fmla="*/ 2370559 w 3115618"/>
              <a:gd name="connsiteY13" fmla="*/ 2741035 h 3074599"/>
              <a:gd name="connsiteX0" fmla="*/ 2370559 w 3115618"/>
              <a:gd name="connsiteY0" fmla="*/ 2741035 h 3105955"/>
              <a:gd name="connsiteX1" fmla="*/ 2631396 w 3115618"/>
              <a:gd name="connsiteY1" fmla="*/ 2027823 h 3105955"/>
              <a:gd name="connsiteX2" fmla="*/ 3082659 w 3115618"/>
              <a:gd name="connsiteY2" fmla="*/ 1576561 h 3105955"/>
              <a:gd name="connsiteX3" fmla="*/ 2433644 w 3115618"/>
              <a:gd name="connsiteY3" fmla="*/ 455019 h 3105955"/>
              <a:gd name="connsiteX4" fmla="*/ 1739708 w 3115618"/>
              <a:gd name="connsiteY4" fmla="*/ 955085 h 3105955"/>
              <a:gd name="connsiteX5" fmla="*/ 1361197 w 3115618"/>
              <a:gd name="connsiteY5" fmla="*/ 26390 h 3105955"/>
              <a:gd name="connsiteX6" fmla="*/ 909474 w 3115618"/>
              <a:gd name="connsiteY6" fmla="*/ 1113423 h 3105955"/>
              <a:gd name="connsiteX7" fmla="*/ 162579 w 3115618"/>
              <a:gd name="connsiteY7" fmla="*/ 1169399 h 3105955"/>
              <a:gd name="connsiteX8" fmla="*/ 885724 w 3115618"/>
              <a:gd name="connsiteY8" fmla="*/ 1885319 h 3105955"/>
              <a:gd name="connsiteX9" fmla="*/ 99495 w 3115618"/>
              <a:gd name="connsiteY9" fmla="*/ 2526721 h 3105955"/>
              <a:gd name="connsiteX10" fmla="*/ 288751 w 3115618"/>
              <a:gd name="connsiteY10" fmla="*/ 2741035 h 3105955"/>
              <a:gd name="connsiteX11" fmla="*/ 1231440 w 3115618"/>
              <a:gd name="connsiteY11" fmla="*/ 2454159 h 3105955"/>
              <a:gd name="connsiteX12" fmla="*/ 1361197 w 3115618"/>
              <a:gd name="connsiteY12" fmla="*/ 3026786 h 3105955"/>
              <a:gd name="connsiteX13" fmla="*/ 1923570 w 3115618"/>
              <a:gd name="connsiteY13" fmla="*/ 2929172 h 3105955"/>
              <a:gd name="connsiteX14" fmla="*/ 2370559 w 3115618"/>
              <a:gd name="connsiteY14" fmla="*/ 2741035 h 3105955"/>
              <a:gd name="connsiteX0" fmla="*/ 2370559 w 3115618"/>
              <a:gd name="connsiteY0" fmla="*/ 2741035 h 3074224"/>
              <a:gd name="connsiteX1" fmla="*/ 2631396 w 3115618"/>
              <a:gd name="connsiteY1" fmla="*/ 2027823 h 3074224"/>
              <a:gd name="connsiteX2" fmla="*/ 3082659 w 3115618"/>
              <a:gd name="connsiteY2" fmla="*/ 1576561 h 3074224"/>
              <a:gd name="connsiteX3" fmla="*/ 2433644 w 3115618"/>
              <a:gd name="connsiteY3" fmla="*/ 455019 h 3074224"/>
              <a:gd name="connsiteX4" fmla="*/ 1739708 w 3115618"/>
              <a:gd name="connsiteY4" fmla="*/ 955085 h 3074224"/>
              <a:gd name="connsiteX5" fmla="*/ 1361197 w 3115618"/>
              <a:gd name="connsiteY5" fmla="*/ 26390 h 3074224"/>
              <a:gd name="connsiteX6" fmla="*/ 909474 w 3115618"/>
              <a:gd name="connsiteY6" fmla="*/ 1113423 h 3074224"/>
              <a:gd name="connsiteX7" fmla="*/ 162579 w 3115618"/>
              <a:gd name="connsiteY7" fmla="*/ 1169399 h 3074224"/>
              <a:gd name="connsiteX8" fmla="*/ 885724 w 3115618"/>
              <a:gd name="connsiteY8" fmla="*/ 1885319 h 3074224"/>
              <a:gd name="connsiteX9" fmla="*/ 99495 w 3115618"/>
              <a:gd name="connsiteY9" fmla="*/ 2526721 h 3074224"/>
              <a:gd name="connsiteX10" fmla="*/ 288751 w 3115618"/>
              <a:gd name="connsiteY10" fmla="*/ 2741035 h 3074224"/>
              <a:gd name="connsiteX11" fmla="*/ 1231440 w 3115618"/>
              <a:gd name="connsiteY11" fmla="*/ 2454159 h 3074224"/>
              <a:gd name="connsiteX12" fmla="*/ 1361197 w 3115618"/>
              <a:gd name="connsiteY12" fmla="*/ 3026786 h 3074224"/>
              <a:gd name="connsiteX13" fmla="*/ 1676624 w 3115618"/>
              <a:gd name="connsiteY13" fmla="*/ 2169531 h 3074224"/>
              <a:gd name="connsiteX14" fmla="*/ 2370559 w 3115618"/>
              <a:gd name="connsiteY14" fmla="*/ 2741035 h 3074224"/>
              <a:gd name="connsiteX0" fmla="*/ 2370559 w 3115618"/>
              <a:gd name="connsiteY0" fmla="*/ 2741035 h 3086162"/>
              <a:gd name="connsiteX1" fmla="*/ 2631396 w 3115618"/>
              <a:gd name="connsiteY1" fmla="*/ 2027823 h 3086162"/>
              <a:gd name="connsiteX2" fmla="*/ 3082659 w 3115618"/>
              <a:gd name="connsiteY2" fmla="*/ 1576561 h 3086162"/>
              <a:gd name="connsiteX3" fmla="*/ 2433644 w 3115618"/>
              <a:gd name="connsiteY3" fmla="*/ 455019 h 3086162"/>
              <a:gd name="connsiteX4" fmla="*/ 1739708 w 3115618"/>
              <a:gd name="connsiteY4" fmla="*/ 955085 h 3086162"/>
              <a:gd name="connsiteX5" fmla="*/ 1361197 w 3115618"/>
              <a:gd name="connsiteY5" fmla="*/ 26390 h 3086162"/>
              <a:gd name="connsiteX6" fmla="*/ 909474 w 3115618"/>
              <a:gd name="connsiteY6" fmla="*/ 1113423 h 3086162"/>
              <a:gd name="connsiteX7" fmla="*/ 162579 w 3115618"/>
              <a:gd name="connsiteY7" fmla="*/ 1169399 h 3086162"/>
              <a:gd name="connsiteX8" fmla="*/ 885724 w 3115618"/>
              <a:gd name="connsiteY8" fmla="*/ 1885319 h 3086162"/>
              <a:gd name="connsiteX9" fmla="*/ 99495 w 3115618"/>
              <a:gd name="connsiteY9" fmla="*/ 2526721 h 3086162"/>
              <a:gd name="connsiteX10" fmla="*/ 288751 w 3115618"/>
              <a:gd name="connsiteY10" fmla="*/ 2741035 h 3086162"/>
              <a:gd name="connsiteX11" fmla="*/ 1231440 w 3115618"/>
              <a:gd name="connsiteY11" fmla="*/ 2454159 h 3086162"/>
              <a:gd name="connsiteX12" fmla="*/ 1361197 w 3115618"/>
              <a:gd name="connsiteY12" fmla="*/ 3026786 h 3086162"/>
              <a:gd name="connsiteX13" fmla="*/ 1441177 w 3115618"/>
              <a:gd name="connsiteY13" fmla="*/ 2810418 h 3086162"/>
              <a:gd name="connsiteX14" fmla="*/ 1676624 w 3115618"/>
              <a:gd name="connsiteY14" fmla="*/ 2169531 h 3086162"/>
              <a:gd name="connsiteX15" fmla="*/ 2370559 w 3115618"/>
              <a:gd name="connsiteY15" fmla="*/ 2741035 h 3086162"/>
              <a:gd name="connsiteX0" fmla="*/ 2370559 w 3115618"/>
              <a:gd name="connsiteY0" fmla="*/ 2741035 h 3098411"/>
              <a:gd name="connsiteX1" fmla="*/ 2631396 w 3115618"/>
              <a:gd name="connsiteY1" fmla="*/ 2027823 h 3098411"/>
              <a:gd name="connsiteX2" fmla="*/ 3082659 w 3115618"/>
              <a:gd name="connsiteY2" fmla="*/ 1576561 h 3098411"/>
              <a:gd name="connsiteX3" fmla="*/ 2433644 w 3115618"/>
              <a:gd name="connsiteY3" fmla="*/ 455019 h 3098411"/>
              <a:gd name="connsiteX4" fmla="*/ 1739708 w 3115618"/>
              <a:gd name="connsiteY4" fmla="*/ 955085 h 3098411"/>
              <a:gd name="connsiteX5" fmla="*/ 1361197 w 3115618"/>
              <a:gd name="connsiteY5" fmla="*/ 26390 h 3098411"/>
              <a:gd name="connsiteX6" fmla="*/ 909474 w 3115618"/>
              <a:gd name="connsiteY6" fmla="*/ 1113423 h 3098411"/>
              <a:gd name="connsiteX7" fmla="*/ 162579 w 3115618"/>
              <a:gd name="connsiteY7" fmla="*/ 1169399 h 3098411"/>
              <a:gd name="connsiteX8" fmla="*/ 885724 w 3115618"/>
              <a:gd name="connsiteY8" fmla="*/ 1885319 h 3098411"/>
              <a:gd name="connsiteX9" fmla="*/ 99495 w 3115618"/>
              <a:gd name="connsiteY9" fmla="*/ 2526721 h 3098411"/>
              <a:gd name="connsiteX10" fmla="*/ 288751 w 3115618"/>
              <a:gd name="connsiteY10" fmla="*/ 2741035 h 3098411"/>
              <a:gd name="connsiteX11" fmla="*/ 1231440 w 3115618"/>
              <a:gd name="connsiteY11" fmla="*/ 2454159 h 3098411"/>
              <a:gd name="connsiteX12" fmla="*/ 1361197 w 3115618"/>
              <a:gd name="connsiteY12" fmla="*/ 3026786 h 3098411"/>
              <a:gd name="connsiteX13" fmla="*/ 1613539 w 3115618"/>
              <a:gd name="connsiteY13" fmla="*/ 2883911 h 3098411"/>
              <a:gd name="connsiteX14" fmla="*/ 1676624 w 3115618"/>
              <a:gd name="connsiteY14" fmla="*/ 2169531 h 3098411"/>
              <a:gd name="connsiteX15" fmla="*/ 2370559 w 3115618"/>
              <a:gd name="connsiteY15" fmla="*/ 2741035 h 3098411"/>
              <a:gd name="connsiteX0" fmla="*/ 2370559 w 3115618"/>
              <a:gd name="connsiteY0" fmla="*/ 2741035 h 3110318"/>
              <a:gd name="connsiteX1" fmla="*/ 2631396 w 3115618"/>
              <a:gd name="connsiteY1" fmla="*/ 2027823 h 3110318"/>
              <a:gd name="connsiteX2" fmla="*/ 3082659 w 3115618"/>
              <a:gd name="connsiteY2" fmla="*/ 1576561 h 3110318"/>
              <a:gd name="connsiteX3" fmla="*/ 2433644 w 3115618"/>
              <a:gd name="connsiteY3" fmla="*/ 455019 h 3110318"/>
              <a:gd name="connsiteX4" fmla="*/ 1739708 w 3115618"/>
              <a:gd name="connsiteY4" fmla="*/ 955085 h 3110318"/>
              <a:gd name="connsiteX5" fmla="*/ 1361197 w 3115618"/>
              <a:gd name="connsiteY5" fmla="*/ 26390 h 3110318"/>
              <a:gd name="connsiteX6" fmla="*/ 909474 w 3115618"/>
              <a:gd name="connsiteY6" fmla="*/ 1113423 h 3110318"/>
              <a:gd name="connsiteX7" fmla="*/ 162579 w 3115618"/>
              <a:gd name="connsiteY7" fmla="*/ 1169399 h 3110318"/>
              <a:gd name="connsiteX8" fmla="*/ 885724 w 3115618"/>
              <a:gd name="connsiteY8" fmla="*/ 1885319 h 3110318"/>
              <a:gd name="connsiteX9" fmla="*/ 99495 w 3115618"/>
              <a:gd name="connsiteY9" fmla="*/ 2526721 h 3110318"/>
              <a:gd name="connsiteX10" fmla="*/ 288751 w 3115618"/>
              <a:gd name="connsiteY10" fmla="*/ 2741035 h 3110318"/>
              <a:gd name="connsiteX11" fmla="*/ 1231440 w 3115618"/>
              <a:gd name="connsiteY11" fmla="*/ 2454159 h 3110318"/>
              <a:gd name="connsiteX12" fmla="*/ 1361197 w 3115618"/>
              <a:gd name="connsiteY12" fmla="*/ 3026786 h 3110318"/>
              <a:gd name="connsiteX13" fmla="*/ 1676624 w 3115618"/>
              <a:gd name="connsiteY13" fmla="*/ 2955349 h 3110318"/>
              <a:gd name="connsiteX14" fmla="*/ 1676624 w 3115618"/>
              <a:gd name="connsiteY14" fmla="*/ 2169531 h 3110318"/>
              <a:gd name="connsiteX15" fmla="*/ 2370559 w 3115618"/>
              <a:gd name="connsiteY15" fmla="*/ 2741035 h 3110318"/>
              <a:gd name="connsiteX0" fmla="*/ 2370559 w 3115618"/>
              <a:gd name="connsiteY0" fmla="*/ 2741035 h 3110318"/>
              <a:gd name="connsiteX1" fmla="*/ 2521318 w 3115618"/>
              <a:gd name="connsiteY1" fmla="*/ 2584786 h 3110318"/>
              <a:gd name="connsiteX2" fmla="*/ 2631396 w 3115618"/>
              <a:gd name="connsiteY2" fmla="*/ 2027823 h 3110318"/>
              <a:gd name="connsiteX3" fmla="*/ 3082659 w 3115618"/>
              <a:gd name="connsiteY3" fmla="*/ 1576561 h 3110318"/>
              <a:gd name="connsiteX4" fmla="*/ 2433644 w 3115618"/>
              <a:gd name="connsiteY4" fmla="*/ 455019 h 3110318"/>
              <a:gd name="connsiteX5" fmla="*/ 1739708 w 3115618"/>
              <a:gd name="connsiteY5" fmla="*/ 955085 h 3110318"/>
              <a:gd name="connsiteX6" fmla="*/ 1361197 w 3115618"/>
              <a:gd name="connsiteY6" fmla="*/ 26390 h 3110318"/>
              <a:gd name="connsiteX7" fmla="*/ 909474 w 3115618"/>
              <a:gd name="connsiteY7" fmla="*/ 1113423 h 3110318"/>
              <a:gd name="connsiteX8" fmla="*/ 162579 w 3115618"/>
              <a:gd name="connsiteY8" fmla="*/ 1169399 h 3110318"/>
              <a:gd name="connsiteX9" fmla="*/ 885724 w 3115618"/>
              <a:gd name="connsiteY9" fmla="*/ 1885319 h 3110318"/>
              <a:gd name="connsiteX10" fmla="*/ 99495 w 3115618"/>
              <a:gd name="connsiteY10" fmla="*/ 2526721 h 3110318"/>
              <a:gd name="connsiteX11" fmla="*/ 288751 w 3115618"/>
              <a:gd name="connsiteY11" fmla="*/ 2741035 h 3110318"/>
              <a:gd name="connsiteX12" fmla="*/ 1231440 w 3115618"/>
              <a:gd name="connsiteY12" fmla="*/ 2454159 h 3110318"/>
              <a:gd name="connsiteX13" fmla="*/ 1361197 w 3115618"/>
              <a:gd name="connsiteY13" fmla="*/ 3026786 h 3110318"/>
              <a:gd name="connsiteX14" fmla="*/ 1676624 w 3115618"/>
              <a:gd name="connsiteY14" fmla="*/ 2955349 h 3110318"/>
              <a:gd name="connsiteX15" fmla="*/ 1676624 w 3115618"/>
              <a:gd name="connsiteY15" fmla="*/ 2169531 h 3110318"/>
              <a:gd name="connsiteX16" fmla="*/ 2370559 w 3115618"/>
              <a:gd name="connsiteY16" fmla="*/ 2741035 h 3110318"/>
              <a:gd name="connsiteX0" fmla="*/ 2370559 w 3115618"/>
              <a:gd name="connsiteY0" fmla="*/ 2741035 h 3110318"/>
              <a:gd name="connsiteX1" fmla="*/ 2244390 w 3115618"/>
              <a:gd name="connsiteY1" fmla="*/ 2169530 h 3110318"/>
              <a:gd name="connsiteX2" fmla="*/ 2631396 w 3115618"/>
              <a:gd name="connsiteY2" fmla="*/ 2027823 h 3110318"/>
              <a:gd name="connsiteX3" fmla="*/ 3082659 w 3115618"/>
              <a:gd name="connsiteY3" fmla="*/ 1576561 h 3110318"/>
              <a:gd name="connsiteX4" fmla="*/ 2433644 w 3115618"/>
              <a:gd name="connsiteY4" fmla="*/ 455019 h 3110318"/>
              <a:gd name="connsiteX5" fmla="*/ 1739708 w 3115618"/>
              <a:gd name="connsiteY5" fmla="*/ 955085 h 3110318"/>
              <a:gd name="connsiteX6" fmla="*/ 1361197 w 3115618"/>
              <a:gd name="connsiteY6" fmla="*/ 26390 h 3110318"/>
              <a:gd name="connsiteX7" fmla="*/ 909474 w 3115618"/>
              <a:gd name="connsiteY7" fmla="*/ 1113423 h 3110318"/>
              <a:gd name="connsiteX8" fmla="*/ 162579 w 3115618"/>
              <a:gd name="connsiteY8" fmla="*/ 1169399 h 3110318"/>
              <a:gd name="connsiteX9" fmla="*/ 885724 w 3115618"/>
              <a:gd name="connsiteY9" fmla="*/ 1885319 h 3110318"/>
              <a:gd name="connsiteX10" fmla="*/ 99495 w 3115618"/>
              <a:gd name="connsiteY10" fmla="*/ 2526721 h 3110318"/>
              <a:gd name="connsiteX11" fmla="*/ 288751 w 3115618"/>
              <a:gd name="connsiteY11" fmla="*/ 2741035 h 3110318"/>
              <a:gd name="connsiteX12" fmla="*/ 1231440 w 3115618"/>
              <a:gd name="connsiteY12" fmla="*/ 2454159 h 3110318"/>
              <a:gd name="connsiteX13" fmla="*/ 1361197 w 3115618"/>
              <a:gd name="connsiteY13" fmla="*/ 3026786 h 3110318"/>
              <a:gd name="connsiteX14" fmla="*/ 1676624 w 3115618"/>
              <a:gd name="connsiteY14" fmla="*/ 2955349 h 3110318"/>
              <a:gd name="connsiteX15" fmla="*/ 1676624 w 3115618"/>
              <a:gd name="connsiteY15" fmla="*/ 2169531 h 3110318"/>
              <a:gd name="connsiteX16" fmla="*/ 2370559 w 3115618"/>
              <a:gd name="connsiteY16" fmla="*/ 2741035 h 3110318"/>
              <a:gd name="connsiteX0" fmla="*/ 2370559 w 3115618"/>
              <a:gd name="connsiteY0" fmla="*/ 2741035 h 3110318"/>
              <a:gd name="connsiteX1" fmla="*/ 2332556 w 3115618"/>
              <a:gd name="connsiteY1" fmla="*/ 2477908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370559 w 3115618"/>
              <a:gd name="connsiteY17" fmla="*/ 2741035 h 3110318"/>
              <a:gd name="connsiteX0" fmla="*/ 2370559 w 3115618"/>
              <a:gd name="connsiteY0" fmla="*/ 2741035 h 3110318"/>
              <a:gd name="connsiteX1" fmla="*/ 2685985 w 3115618"/>
              <a:gd name="connsiteY1" fmla="*/ 2383844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370559 w 3115618"/>
              <a:gd name="connsiteY17" fmla="*/ 2741035 h 3110318"/>
              <a:gd name="connsiteX0" fmla="*/ 2118219 w 3115618"/>
              <a:gd name="connsiteY0" fmla="*/ 2955348 h 3110318"/>
              <a:gd name="connsiteX1" fmla="*/ 2685985 w 3115618"/>
              <a:gd name="connsiteY1" fmla="*/ 2383844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118219 w 3115618"/>
              <a:gd name="connsiteY17" fmla="*/ 2955348 h 3110318"/>
              <a:gd name="connsiteX0" fmla="*/ 2118219 w 3115618"/>
              <a:gd name="connsiteY0" fmla="*/ 2955348 h 3110318"/>
              <a:gd name="connsiteX1" fmla="*/ 2685985 w 3115618"/>
              <a:gd name="connsiteY1" fmla="*/ 2383844 h 3110318"/>
              <a:gd name="connsiteX2" fmla="*/ 2496730 w 3115618"/>
              <a:gd name="connsiteY2" fmla="*/ 2098092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118219 w 3115618"/>
              <a:gd name="connsiteY17" fmla="*/ 2955348 h 3110318"/>
              <a:gd name="connsiteX0" fmla="*/ 2118219 w 3082659"/>
              <a:gd name="connsiteY0" fmla="*/ 2955348 h 3110318"/>
              <a:gd name="connsiteX1" fmla="*/ 2685985 w 3082659"/>
              <a:gd name="connsiteY1" fmla="*/ 2383844 h 3110318"/>
              <a:gd name="connsiteX2" fmla="*/ 2496730 w 3082659"/>
              <a:gd name="connsiteY2" fmla="*/ 2098092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18219 w 3082659"/>
              <a:gd name="connsiteY0" fmla="*/ 2955348 h 3110318"/>
              <a:gd name="connsiteX1" fmla="*/ 2685985 w 3082659"/>
              <a:gd name="connsiteY1" fmla="*/ 2383844 h 3110318"/>
              <a:gd name="connsiteX2" fmla="*/ 2307475 w 3082659"/>
              <a:gd name="connsiteY2" fmla="*/ 2169530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18219 w 3082659"/>
              <a:gd name="connsiteY0" fmla="*/ 2955348 h 3110318"/>
              <a:gd name="connsiteX1" fmla="*/ 2433645 w 3082659"/>
              <a:gd name="connsiteY1" fmla="*/ 2526720 h 3110318"/>
              <a:gd name="connsiteX2" fmla="*/ 2307475 w 3082659"/>
              <a:gd name="connsiteY2" fmla="*/ 2169530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28734 w 3093174"/>
              <a:gd name="connsiteY0" fmla="*/ 2955348 h 3110318"/>
              <a:gd name="connsiteX1" fmla="*/ 2444160 w 3093174"/>
              <a:gd name="connsiteY1" fmla="*/ 2526720 h 3110318"/>
              <a:gd name="connsiteX2" fmla="*/ 2317990 w 3093174"/>
              <a:gd name="connsiteY2" fmla="*/ 2169530 h 3110318"/>
              <a:gd name="connsiteX3" fmla="*/ 2444160 w 3093174"/>
              <a:gd name="connsiteY3" fmla="*/ 1598026 h 3110318"/>
              <a:gd name="connsiteX4" fmla="*/ 3093174 w 3093174"/>
              <a:gd name="connsiteY4" fmla="*/ 1576561 h 3110318"/>
              <a:gd name="connsiteX5" fmla="*/ 2444159 w 3093174"/>
              <a:gd name="connsiteY5" fmla="*/ 455019 h 3110318"/>
              <a:gd name="connsiteX6" fmla="*/ 1750223 w 3093174"/>
              <a:gd name="connsiteY6" fmla="*/ 955085 h 3110318"/>
              <a:gd name="connsiteX7" fmla="*/ 1371712 w 3093174"/>
              <a:gd name="connsiteY7" fmla="*/ 26390 h 3110318"/>
              <a:gd name="connsiteX8" fmla="*/ 919989 w 3093174"/>
              <a:gd name="connsiteY8" fmla="*/ 1113423 h 3110318"/>
              <a:gd name="connsiteX9" fmla="*/ 173094 w 3093174"/>
              <a:gd name="connsiteY9" fmla="*/ 1169399 h 3110318"/>
              <a:gd name="connsiteX10" fmla="*/ 896239 w 3093174"/>
              <a:gd name="connsiteY10" fmla="*/ 1885319 h 3110318"/>
              <a:gd name="connsiteX11" fmla="*/ 110010 w 3093174"/>
              <a:gd name="connsiteY11" fmla="*/ 2526721 h 3110318"/>
              <a:gd name="connsiteX12" fmla="*/ 236181 w 3093174"/>
              <a:gd name="connsiteY12" fmla="*/ 2598158 h 3110318"/>
              <a:gd name="connsiteX13" fmla="*/ 299266 w 3093174"/>
              <a:gd name="connsiteY13" fmla="*/ 2741035 h 3110318"/>
              <a:gd name="connsiteX14" fmla="*/ 1241955 w 3093174"/>
              <a:gd name="connsiteY14" fmla="*/ 2454159 h 3110318"/>
              <a:gd name="connsiteX15" fmla="*/ 1371712 w 3093174"/>
              <a:gd name="connsiteY15" fmla="*/ 3026786 h 3110318"/>
              <a:gd name="connsiteX16" fmla="*/ 1687139 w 3093174"/>
              <a:gd name="connsiteY16" fmla="*/ 2955349 h 3110318"/>
              <a:gd name="connsiteX17" fmla="*/ 1687139 w 3093174"/>
              <a:gd name="connsiteY17" fmla="*/ 2169531 h 3110318"/>
              <a:gd name="connsiteX18" fmla="*/ 2128734 w 3093174"/>
              <a:gd name="connsiteY18" fmla="*/ 2955348 h 3110318"/>
              <a:gd name="connsiteX0" fmla="*/ 2149762 w 3114202"/>
              <a:gd name="connsiteY0" fmla="*/ 2955348 h 3110318"/>
              <a:gd name="connsiteX1" fmla="*/ 2465188 w 3114202"/>
              <a:gd name="connsiteY1" fmla="*/ 2526720 h 3110318"/>
              <a:gd name="connsiteX2" fmla="*/ 2339018 w 3114202"/>
              <a:gd name="connsiteY2" fmla="*/ 2169530 h 3110318"/>
              <a:gd name="connsiteX3" fmla="*/ 2465188 w 3114202"/>
              <a:gd name="connsiteY3" fmla="*/ 1598026 h 3110318"/>
              <a:gd name="connsiteX4" fmla="*/ 3114202 w 3114202"/>
              <a:gd name="connsiteY4" fmla="*/ 1576561 h 3110318"/>
              <a:gd name="connsiteX5" fmla="*/ 2465187 w 3114202"/>
              <a:gd name="connsiteY5" fmla="*/ 455019 h 3110318"/>
              <a:gd name="connsiteX6" fmla="*/ 1771251 w 3114202"/>
              <a:gd name="connsiteY6" fmla="*/ 955085 h 3110318"/>
              <a:gd name="connsiteX7" fmla="*/ 1392740 w 3114202"/>
              <a:gd name="connsiteY7" fmla="*/ 26390 h 3110318"/>
              <a:gd name="connsiteX8" fmla="*/ 941017 w 3114202"/>
              <a:gd name="connsiteY8" fmla="*/ 1113423 h 3110318"/>
              <a:gd name="connsiteX9" fmla="*/ 194122 w 3114202"/>
              <a:gd name="connsiteY9" fmla="*/ 1169399 h 3110318"/>
              <a:gd name="connsiteX10" fmla="*/ 917267 w 3114202"/>
              <a:gd name="connsiteY10" fmla="*/ 1885319 h 3110318"/>
              <a:gd name="connsiteX11" fmla="*/ 131038 w 3114202"/>
              <a:gd name="connsiteY11" fmla="*/ 2526721 h 3110318"/>
              <a:gd name="connsiteX12" fmla="*/ 131040 w 3114202"/>
              <a:gd name="connsiteY12" fmla="*/ 2598158 h 3110318"/>
              <a:gd name="connsiteX13" fmla="*/ 320294 w 3114202"/>
              <a:gd name="connsiteY13" fmla="*/ 2741035 h 3110318"/>
              <a:gd name="connsiteX14" fmla="*/ 1262983 w 3114202"/>
              <a:gd name="connsiteY14" fmla="*/ 2454159 h 3110318"/>
              <a:gd name="connsiteX15" fmla="*/ 1392740 w 3114202"/>
              <a:gd name="connsiteY15" fmla="*/ 3026786 h 3110318"/>
              <a:gd name="connsiteX16" fmla="*/ 1708167 w 3114202"/>
              <a:gd name="connsiteY16" fmla="*/ 2955349 h 3110318"/>
              <a:gd name="connsiteX17" fmla="*/ 1708167 w 3114202"/>
              <a:gd name="connsiteY17" fmla="*/ 2169531 h 3110318"/>
              <a:gd name="connsiteX18" fmla="*/ 2149762 w 3114202"/>
              <a:gd name="connsiteY18" fmla="*/ 2955348 h 3110318"/>
              <a:gd name="connsiteX0" fmla="*/ 2039750 w 3004190"/>
              <a:gd name="connsiteY0" fmla="*/ 2955348 h 3110318"/>
              <a:gd name="connsiteX1" fmla="*/ 2355176 w 3004190"/>
              <a:gd name="connsiteY1" fmla="*/ 2526720 h 3110318"/>
              <a:gd name="connsiteX2" fmla="*/ 2229006 w 3004190"/>
              <a:gd name="connsiteY2" fmla="*/ 2169530 h 3110318"/>
              <a:gd name="connsiteX3" fmla="*/ 2355176 w 3004190"/>
              <a:gd name="connsiteY3" fmla="*/ 1598026 h 3110318"/>
              <a:gd name="connsiteX4" fmla="*/ 3004190 w 3004190"/>
              <a:gd name="connsiteY4" fmla="*/ 1576561 h 3110318"/>
              <a:gd name="connsiteX5" fmla="*/ 2355175 w 3004190"/>
              <a:gd name="connsiteY5" fmla="*/ 455019 h 3110318"/>
              <a:gd name="connsiteX6" fmla="*/ 1661239 w 3004190"/>
              <a:gd name="connsiteY6" fmla="*/ 955085 h 3110318"/>
              <a:gd name="connsiteX7" fmla="*/ 1282728 w 3004190"/>
              <a:gd name="connsiteY7" fmla="*/ 26390 h 3110318"/>
              <a:gd name="connsiteX8" fmla="*/ 831005 w 3004190"/>
              <a:gd name="connsiteY8" fmla="*/ 1113423 h 3110318"/>
              <a:gd name="connsiteX9" fmla="*/ 84110 w 3004190"/>
              <a:gd name="connsiteY9" fmla="*/ 1169399 h 3110318"/>
              <a:gd name="connsiteX10" fmla="*/ 807255 w 3004190"/>
              <a:gd name="connsiteY10" fmla="*/ 1885319 h 3110318"/>
              <a:gd name="connsiteX11" fmla="*/ 336453 w 3004190"/>
              <a:gd name="connsiteY11" fmla="*/ 2312406 h 3110318"/>
              <a:gd name="connsiteX12" fmla="*/ 21028 w 3004190"/>
              <a:gd name="connsiteY12" fmla="*/ 2598158 h 3110318"/>
              <a:gd name="connsiteX13" fmla="*/ 210282 w 3004190"/>
              <a:gd name="connsiteY13" fmla="*/ 2741035 h 3110318"/>
              <a:gd name="connsiteX14" fmla="*/ 1152971 w 3004190"/>
              <a:gd name="connsiteY14" fmla="*/ 2454159 h 3110318"/>
              <a:gd name="connsiteX15" fmla="*/ 1282728 w 3004190"/>
              <a:gd name="connsiteY15" fmla="*/ 3026786 h 3110318"/>
              <a:gd name="connsiteX16" fmla="*/ 1598155 w 3004190"/>
              <a:gd name="connsiteY16" fmla="*/ 2955349 h 3110318"/>
              <a:gd name="connsiteX17" fmla="*/ 1598155 w 3004190"/>
              <a:gd name="connsiteY17" fmla="*/ 2169531 h 3110318"/>
              <a:gd name="connsiteX18" fmla="*/ 2039750 w 3004190"/>
              <a:gd name="connsiteY18" fmla="*/ 2955348 h 3110318"/>
              <a:gd name="connsiteX0" fmla="*/ 2029236 w 2993676"/>
              <a:gd name="connsiteY0" fmla="*/ 2955348 h 3110318"/>
              <a:gd name="connsiteX1" fmla="*/ 2344662 w 2993676"/>
              <a:gd name="connsiteY1" fmla="*/ 2526720 h 3110318"/>
              <a:gd name="connsiteX2" fmla="*/ 2218492 w 2993676"/>
              <a:gd name="connsiteY2" fmla="*/ 2169530 h 3110318"/>
              <a:gd name="connsiteX3" fmla="*/ 2344662 w 2993676"/>
              <a:gd name="connsiteY3" fmla="*/ 1598026 h 3110318"/>
              <a:gd name="connsiteX4" fmla="*/ 2993676 w 2993676"/>
              <a:gd name="connsiteY4" fmla="*/ 1576561 h 3110318"/>
              <a:gd name="connsiteX5" fmla="*/ 2344661 w 2993676"/>
              <a:gd name="connsiteY5" fmla="*/ 455019 h 3110318"/>
              <a:gd name="connsiteX6" fmla="*/ 1650725 w 2993676"/>
              <a:gd name="connsiteY6" fmla="*/ 955085 h 3110318"/>
              <a:gd name="connsiteX7" fmla="*/ 1272214 w 2993676"/>
              <a:gd name="connsiteY7" fmla="*/ 26390 h 3110318"/>
              <a:gd name="connsiteX8" fmla="*/ 820491 w 2993676"/>
              <a:gd name="connsiteY8" fmla="*/ 1113423 h 3110318"/>
              <a:gd name="connsiteX9" fmla="*/ 73596 w 2993676"/>
              <a:gd name="connsiteY9" fmla="*/ 1169399 h 3110318"/>
              <a:gd name="connsiteX10" fmla="*/ 796741 w 2993676"/>
              <a:gd name="connsiteY10" fmla="*/ 1885319 h 3110318"/>
              <a:gd name="connsiteX11" fmla="*/ 136684 w 2993676"/>
              <a:gd name="connsiteY11" fmla="*/ 2098092 h 3110318"/>
              <a:gd name="connsiteX12" fmla="*/ 10514 w 2993676"/>
              <a:gd name="connsiteY12" fmla="*/ 2598158 h 3110318"/>
              <a:gd name="connsiteX13" fmla="*/ 199768 w 2993676"/>
              <a:gd name="connsiteY13" fmla="*/ 2741035 h 3110318"/>
              <a:gd name="connsiteX14" fmla="*/ 1142457 w 2993676"/>
              <a:gd name="connsiteY14" fmla="*/ 2454159 h 3110318"/>
              <a:gd name="connsiteX15" fmla="*/ 1272214 w 2993676"/>
              <a:gd name="connsiteY15" fmla="*/ 3026786 h 3110318"/>
              <a:gd name="connsiteX16" fmla="*/ 1587641 w 2993676"/>
              <a:gd name="connsiteY16" fmla="*/ 2955349 h 3110318"/>
              <a:gd name="connsiteX17" fmla="*/ 1587641 w 2993676"/>
              <a:gd name="connsiteY17" fmla="*/ 2169531 h 3110318"/>
              <a:gd name="connsiteX18" fmla="*/ 2029236 w 2993676"/>
              <a:gd name="connsiteY18" fmla="*/ 2955348 h 3110318"/>
              <a:gd name="connsiteX0" fmla="*/ 2048579 w 3013019"/>
              <a:gd name="connsiteY0" fmla="*/ 2955348 h 3110318"/>
              <a:gd name="connsiteX1" fmla="*/ 2364005 w 3013019"/>
              <a:gd name="connsiteY1" fmla="*/ 2526720 h 3110318"/>
              <a:gd name="connsiteX2" fmla="*/ 2237835 w 3013019"/>
              <a:gd name="connsiteY2" fmla="*/ 2169530 h 3110318"/>
              <a:gd name="connsiteX3" fmla="*/ 2364005 w 3013019"/>
              <a:gd name="connsiteY3" fmla="*/ 1598026 h 3110318"/>
              <a:gd name="connsiteX4" fmla="*/ 3013019 w 3013019"/>
              <a:gd name="connsiteY4" fmla="*/ 1576561 h 3110318"/>
              <a:gd name="connsiteX5" fmla="*/ 2364004 w 3013019"/>
              <a:gd name="connsiteY5" fmla="*/ 455019 h 3110318"/>
              <a:gd name="connsiteX6" fmla="*/ 1670068 w 3013019"/>
              <a:gd name="connsiteY6" fmla="*/ 955085 h 3110318"/>
              <a:gd name="connsiteX7" fmla="*/ 1291557 w 3013019"/>
              <a:gd name="connsiteY7" fmla="*/ 26390 h 3110318"/>
              <a:gd name="connsiteX8" fmla="*/ 839834 w 3013019"/>
              <a:gd name="connsiteY8" fmla="*/ 1113423 h 3110318"/>
              <a:gd name="connsiteX9" fmla="*/ 92939 w 3013019"/>
              <a:gd name="connsiteY9" fmla="*/ 1169399 h 3110318"/>
              <a:gd name="connsiteX10" fmla="*/ 282197 w 3013019"/>
              <a:gd name="connsiteY10" fmla="*/ 1740902 h 3110318"/>
              <a:gd name="connsiteX11" fmla="*/ 156027 w 3013019"/>
              <a:gd name="connsiteY11" fmla="*/ 2098092 h 3110318"/>
              <a:gd name="connsiteX12" fmla="*/ 29857 w 3013019"/>
              <a:gd name="connsiteY12" fmla="*/ 2598158 h 3110318"/>
              <a:gd name="connsiteX13" fmla="*/ 219111 w 3013019"/>
              <a:gd name="connsiteY13" fmla="*/ 2741035 h 3110318"/>
              <a:gd name="connsiteX14" fmla="*/ 1161800 w 3013019"/>
              <a:gd name="connsiteY14" fmla="*/ 2454159 h 3110318"/>
              <a:gd name="connsiteX15" fmla="*/ 1291557 w 3013019"/>
              <a:gd name="connsiteY15" fmla="*/ 3026786 h 3110318"/>
              <a:gd name="connsiteX16" fmla="*/ 1606984 w 3013019"/>
              <a:gd name="connsiteY16" fmla="*/ 2955349 h 3110318"/>
              <a:gd name="connsiteX17" fmla="*/ 1606984 w 3013019"/>
              <a:gd name="connsiteY17" fmla="*/ 2169531 h 3110318"/>
              <a:gd name="connsiteX18" fmla="*/ 2048579 w 3013019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315425 w 3046247"/>
              <a:gd name="connsiteY10" fmla="*/ 1740902 h 3110318"/>
              <a:gd name="connsiteX11" fmla="*/ 630851 w 3046247"/>
              <a:gd name="connsiteY11" fmla="*/ 2240968 h 3110318"/>
              <a:gd name="connsiteX12" fmla="*/ 63085 w 3046247"/>
              <a:gd name="connsiteY12" fmla="*/ 2598158 h 3110318"/>
              <a:gd name="connsiteX13" fmla="*/ 252339 w 3046247"/>
              <a:gd name="connsiteY13" fmla="*/ 2741035 h 3110318"/>
              <a:gd name="connsiteX14" fmla="*/ 1195028 w 3046247"/>
              <a:gd name="connsiteY14" fmla="*/ 2454159 h 3110318"/>
              <a:gd name="connsiteX15" fmla="*/ 1324785 w 3046247"/>
              <a:gd name="connsiteY15" fmla="*/ 3026786 h 3110318"/>
              <a:gd name="connsiteX16" fmla="*/ 1640212 w 3046247"/>
              <a:gd name="connsiteY16" fmla="*/ 2955349 h 3110318"/>
              <a:gd name="connsiteX17" fmla="*/ 1640212 w 3046247"/>
              <a:gd name="connsiteY17" fmla="*/ 2169531 h 3110318"/>
              <a:gd name="connsiteX18" fmla="*/ 2081807 w 3046247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630851 w 3046247"/>
              <a:gd name="connsiteY11" fmla="*/ 2240968 h 3110318"/>
              <a:gd name="connsiteX12" fmla="*/ 63085 w 3046247"/>
              <a:gd name="connsiteY12" fmla="*/ 2598158 h 3110318"/>
              <a:gd name="connsiteX13" fmla="*/ 252339 w 3046247"/>
              <a:gd name="connsiteY13" fmla="*/ 2741035 h 3110318"/>
              <a:gd name="connsiteX14" fmla="*/ 1195028 w 3046247"/>
              <a:gd name="connsiteY14" fmla="*/ 2454159 h 3110318"/>
              <a:gd name="connsiteX15" fmla="*/ 1324785 w 3046247"/>
              <a:gd name="connsiteY15" fmla="*/ 3026786 h 3110318"/>
              <a:gd name="connsiteX16" fmla="*/ 1640212 w 3046247"/>
              <a:gd name="connsiteY16" fmla="*/ 2955349 h 3110318"/>
              <a:gd name="connsiteX17" fmla="*/ 1640212 w 3046247"/>
              <a:gd name="connsiteY17" fmla="*/ 2169531 h 3110318"/>
              <a:gd name="connsiteX18" fmla="*/ 2081807 w 3046247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693936 w 3046247"/>
              <a:gd name="connsiteY11" fmla="*/ 1955216 h 3110318"/>
              <a:gd name="connsiteX12" fmla="*/ 630851 w 3046247"/>
              <a:gd name="connsiteY12" fmla="*/ 2240968 h 3110318"/>
              <a:gd name="connsiteX13" fmla="*/ 63085 w 3046247"/>
              <a:gd name="connsiteY13" fmla="*/ 2598158 h 3110318"/>
              <a:gd name="connsiteX14" fmla="*/ 252339 w 3046247"/>
              <a:gd name="connsiteY14" fmla="*/ 2741035 h 3110318"/>
              <a:gd name="connsiteX15" fmla="*/ 1195028 w 3046247"/>
              <a:gd name="connsiteY15" fmla="*/ 2454159 h 3110318"/>
              <a:gd name="connsiteX16" fmla="*/ 1324785 w 3046247"/>
              <a:gd name="connsiteY16" fmla="*/ 3026786 h 3110318"/>
              <a:gd name="connsiteX17" fmla="*/ 1640212 w 3046247"/>
              <a:gd name="connsiteY17" fmla="*/ 2955349 h 3110318"/>
              <a:gd name="connsiteX18" fmla="*/ 1640212 w 3046247"/>
              <a:gd name="connsiteY18" fmla="*/ 2169531 h 3110318"/>
              <a:gd name="connsiteX19" fmla="*/ 2081807 w 3046247"/>
              <a:gd name="connsiteY19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0 w 3046247"/>
              <a:gd name="connsiteY11" fmla="*/ 1812340 h 3110318"/>
              <a:gd name="connsiteX12" fmla="*/ 630851 w 3046247"/>
              <a:gd name="connsiteY12" fmla="*/ 2240968 h 3110318"/>
              <a:gd name="connsiteX13" fmla="*/ 63085 w 3046247"/>
              <a:gd name="connsiteY13" fmla="*/ 2598158 h 3110318"/>
              <a:gd name="connsiteX14" fmla="*/ 252339 w 3046247"/>
              <a:gd name="connsiteY14" fmla="*/ 2741035 h 3110318"/>
              <a:gd name="connsiteX15" fmla="*/ 1195028 w 3046247"/>
              <a:gd name="connsiteY15" fmla="*/ 2454159 h 3110318"/>
              <a:gd name="connsiteX16" fmla="*/ 1324785 w 3046247"/>
              <a:gd name="connsiteY16" fmla="*/ 3026786 h 3110318"/>
              <a:gd name="connsiteX17" fmla="*/ 1640212 w 3046247"/>
              <a:gd name="connsiteY17" fmla="*/ 2955349 h 3110318"/>
              <a:gd name="connsiteX18" fmla="*/ 1640212 w 3046247"/>
              <a:gd name="connsiteY18" fmla="*/ 2169531 h 3110318"/>
              <a:gd name="connsiteX19" fmla="*/ 2081807 w 3046247"/>
              <a:gd name="connsiteY19" fmla="*/ 2955348 h 3110318"/>
              <a:gd name="connsiteX0" fmla="*/ 2081807 w 3077790"/>
              <a:gd name="connsiteY0" fmla="*/ 2955348 h 3110318"/>
              <a:gd name="connsiteX1" fmla="*/ 2397233 w 3077790"/>
              <a:gd name="connsiteY1" fmla="*/ 2526720 h 3110318"/>
              <a:gd name="connsiteX2" fmla="*/ 2271063 w 3077790"/>
              <a:gd name="connsiteY2" fmla="*/ 2169530 h 3110318"/>
              <a:gd name="connsiteX3" fmla="*/ 2586489 w 3077790"/>
              <a:gd name="connsiteY3" fmla="*/ 1812340 h 3110318"/>
              <a:gd name="connsiteX4" fmla="*/ 3046247 w 3077790"/>
              <a:gd name="connsiteY4" fmla="*/ 1576561 h 3110318"/>
              <a:gd name="connsiteX5" fmla="*/ 2397232 w 3077790"/>
              <a:gd name="connsiteY5" fmla="*/ 455019 h 3110318"/>
              <a:gd name="connsiteX6" fmla="*/ 1703296 w 3077790"/>
              <a:gd name="connsiteY6" fmla="*/ 955085 h 3110318"/>
              <a:gd name="connsiteX7" fmla="*/ 1324785 w 3077790"/>
              <a:gd name="connsiteY7" fmla="*/ 26390 h 3110318"/>
              <a:gd name="connsiteX8" fmla="*/ 873062 w 3077790"/>
              <a:gd name="connsiteY8" fmla="*/ 1113423 h 3110318"/>
              <a:gd name="connsiteX9" fmla="*/ 126167 w 3077790"/>
              <a:gd name="connsiteY9" fmla="*/ 1169399 h 3110318"/>
              <a:gd name="connsiteX10" fmla="*/ 630851 w 3077790"/>
              <a:gd name="connsiteY10" fmla="*/ 1669464 h 3110318"/>
              <a:gd name="connsiteX11" fmla="*/ 0 w 3077790"/>
              <a:gd name="connsiteY11" fmla="*/ 1812340 h 3110318"/>
              <a:gd name="connsiteX12" fmla="*/ 630851 w 3077790"/>
              <a:gd name="connsiteY12" fmla="*/ 2240968 h 3110318"/>
              <a:gd name="connsiteX13" fmla="*/ 63085 w 3077790"/>
              <a:gd name="connsiteY13" fmla="*/ 2598158 h 3110318"/>
              <a:gd name="connsiteX14" fmla="*/ 252339 w 3077790"/>
              <a:gd name="connsiteY14" fmla="*/ 2741035 h 3110318"/>
              <a:gd name="connsiteX15" fmla="*/ 1195028 w 3077790"/>
              <a:gd name="connsiteY15" fmla="*/ 2454159 h 3110318"/>
              <a:gd name="connsiteX16" fmla="*/ 1324785 w 3077790"/>
              <a:gd name="connsiteY16" fmla="*/ 3026786 h 3110318"/>
              <a:gd name="connsiteX17" fmla="*/ 1640212 w 3077790"/>
              <a:gd name="connsiteY17" fmla="*/ 2955349 h 3110318"/>
              <a:gd name="connsiteX18" fmla="*/ 1640212 w 3077790"/>
              <a:gd name="connsiteY18" fmla="*/ 2169531 h 3110318"/>
              <a:gd name="connsiteX19" fmla="*/ 2081807 w 3077790"/>
              <a:gd name="connsiteY19" fmla="*/ 2955348 h 31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77790" h="3110318">
                <a:moveTo>
                  <a:pt x="2081807" y="2955348"/>
                </a:moveTo>
                <a:cubicBezTo>
                  <a:pt x="2207977" y="3014879"/>
                  <a:pt x="2365690" y="2657690"/>
                  <a:pt x="2397233" y="2526720"/>
                </a:cubicBezTo>
                <a:cubicBezTo>
                  <a:pt x="2428776" y="2395750"/>
                  <a:pt x="2239520" y="2288593"/>
                  <a:pt x="2271063" y="2169530"/>
                </a:cubicBezTo>
                <a:cubicBezTo>
                  <a:pt x="2302606" y="2050467"/>
                  <a:pt x="2457292" y="1911168"/>
                  <a:pt x="2586489" y="1812340"/>
                </a:cubicBezTo>
                <a:cubicBezTo>
                  <a:pt x="2715686" y="1713512"/>
                  <a:pt x="3077790" y="1802781"/>
                  <a:pt x="3046247" y="1576561"/>
                </a:cubicBezTo>
                <a:cubicBezTo>
                  <a:pt x="3014704" y="1350341"/>
                  <a:pt x="2621057" y="558598"/>
                  <a:pt x="2397232" y="455019"/>
                </a:cubicBezTo>
                <a:cubicBezTo>
                  <a:pt x="2173407" y="351440"/>
                  <a:pt x="1882037" y="1026523"/>
                  <a:pt x="1703296" y="955085"/>
                </a:cubicBezTo>
                <a:cubicBezTo>
                  <a:pt x="1524555" y="883647"/>
                  <a:pt x="1463157" y="0"/>
                  <a:pt x="1324785" y="26390"/>
                </a:cubicBezTo>
                <a:cubicBezTo>
                  <a:pt x="1186413" y="52780"/>
                  <a:pt x="1072832" y="922922"/>
                  <a:pt x="873062" y="1113423"/>
                </a:cubicBezTo>
                <a:cubicBezTo>
                  <a:pt x="673292" y="1303924"/>
                  <a:pt x="166536" y="1076726"/>
                  <a:pt x="126167" y="1169399"/>
                </a:cubicBezTo>
                <a:cubicBezTo>
                  <a:pt x="85799" y="1262073"/>
                  <a:pt x="651879" y="1562307"/>
                  <a:pt x="630851" y="1669464"/>
                </a:cubicBezTo>
                <a:cubicBezTo>
                  <a:pt x="609823" y="1776621"/>
                  <a:pt x="0" y="1717089"/>
                  <a:pt x="0" y="1812340"/>
                </a:cubicBezTo>
                <a:cubicBezTo>
                  <a:pt x="0" y="1907591"/>
                  <a:pt x="620337" y="2109998"/>
                  <a:pt x="630851" y="2240968"/>
                </a:cubicBezTo>
                <a:cubicBezTo>
                  <a:pt x="641365" y="2371938"/>
                  <a:pt x="126170" y="2514814"/>
                  <a:pt x="63085" y="2598158"/>
                </a:cubicBezTo>
                <a:cubicBezTo>
                  <a:pt x="0" y="2681502"/>
                  <a:pt x="63682" y="2765035"/>
                  <a:pt x="252339" y="2741035"/>
                </a:cubicBezTo>
                <a:cubicBezTo>
                  <a:pt x="440996" y="2717035"/>
                  <a:pt x="1016287" y="2406534"/>
                  <a:pt x="1195028" y="2454159"/>
                </a:cubicBezTo>
                <a:cubicBezTo>
                  <a:pt x="1373769" y="2501784"/>
                  <a:pt x="1250588" y="2943254"/>
                  <a:pt x="1324785" y="3026786"/>
                </a:cubicBezTo>
                <a:cubicBezTo>
                  <a:pt x="1398982" y="3110318"/>
                  <a:pt x="1587641" y="3098225"/>
                  <a:pt x="1640212" y="2955349"/>
                </a:cubicBezTo>
                <a:cubicBezTo>
                  <a:pt x="1692783" y="2812473"/>
                  <a:pt x="1566613" y="2169531"/>
                  <a:pt x="1640212" y="2169531"/>
                </a:cubicBezTo>
                <a:cubicBezTo>
                  <a:pt x="1713811" y="2169531"/>
                  <a:pt x="1955637" y="2895817"/>
                  <a:pt x="2081807" y="2955348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Свежее пятно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00562" y="1857364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Смыть теплой водой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964653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раствор лимонной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00562" y="4071942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мыло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52149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Правильно!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4514856" y="528638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Подумай еще!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Управляющая кнопка: далее 10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5" grpId="1"/>
      <p:bldP spid="16" grpId="0"/>
      <p:bldP spid="16" grpId="1"/>
      <p:bldP spid="16" grpId="2"/>
      <p:bldP spid="16" grpId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0001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фруктов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714348" y="2103170"/>
            <a:ext cx="3396178" cy="1774301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712520 w 2697678"/>
              <a:gd name="connsiteY0" fmla="*/ 1720501 h 1754148"/>
              <a:gd name="connsiteX1" fmla="*/ 2232561 w 2697678"/>
              <a:gd name="connsiteY1" fmla="*/ 1316740 h 1754148"/>
              <a:gd name="connsiteX2" fmla="*/ 2683824 w 2697678"/>
              <a:gd name="connsiteY2" fmla="*/ 865478 h 1754148"/>
              <a:gd name="connsiteX3" fmla="*/ 2149434 w 2697678"/>
              <a:gd name="connsiteY3" fmla="*/ 331088 h 1754148"/>
              <a:gd name="connsiteX4" fmla="*/ 1591294 w 2697678"/>
              <a:gd name="connsiteY4" fmla="*/ 283587 h 1754148"/>
              <a:gd name="connsiteX5" fmla="*/ 1027687 w 2697678"/>
              <a:gd name="connsiteY5" fmla="*/ 19792 h 1754148"/>
              <a:gd name="connsiteX6" fmla="*/ 510639 w 2697678"/>
              <a:gd name="connsiteY6" fmla="*/ 402340 h 1754148"/>
              <a:gd name="connsiteX7" fmla="*/ 71252 w 2697678"/>
              <a:gd name="connsiteY7" fmla="*/ 580470 h 1754148"/>
              <a:gd name="connsiteX8" fmla="*/ 83128 w 2697678"/>
              <a:gd name="connsiteY8" fmla="*/ 912979 h 1754148"/>
              <a:gd name="connsiteX9" fmla="*/ 356260 w 2697678"/>
              <a:gd name="connsiteY9" fmla="*/ 1518621 h 1754148"/>
              <a:gd name="connsiteX10" fmla="*/ 712520 w 2697678"/>
              <a:gd name="connsiteY10" fmla="*/ 1720501 h 1754148"/>
              <a:gd name="connsiteX0" fmla="*/ 712520 w 2697678"/>
              <a:gd name="connsiteY0" fmla="*/ 1740654 h 1774301"/>
              <a:gd name="connsiteX1" fmla="*/ 2232561 w 2697678"/>
              <a:gd name="connsiteY1" fmla="*/ 1336893 h 1774301"/>
              <a:gd name="connsiteX2" fmla="*/ 2683824 w 2697678"/>
              <a:gd name="connsiteY2" fmla="*/ 885631 h 1774301"/>
              <a:gd name="connsiteX3" fmla="*/ 2149434 w 2697678"/>
              <a:gd name="connsiteY3" fmla="*/ 351241 h 1774301"/>
              <a:gd name="connsiteX4" fmla="*/ 1669991 w 2697678"/>
              <a:gd name="connsiteY4" fmla="*/ 182821 h 1774301"/>
              <a:gd name="connsiteX5" fmla="*/ 1027687 w 2697678"/>
              <a:gd name="connsiteY5" fmla="*/ 39945 h 1774301"/>
              <a:gd name="connsiteX6" fmla="*/ 510639 w 2697678"/>
              <a:gd name="connsiteY6" fmla="*/ 422493 h 1774301"/>
              <a:gd name="connsiteX7" fmla="*/ 71252 w 2697678"/>
              <a:gd name="connsiteY7" fmla="*/ 600623 h 1774301"/>
              <a:gd name="connsiteX8" fmla="*/ 83128 w 2697678"/>
              <a:gd name="connsiteY8" fmla="*/ 933132 h 1774301"/>
              <a:gd name="connsiteX9" fmla="*/ 356260 w 2697678"/>
              <a:gd name="connsiteY9" fmla="*/ 1538774 h 1774301"/>
              <a:gd name="connsiteX10" fmla="*/ 712520 w 2697678"/>
              <a:gd name="connsiteY10" fmla="*/ 1740654 h 1774301"/>
              <a:gd name="connsiteX0" fmla="*/ 712520 w 2718523"/>
              <a:gd name="connsiteY0" fmla="*/ 1740654 h 1774301"/>
              <a:gd name="connsiteX1" fmla="*/ 2232561 w 2718523"/>
              <a:gd name="connsiteY1" fmla="*/ 1336893 h 1774301"/>
              <a:gd name="connsiteX2" fmla="*/ 2683824 w 2718523"/>
              <a:gd name="connsiteY2" fmla="*/ 885631 h 1774301"/>
              <a:gd name="connsiteX3" fmla="*/ 2440756 w 2718523"/>
              <a:gd name="connsiteY3" fmla="*/ 182822 h 1774301"/>
              <a:gd name="connsiteX4" fmla="*/ 1669991 w 2718523"/>
              <a:gd name="connsiteY4" fmla="*/ 182821 h 1774301"/>
              <a:gd name="connsiteX5" fmla="*/ 1027687 w 2718523"/>
              <a:gd name="connsiteY5" fmla="*/ 39945 h 1774301"/>
              <a:gd name="connsiteX6" fmla="*/ 510639 w 2718523"/>
              <a:gd name="connsiteY6" fmla="*/ 422493 h 1774301"/>
              <a:gd name="connsiteX7" fmla="*/ 71252 w 2718523"/>
              <a:gd name="connsiteY7" fmla="*/ 600623 h 1774301"/>
              <a:gd name="connsiteX8" fmla="*/ 83128 w 2718523"/>
              <a:gd name="connsiteY8" fmla="*/ 933132 h 1774301"/>
              <a:gd name="connsiteX9" fmla="*/ 356260 w 2718523"/>
              <a:gd name="connsiteY9" fmla="*/ 1538774 h 1774301"/>
              <a:gd name="connsiteX10" fmla="*/ 712520 w 2718523"/>
              <a:gd name="connsiteY10" fmla="*/ 1740654 h 1774301"/>
              <a:gd name="connsiteX0" fmla="*/ 712520 w 3053529"/>
              <a:gd name="connsiteY0" fmla="*/ 1740654 h 1774301"/>
              <a:gd name="connsiteX1" fmla="*/ 2232561 w 3053529"/>
              <a:gd name="connsiteY1" fmla="*/ 1336893 h 1774301"/>
              <a:gd name="connsiteX2" fmla="*/ 3018830 w 3053529"/>
              <a:gd name="connsiteY2" fmla="*/ 754326 h 1774301"/>
              <a:gd name="connsiteX3" fmla="*/ 2440756 w 3053529"/>
              <a:gd name="connsiteY3" fmla="*/ 182822 h 1774301"/>
              <a:gd name="connsiteX4" fmla="*/ 1669991 w 3053529"/>
              <a:gd name="connsiteY4" fmla="*/ 182821 h 1774301"/>
              <a:gd name="connsiteX5" fmla="*/ 1027687 w 3053529"/>
              <a:gd name="connsiteY5" fmla="*/ 39945 h 1774301"/>
              <a:gd name="connsiteX6" fmla="*/ 510639 w 3053529"/>
              <a:gd name="connsiteY6" fmla="*/ 422493 h 1774301"/>
              <a:gd name="connsiteX7" fmla="*/ 71252 w 3053529"/>
              <a:gd name="connsiteY7" fmla="*/ 600623 h 1774301"/>
              <a:gd name="connsiteX8" fmla="*/ 83128 w 3053529"/>
              <a:gd name="connsiteY8" fmla="*/ 933132 h 1774301"/>
              <a:gd name="connsiteX9" fmla="*/ 356260 w 3053529"/>
              <a:gd name="connsiteY9" fmla="*/ 1538774 h 1774301"/>
              <a:gd name="connsiteX10" fmla="*/ 712520 w 3053529"/>
              <a:gd name="connsiteY10" fmla="*/ 1740654 h 17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3529" h="1774301">
                <a:moveTo>
                  <a:pt x="712520" y="1740654"/>
                </a:moveTo>
                <a:cubicBezTo>
                  <a:pt x="1025237" y="1707007"/>
                  <a:pt x="1848176" y="1501281"/>
                  <a:pt x="2232561" y="1336893"/>
                </a:cubicBezTo>
                <a:cubicBezTo>
                  <a:pt x="2616946" y="1172505"/>
                  <a:pt x="2984131" y="946671"/>
                  <a:pt x="3018830" y="754326"/>
                </a:cubicBezTo>
                <a:cubicBezTo>
                  <a:pt x="3053529" y="561981"/>
                  <a:pt x="2665562" y="278073"/>
                  <a:pt x="2440756" y="182822"/>
                </a:cubicBezTo>
                <a:cubicBezTo>
                  <a:pt x="2215950" y="87571"/>
                  <a:pt x="1905502" y="206634"/>
                  <a:pt x="1669991" y="182821"/>
                </a:cubicBezTo>
                <a:cubicBezTo>
                  <a:pt x="1434480" y="159008"/>
                  <a:pt x="1220912" y="0"/>
                  <a:pt x="1027687" y="39945"/>
                </a:cubicBezTo>
                <a:cubicBezTo>
                  <a:pt x="834462" y="79890"/>
                  <a:pt x="670045" y="329047"/>
                  <a:pt x="510639" y="422493"/>
                </a:cubicBezTo>
                <a:cubicBezTo>
                  <a:pt x="351233" y="515939"/>
                  <a:pt x="142504" y="515517"/>
                  <a:pt x="71252" y="600623"/>
                </a:cubicBezTo>
                <a:cubicBezTo>
                  <a:pt x="0" y="685729"/>
                  <a:pt x="35627" y="776773"/>
                  <a:pt x="83128" y="933132"/>
                </a:cubicBezTo>
                <a:cubicBezTo>
                  <a:pt x="130629" y="1089491"/>
                  <a:pt x="251361" y="1404187"/>
                  <a:pt x="356260" y="1538774"/>
                </a:cubicBezTo>
                <a:cubicBezTo>
                  <a:pt x="461159" y="1673361"/>
                  <a:pt x="399803" y="1774301"/>
                  <a:pt x="712520" y="1740654"/>
                </a:cubicBezTo>
                <a:close/>
              </a:path>
            </a:pathLst>
          </a:custGeom>
          <a:solidFill>
            <a:srgbClr val="66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00562" y="1500174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Смыть теплой водой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428868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раствор лимонной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00562" y="3357562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мыло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52149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Правильно!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4514856" y="528638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Подумай еще!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 rot="18064622">
            <a:off x="744586" y="2551463"/>
            <a:ext cx="2960771" cy="2076746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712520 w 2697678"/>
              <a:gd name="connsiteY0" fmla="*/ 2018554 h 2052201"/>
              <a:gd name="connsiteX1" fmla="*/ 2232561 w 2697678"/>
              <a:gd name="connsiteY1" fmla="*/ 1614793 h 2052201"/>
              <a:gd name="connsiteX2" fmla="*/ 2683824 w 2697678"/>
              <a:gd name="connsiteY2" fmla="*/ 1163531 h 2052201"/>
              <a:gd name="connsiteX3" fmla="*/ 2149434 w 2697678"/>
              <a:gd name="connsiteY3" fmla="*/ 629141 h 2052201"/>
              <a:gd name="connsiteX4" fmla="*/ 1591294 w 2697678"/>
              <a:gd name="connsiteY4" fmla="*/ 581640 h 2052201"/>
              <a:gd name="connsiteX5" fmla="*/ 1007240 w 2697678"/>
              <a:gd name="connsiteY5" fmla="*/ 19792 h 2052201"/>
              <a:gd name="connsiteX6" fmla="*/ 510639 w 2697678"/>
              <a:gd name="connsiteY6" fmla="*/ 700393 h 2052201"/>
              <a:gd name="connsiteX7" fmla="*/ 71252 w 2697678"/>
              <a:gd name="connsiteY7" fmla="*/ 878523 h 2052201"/>
              <a:gd name="connsiteX8" fmla="*/ 83128 w 2697678"/>
              <a:gd name="connsiteY8" fmla="*/ 1211032 h 2052201"/>
              <a:gd name="connsiteX9" fmla="*/ 356260 w 2697678"/>
              <a:gd name="connsiteY9" fmla="*/ 1816674 h 2052201"/>
              <a:gd name="connsiteX10" fmla="*/ 712520 w 2697678"/>
              <a:gd name="connsiteY10" fmla="*/ 2018554 h 2052201"/>
              <a:gd name="connsiteX0" fmla="*/ 676893 w 2662051"/>
              <a:gd name="connsiteY0" fmla="*/ 2043099 h 2076746"/>
              <a:gd name="connsiteX1" fmla="*/ 2196934 w 2662051"/>
              <a:gd name="connsiteY1" fmla="*/ 1639338 h 2076746"/>
              <a:gd name="connsiteX2" fmla="*/ 2648197 w 2662051"/>
              <a:gd name="connsiteY2" fmla="*/ 1188076 h 2076746"/>
              <a:gd name="connsiteX3" fmla="*/ 2113807 w 2662051"/>
              <a:gd name="connsiteY3" fmla="*/ 653686 h 2076746"/>
              <a:gd name="connsiteX4" fmla="*/ 1555667 w 2662051"/>
              <a:gd name="connsiteY4" fmla="*/ 606185 h 2076746"/>
              <a:gd name="connsiteX5" fmla="*/ 971613 w 2662051"/>
              <a:gd name="connsiteY5" fmla="*/ 44337 h 2076746"/>
              <a:gd name="connsiteX6" fmla="*/ 156995 w 2662051"/>
              <a:gd name="connsiteY6" fmla="*/ 340165 h 2076746"/>
              <a:gd name="connsiteX7" fmla="*/ 35625 w 2662051"/>
              <a:gd name="connsiteY7" fmla="*/ 903068 h 2076746"/>
              <a:gd name="connsiteX8" fmla="*/ 47501 w 2662051"/>
              <a:gd name="connsiteY8" fmla="*/ 1235577 h 2076746"/>
              <a:gd name="connsiteX9" fmla="*/ 320633 w 2662051"/>
              <a:gd name="connsiteY9" fmla="*/ 1841219 h 2076746"/>
              <a:gd name="connsiteX10" fmla="*/ 676893 w 2662051"/>
              <a:gd name="connsiteY10" fmla="*/ 2043099 h 207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62051" h="2076746">
                <a:moveTo>
                  <a:pt x="676893" y="2043099"/>
                </a:moveTo>
                <a:cubicBezTo>
                  <a:pt x="989610" y="2009452"/>
                  <a:pt x="1868383" y="1781842"/>
                  <a:pt x="2196934" y="1639338"/>
                </a:cubicBezTo>
                <a:cubicBezTo>
                  <a:pt x="2525485" y="1496834"/>
                  <a:pt x="2662051" y="1352351"/>
                  <a:pt x="2648197" y="1188076"/>
                </a:cubicBezTo>
                <a:cubicBezTo>
                  <a:pt x="2634343" y="1023801"/>
                  <a:pt x="2295895" y="750668"/>
                  <a:pt x="2113807" y="653686"/>
                </a:cubicBezTo>
                <a:cubicBezTo>
                  <a:pt x="1931719" y="556704"/>
                  <a:pt x="1746033" y="707743"/>
                  <a:pt x="1555667" y="606185"/>
                </a:cubicBezTo>
                <a:cubicBezTo>
                  <a:pt x="1365301" y="504627"/>
                  <a:pt x="1204725" y="88674"/>
                  <a:pt x="971613" y="44337"/>
                </a:cubicBezTo>
                <a:cubicBezTo>
                  <a:pt x="738501" y="0"/>
                  <a:pt x="312993" y="197043"/>
                  <a:pt x="156995" y="340165"/>
                </a:cubicBezTo>
                <a:cubicBezTo>
                  <a:pt x="997" y="483287"/>
                  <a:pt x="53874" y="753833"/>
                  <a:pt x="35625" y="903068"/>
                </a:cubicBezTo>
                <a:cubicBezTo>
                  <a:pt x="17376" y="1052303"/>
                  <a:pt x="0" y="1079218"/>
                  <a:pt x="47501" y="1235577"/>
                </a:cubicBezTo>
                <a:cubicBezTo>
                  <a:pt x="95002" y="1391936"/>
                  <a:pt x="215734" y="1706632"/>
                  <a:pt x="320633" y="1841219"/>
                </a:cubicBezTo>
                <a:cubicBezTo>
                  <a:pt x="425532" y="1975806"/>
                  <a:pt x="364176" y="2076746"/>
                  <a:pt x="676893" y="2043099"/>
                </a:cubicBezTo>
                <a:close/>
              </a:path>
            </a:pathLst>
          </a:cu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252395" y="2389284"/>
            <a:ext cx="3700476" cy="3063794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1159909 w 2697678"/>
              <a:gd name="connsiteY0" fmla="*/ 1401510 h 1435157"/>
              <a:gd name="connsiteX1" fmla="*/ 2232561 w 2697678"/>
              <a:gd name="connsiteY1" fmla="*/ 1082634 h 1435157"/>
              <a:gd name="connsiteX2" fmla="*/ 2683824 w 2697678"/>
              <a:gd name="connsiteY2" fmla="*/ 631372 h 1435157"/>
              <a:gd name="connsiteX3" fmla="*/ 2149434 w 2697678"/>
              <a:gd name="connsiteY3" fmla="*/ 96982 h 1435157"/>
              <a:gd name="connsiteX4" fmla="*/ 1591294 w 2697678"/>
              <a:gd name="connsiteY4" fmla="*/ 49481 h 1435157"/>
              <a:gd name="connsiteX5" fmla="*/ 997528 w 2697678"/>
              <a:gd name="connsiteY5" fmla="*/ 108858 h 1435157"/>
              <a:gd name="connsiteX6" fmla="*/ 510639 w 2697678"/>
              <a:gd name="connsiteY6" fmla="*/ 168234 h 1435157"/>
              <a:gd name="connsiteX7" fmla="*/ 71252 w 2697678"/>
              <a:gd name="connsiteY7" fmla="*/ 346364 h 1435157"/>
              <a:gd name="connsiteX8" fmla="*/ 83128 w 2697678"/>
              <a:gd name="connsiteY8" fmla="*/ 678873 h 1435157"/>
              <a:gd name="connsiteX9" fmla="*/ 356260 w 2697678"/>
              <a:gd name="connsiteY9" fmla="*/ 1284515 h 1435157"/>
              <a:gd name="connsiteX10" fmla="*/ 1159909 w 2697678"/>
              <a:gd name="connsiteY10" fmla="*/ 1401510 h 1435157"/>
              <a:gd name="connsiteX0" fmla="*/ 1664044 w 3201813"/>
              <a:gd name="connsiteY0" fmla="*/ 1401510 h 1660714"/>
              <a:gd name="connsiteX1" fmla="*/ 2736696 w 3201813"/>
              <a:gd name="connsiteY1" fmla="*/ 1082634 h 1660714"/>
              <a:gd name="connsiteX2" fmla="*/ 3187959 w 3201813"/>
              <a:gd name="connsiteY2" fmla="*/ 631372 h 1660714"/>
              <a:gd name="connsiteX3" fmla="*/ 2653569 w 3201813"/>
              <a:gd name="connsiteY3" fmla="*/ 96982 h 1660714"/>
              <a:gd name="connsiteX4" fmla="*/ 2095429 w 3201813"/>
              <a:gd name="connsiteY4" fmla="*/ 49481 h 1660714"/>
              <a:gd name="connsiteX5" fmla="*/ 1501663 w 3201813"/>
              <a:gd name="connsiteY5" fmla="*/ 108858 h 1660714"/>
              <a:gd name="connsiteX6" fmla="*/ 1014774 w 3201813"/>
              <a:gd name="connsiteY6" fmla="*/ 168234 h 1660714"/>
              <a:gd name="connsiteX7" fmla="*/ 575387 w 3201813"/>
              <a:gd name="connsiteY7" fmla="*/ 346364 h 1660714"/>
              <a:gd name="connsiteX8" fmla="*/ 587263 w 3201813"/>
              <a:gd name="connsiteY8" fmla="*/ 678873 h 1660714"/>
              <a:gd name="connsiteX9" fmla="*/ 179463 w 3201813"/>
              <a:gd name="connsiteY9" fmla="*/ 1540274 h 1660714"/>
              <a:gd name="connsiteX10" fmla="*/ 1664044 w 3201813"/>
              <a:gd name="connsiteY10" fmla="*/ 1401510 h 1660714"/>
              <a:gd name="connsiteX0" fmla="*/ 1929451 w 3467220"/>
              <a:gd name="connsiteY0" fmla="*/ 1401510 h 1672479"/>
              <a:gd name="connsiteX1" fmla="*/ 3002103 w 3467220"/>
              <a:gd name="connsiteY1" fmla="*/ 1082634 h 1672479"/>
              <a:gd name="connsiteX2" fmla="*/ 3453366 w 3467220"/>
              <a:gd name="connsiteY2" fmla="*/ 631372 h 1672479"/>
              <a:gd name="connsiteX3" fmla="*/ 2918976 w 3467220"/>
              <a:gd name="connsiteY3" fmla="*/ 96982 h 1672479"/>
              <a:gd name="connsiteX4" fmla="*/ 2360836 w 3467220"/>
              <a:gd name="connsiteY4" fmla="*/ 49481 h 1672479"/>
              <a:gd name="connsiteX5" fmla="*/ 1767070 w 3467220"/>
              <a:gd name="connsiteY5" fmla="*/ 108858 h 1672479"/>
              <a:gd name="connsiteX6" fmla="*/ 1280181 w 3467220"/>
              <a:gd name="connsiteY6" fmla="*/ 168234 h 1672479"/>
              <a:gd name="connsiteX7" fmla="*/ 840794 w 3467220"/>
              <a:gd name="connsiteY7" fmla="*/ 346364 h 1672479"/>
              <a:gd name="connsiteX8" fmla="*/ 65987 w 3467220"/>
              <a:gd name="connsiteY8" fmla="*/ 608277 h 1672479"/>
              <a:gd name="connsiteX9" fmla="*/ 444870 w 3467220"/>
              <a:gd name="connsiteY9" fmla="*/ 1540274 h 1672479"/>
              <a:gd name="connsiteX10" fmla="*/ 1929451 w 3467220"/>
              <a:gd name="connsiteY10" fmla="*/ 1401510 h 1672479"/>
              <a:gd name="connsiteX0" fmla="*/ 1929451 w 3467220"/>
              <a:gd name="connsiteY0" fmla="*/ 1401510 h 1681959"/>
              <a:gd name="connsiteX1" fmla="*/ 3002103 w 3467220"/>
              <a:gd name="connsiteY1" fmla="*/ 1082634 h 1681959"/>
              <a:gd name="connsiteX2" fmla="*/ 3453366 w 3467220"/>
              <a:gd name="connsiteY2" fmla="*/ 631372 h 1681959"/>
              <a:gd name="connsiteX3" fmla="*/ 2918976 w 3467220"/>
              <a:gd name="connsiteY3" fmla="*/ 96982 h 1681959"/>
              <a:gd name="connsiteX4" fmla="*/ 2360836 w 3467220"/>
              <a:gd name="connsiteY4" fmla="*/ 49481 h 1681959"/>
              <a:gd name="connsiteX5" fmla="*/ 1767070 w 3467220"/>
              <a:gd name="connsiteY5" fmla="*/ 108858 h 1681959"/>
              <a:gd name="connsiteX6" fmla="*/ 1280181 w 3467220"/>
              <a:gd name="connsiteY6" fmla="*/ 168234 h 1681959"/>
              <a:gd name="connsiteX7" fmla="*/ 840794 w 3467220"/>
              <a:gd name="connsiteY7" fmla="*/ 346364 h 1681959"/>
              <a:gd name="connsiteX8" fmla="*/ 65987 w 3467220"/>
              <a:gd name="connsiteY8" fmla="*/ 608277 h 1681959"/>
              <a:gd name="connsiteX9" fmla="*/ 444870 w 3467220"/>
              <a:gd name="connsiteY9" fmla="*/ 1540274 h 1681959"/>
              <a:gd name="connsiteX10" fmla="*/ 1609270 w 3467220"/>
              <a:gd name="connsiteY10" fmla="*/ 1458388 h 1681959"/>
              <a:gd name="connsiteX11" fmla="*/ 1929451 w 3467220"/>
              <a:gd name="connsiteY11" fmla="*/ 1401510 h 1681959"/>
              <a:gd name="connsiteX0" fmla="*/ 1979046 w 3516815"/>
              <a:gd name="connsiteY0" fmla="*/ 1401510 h 1603732"/>
              <a:gd name="connsiteX1" fmla="*/ 3051698 w 3516815"/>
              <a:gd name="connsiteY1" fmla="*/ 1082634 h 1603732"/>
              <a:gd name="connsiteX2" fmla="*/ 3502961 w 3516815"/>
              <a:gd name="connsiteY2" fmla="*/ 631372 h 1603732"/>
              <a:gd name="connsiteX3" fmla="*/ 2968571 w 3516815"/>
              <a:gd name="connsiteY3" fmla="*/ 96982 h 1603732"/>
              <a:gd name="connsiteX4" fmla="*/ 2410431 w 3516815"/>
              <a:gd name="connsiteY4" fmla="*/ 49481 h 1603732"/>
              <a:gd name="connsiteX5" fmla="*/ 1816665 w 3516815"/>
              <a:gd name="connsiteY5" fmla="*/ 108858 h 1603732"/>
              <a:gd name="connsiteX6" fmla="*/ 1329776 w 3516815"/>
              <a:gd name="connsiteY6" fmla="*/ 168234 h 1603732"/>
              <a:gd name="connsiteX7" fmla="*/ 890389 w 3516815"/>
              <a:gd name="connsiteY7" fmla="*/ 346364 h 1603732"/>
              <a:gd name="connsiteX8" fmla="*/ 115582 w 3516815"/>
              <a:gd name="connsiteY8" fmla="*/ 608277 h 1603732"/>
              <a:gd name="connsiteX9" fmla="*/ 196898 w 3516815"/>
              <a:gd name="connsiteY9" fmla="*/ 1077641 h 1603732"/>
              <a:gd name="connsiteX10" fmla="*/ 494465 w 3516815"/>
              <a:gd name="connsiteY10" fmla="*/ 1540274 h 1603732"/>
              <a:gd name="connsiteX11" fmla="*/ 1658865 w 3516815"/>
              <a:gd name="connsiteY11" fmla="*/ 1458388 h 1603732"/>
              <a:gd name="connsiteX12" fmla="*/ 1979046 w 3516815"/>
              <a:gd name="connsiteY12" fmla="*/ 1401510 h 1603732"/>
              <a:gd name="connsiteX0" fmla="*/ 1979046 w 3516815"/>
              <a:gd name="connsiteY0" fmla="*/ 1401510 h 1623618"/>
              <a:gd name="connsiteX1" fmla="*/ 3051698 w 3516815"/>
              <a:gd name="connsiteY1" fmla="*/ 1082634 h 1623618"/>
              <a:gd name="connsiteX2" fmla="*/ 3502961 w 3516815"/>
              <a:gd name="connsiteY2" fmla="*/ 631372 h 1623618"/>
              <a:gd name="connsiteX3" fmla="*/ 2968571 w 3516815"/>
              <a:gd name="connsiteY3" fmla="*/ 96982 h 1623618"/>
              <a:gd name="connsiteX4" fmla="*/ 2410431 w 3516815"/>
              <a:gd name="connsiteY4" fmla="*/ 49481 h 1623618"/>
              <a:gd name="connsiteX5" fmla="*/ 1816665 w 3516815"/>
              <a:gd name="connsiteY5" fmla="*/ 108858 h 1623618"/>
              <a:gd name="connsiteX6" fmla="*/ 1329776 w 3516815"/>
              <a:gd name="connsiteY6" fmla="*/ 168234 h 1623618"/>
              <a:gd name="connsiteX7" fmla="*/ 890389 w 3516815"/>
              <a:gd name="connsiteY7" fmla="*/ 346364 h 1623618"/>
              <a:gd name="connsiteX8" fmla="*/ 115582 w 3516815"/>
              <a:gd name="connsiteY8" fmla="*/ 608277 h 1623618"/>
              <a:gd name="connsiteX9" fmla="*/ 196898 w 3516815"/>
              <a:gd name="connsiteY9" fmla="*/ 1077641 h 1623618"/>
              <a:gd name="connsiteX10" fmla="*/ 494465 w 3516815"/>
              <a:gd name="connsiteY10" fmla="*/ 1540274 h 1623618"/>
              <a:gd name="connsiteX11" fmla="*/ 967663 w 3516815"/>
              <a:gd name="connsiteY11" fmla="*/ 1577707 h 1623618"/>
              <a:gd name="connsiteX12" fmla="*/ 1658865 w 3516815"/>
              <a:gd name="connsiteY12" fmla="*/ 1458388 h 1623618"/>
              <a:gd name="connsiteX13" fmla="*/ 1979046 w 3516815"/>
              <a:gd name="connsiteY13" fmla="*/ 1401510 h 1623618"/>
              <a:gd name="connsiteX0" fmla="*/ 1979046 w 3516815"/>
              <a:gd name="connsiteY0" fmla="*/ 1401510 h 2377173"/>
              <a:gd name="connsiteX1" fmla="*/ 3051698 w 3516815"/>
              <a:gd name="connsiteY1" fmla="*/ 1082634 h 2377173"/>
              <a:gd name="connsiteX2" fmla="*/ 3502961 w 3516815"/>
              <a:gd name="connsiteY2" fmla="*/ 631372 h 2377173"/>
              <a:gd name="connsiteX3" fmla="*/ 2968571 w 3516815"/>
              <a:gd name="connsiteY3" fmla="*/ 96982 h 2377173"/>
              <a:gd name="connsiteX4" fmla="*/ 2410431 w 3516815"/>
              <a:gd name="connsiteY4" fmla="*/ 49481 h 2377173"/>
              <a:gd name="connsiteX5" fmla="*/ 1816665 w 3516815"/>
              <a:gd name="connsiteY5" fmla="*/ 108858 h 2377173"/>
              <a:gd name="connsiteX6" fmla="*/ 1329776 w 3516815"/>
              <a:gd name="connsiteY6" fmla="*/ 168234 h 2377173"/>
              <a:gd name="connsiteX7" fmla="*/ 890389 w 3516815"/>
              <a:gd name="connsiteY7" fmla="*/ 346364 h 2377173"/>
              <a:gd name="connsiteX8" fmla="*/ 115582 w 3516815"/>
              <a:gd name="connsiteY8" fmla="*/ 608277 h 2377173"/>
              <a:gd name="connsiteX9" fmla="*/ 196898 w 3516815"/>
              <a:gd name="connsiteY9" fmla="*/ 1077641 h 2377173"/>
              <a:gd name="connsiteX10" fmla="*/ 494465 w 3516815"/>
              <a:gd name="connsiteY10" fmla="*/ 1540274 h 2377173"/>
              <a:gd name="connsiteX11" fmla="*/ 967663 w 3516815"/>
              <a:gd name="connsiteY11" fmla="*/ 2363525 h 2377173"/>
              <a:gd name="connsiteX12" fmla="*/ 1658865 w 3516815"/>
              <a:gd name="connsiteY12" fmla="*/ 1458388 h 2377173"/>
              <a:gd name="connsiteX13" fmla="*/ 1979046 w 3516815"/>
              <a:gd name="connsiteY13" fmla="*/ 1401510 h 2377173"/>
              <a:gd name="connsiteX0" fmla="*/ 1979046 w 3516815"/>
              <a:gd name="connsiteY0" fmla="*/ 1401510 h 2395318"/>
              <a:gd name="connsiteX1" fmla="*/ 3051698 w 3516815"/>
              <a:gd name="connsiteY1" fmla="*/ 1082634 h 2395318"/>
              <a:gd name="connsiteX2" fmla="*/ 3502961 w 3516815"/>
              <a:gd name="connsiteY2" fmla="*/ 631372 h 2395318"/>
              <a:gd name="connsiteX3" fmla="*/ 2968571 w 3516815"/>
              <a:gd name="connsiteY3" fmla="*/ 96982 h 2395318"/>
              <a:gd name="connsiteX4" fmla="*/ 2410431 w 3516815"/>
              <a:gd name="connsiteY4" fmla="*/ 49481 h 2395318"/>
              <a:gd name="connsiteX5" fmla="*/ 1816665 w 3516815"/>
              <a:gd name="connsiteY5" fmla="*/ 108858 h 2395318"/>
              <a:gd name="connsiteX6" fmla="*/ 1329776 w 3516815"/>
              <a:gd name="connsiteY6" fmla="*/ 168234 h 2395318"/>
              <a:gd name="connsiteX7" fmla="*/ 890389 w 3516815"/>
              <a:gd name="connsiteY7" fmla="*/ 346364 h 2395318"/>
              <a:gd name="connsiteX8" fmla="*/ 115582 w 3516815"/>
              <a:gd name="connsiteY8" fmla="*/ 608277 h 2395318"/>
              <a:gd name="connsiteX9" fmla="*/ 196898 w 3516815"/>
              <a:gd name="connsiteY9" fmla="*/ 1077641 h 2395318"/>
              <a:gd name="connsiteX10" fmla="*/ 710741 w 3516815"/>
              <a:gd name="connsiteY10" fmla="*/ 1649145 h 2395318"/>
              <a:gd name="connsiteX11" fmla="*/ 967663 w 3516815"/>
              <a:gd name="connsiteY11" fmla="*/ 2363525 h 2395318"/>
              <a:gd name="connsiteX12" fmla="*/ 1658865 w 3516815"/>
              <a:gd name="connsiteY12" fmla="*/ 1458388 h 2395318"/>
              <a:gd name="connsiteX13" fmla="*/ 1979046 w 3516815"/>
              <a:gd name="connsiteY13" fmla="*/ 1401510 h 2395318"/>
              <a:gd name="connsiteX0" fmla="*/ 1979046 w 3516815"/>
              <a:gd name="connsiteY0" fmla="*/ 1401510 h 2387338"/>
              <a:gd name="connsiteX1" fmla="*/ 3051698 w 3516815"/>
              <a:gd name="connsiteY1" fmla="*/ 1082634 h 2387338"/>
              <a:gd name="connsiteX2" fmla="*/ 3502961 w 3516815"/>
              <a:gd name="connsiteY2" fmla="*/ 631372 h 2387338"/>
              <a:gd name="connsiteX3" fmla="*/ 2968571 w 3516815"/>
              <a:gd name="connsiteY3" fmla="*/ 96982 h 2387338"/>
              <a:gd name="connsiteX4" fmla="*/ 2410431 w 3516815"/>
              <a:gd name="connsiteY4" fmla="*/ 49481 h 2387338"/>
              <a:gd name="connsiteX5" fmla="*/ 1816665 w 3516815"/>
              <a:gd name="connsiteY5" fmla="*/ 108858 h 2387338"/>
              <a:gd name="connsiteX6" fmla="*/ 1329776 w 3516815"/>
              <a:gd name="connsiteY6" fmla="*/ 168234 h 2387338"/>
              <a:gd name="connsiteX7" fmla="*/ 890389 w 3516815"/>
              <a:gd name="connsiteY7" fmla="*/ 346364 h 2387338"/>
              <a:gd name="connsiteX8" fmla="*/ 115582 w 3516815"/>
              <a:gd name="connsiteY8" fmla="*/ 608277 h 2387338"/>
              <a:gd name="connsiteX9" fmla="*/ 196898 w 3516815"/>
              <a:gd name="connsiteY9" fmla="*/ 1077641 h 2387338"/>
              <a:gd name="connsiteX10" fmla="*/ 710741 w 3516815"/>
              <a:gd name="connsiteY10" fmla="*/ 1649145 h 2387338"/>
              <a:gd name="connsiteX11" fmla="*/ 967663 w 3516815"/>
              <a:gd name="connsiteY11" fmla="*/ 2363525 h 2387338"/>
              <a:gd name="connsiteX12" fmla="*/ 1353045 w 3516815"/>
              <a:gd name="connsiteY12" fmla="*/ 1506268 h 2387338"/>
              <a:gd name="connsiteX13" fmla="*/ 1979046 w 3516815"/>
              <a:gd name="connsiteY13" fmla="*/ 1401510 h 2387338"/>
              <a:gd name="connsiteX0" fmla="*/ 2637654 w 3516815"/>
              <a:gd name="connsiteY0" fmla="*/ 1720582 h 2387338"/>
              <a:gd name="connsiteX1" fmla="*/ 3051698 w 3516815"/>
              <a:gd name="connsiteY1" fmla="*/ 1082634 h 2387338"/>
              <a:gd name="connsiteX2" fmla="*/ 3502961 w 3516815"/>
              <a:gd name="connsiteY2" fmla="*/ 631372 h 2387338"/>
              <a:gd name="connsiteX3" fmla="*/ 2968571 w 3516815"/>
              <a:gd name="connsiteY3" fmla="*/ 96982 h 2387338"/>
              <a:gd name="connsiteX4" fmla="*/ 2410431 w 3516815"/>
              <a:gd name="connsiteY4" fmla="*/ 49481 h 2387338"/>
              <a:gd name="connsiteX5" fmla="*/ 1816665 w 3516815"/>
              <a:gd name="connsiteY5" fmla="*/ 108858 h 2387338"/>
              <a:gd name="connsiteX6" fmla="*/ 1329776 w 3516815"/>
              <a:gd name="connsiteY6" fmla="*/ 168234 h 2387338"/>
              <a:gd name="connsiteX7" fmla="*/ 890389 w 3516815"/>
              <a:gd name="connsiteY7" fmla="*/ 346364 h 2387338"/>
              <a:gd name="connsiteX8" fmla="*/ 115582 w 3516815"/>
              <a:gd name="connsiteY8" fmla="*/ 608277 h 2387338"/>
              <a:gd name="connsiteX9" fmla="*/ 196898 w 3516815"/>
              <a:gd name="connsiteY9" fmla="*/ 1077641 h 2387338"/>
              <a:gd name="connsiteX10" fmla="*/ 710741 w 3516815"/>
              <a:gd name="connsiteY10" fmla="*/ 1649145 h 2387338"/>
              <a:gd name="connsiteX11" fmla="*/ 967663 w 3516815"/>
              <a:gd name="connsiteY11" fmla="*/ 2363525 h 2387338"/>
              <a:gd name="connsiteX12" fmla="*/ 1353045 w 3516815"/>
              <a:gd name="connsiteY12" fmla="*/ 1506268 h 2387338"/>
              <a:gd name="connsiteX13" fmla="*/ 2637654 w 3516815"/>
              <a:gd name="connsiteY13" fmla="*/ 1720582 h 2387338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410431 w 3516815"/>
              <a:gd name="connsiteY4" fmla="*/ 868813 h 3206670"/>
              <a:gd name="connsiteX5" fmla="*/ 1816665 w 3516815"/>
              <a:gd name="connsiteY5" fmla="*/ 928190 h 3206670"/>
              <a:gd name="connsiteX6" fmla="*/ 967663 w 3516815"/>
              <a:gd name="connsiteY6" fmla="*/ 39584 h 3206670"/>
              <a:gd name="connsiteX7" fmla="*/ 890389 w 3516815"/>
              <a:gd name="connsiteY7" fmla="*/ 1165696 h 3206670"/>
              <a:gd name="connsiteX8" fmla="*/ 115582 w 3516815"/>
              <a:gd name="connsiteY8" fmla="*/ 1427609 h 3206670"/>
              <a:gd name="connsiteX9" fmla="*/ 196898 w 3516815"/>
              <a:gd name="connsiteY9" fmla="*/ 1896973 h 3206670"/>
              <a:gd name="connsiteX10" fmla="*/ 710741 w 3516815"/>
              <a:gd name="connsiteY10" fmla="*/ 2468477 h 3206670"/>
              <a:gd name="connsiteX11" fmla="*/ 967663 w 3516815"/>
              <a:gd name="connsiteY11" fmla="*/ 3182857 h 3206670"/>
              <a:gd name="connsiteX12" fmla="*/ 1353045 w 3516815"/>
              <a:gd name="connsiteY12" fmla="*/ 2325600 h 3206670"/>
              <a:gd name="connsiteX13" fmla="*/ 2637654 w 3516815"/>
              <a:gd name="connsiteY13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1816665 w 3516815"/>
              <a:gd name="connsiteY5" fmla="*/ 928190 h 3206670"/>
              <a:gd name="connsiteX6" fmla="*/ 967663 w 3516815"/>
              <a:gd name="connsiteY6" fmla="*/ 39584 h 3206670"/>
              <a:gd name="connsiteX7" fmla="*/ 890389 w 3516815"/>
              <a:gd name="connsiteY7" fmla="*/ 1165696 h 3206670"/>
              <a:gd name="connsiteX8" fmla="*/ 115582 w 3516815"/>
              <a:gd name="connsiteY8" fmla="*/ 1427609 h 3206670"/>
              <a:gd name="connsiteX9" fmla="*/ 196898 w 3516815"/>
              <a:gd name="connsiteY9" fmla="*/ 1896973 h 3206670"/>
              <a:gd name="connsiteX10" fmla="*/ 710741 w 3516815"/>
              <a:gd name="connsiteY10" fmla="*/ 2468477 h 3206670"/>
              <a:gd name="connsiteX11" fmla="*/ 967663 w 3516815"/>
              <a:gd name="connsiteY11" fmla="*/ 3182857 h 3206670"/>
              <a:gd name="connsiteX12" fmla="*/ 1353045 w 3516815"/>
              <a:gd name="connsiteY12" fmla="*/ 2325600 h 3206670"/>
              <a:gd name="connsiteX13" fmla="*/ 2637654 w 3516815"/>
              <a:gd name="connsiteY13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267466 w 3516815"/>
              <a:gd name="connsiteY5" fmla="*/ 662674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316502 w 3516815"/>
              <a:gd name="connsiteY5" fmla="*/ 825402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316502 w 3516815"/>
              <a:gd name="connsiteY5" fmla="*/ 1039716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534951 w 3414112"/>
              <a:gd name="connsiteY0" fmla="*/ 2539914 h 3206670"/>
              <a:gd name="connsiteX1" fmla="*/ 2948995 w 3414112"/>
              <a:gd name="connsiteY1" fmla="*/ 1901966 h 3206670"/>
              <a:gd name="connsiteX2" fmla="*/ 3400258 w 3414112"/>
              <a:gd name="connsiteY2" fmla="*/ 1450704 h 3206670"/>
              <a:gd name="connsiteX3" fmla="*/ 2865868 w 3414112"/>
              <a:gd name="connsiteY3" fmla="*/ 916314 h 3206670"/>
              <a:gd name="connsiteX4" fmla="*/ 2534951 w 3414112"/>
              <a:gd name="connsiteY4" fmla="*/ 325336 h 3206670"/>
              <a:gd name="connsiteX5" fmla="*/ 2213799 w 3414112"/>
              <a:gd name="connsiteY5" fmla="*/ 1039716 h 3206670"/>
              <a:gd name="connsiteX6" fmla="*/ 1713962 w 3414112"/>
              <a:gd name="connsiteY6" fmla="*/ 928190 h 3206670"/>
              <a:gd name="connsiteX7" fmla="*/ 864960 w 3414112"/>
              <a:gd name="connsiteY7" fmla="*/ 39584 h 3206670"/>
              <a:gd name="connsiteX8" fmla="*/ 787686 w 3414112"/>
              <a:gd name="connsiteY8" fmla="*/ 1165696 h 3206670"/>
              <a:gd name="connsiteX9" fmla="*/ 12879 w 3414112"/>
              <a:gd name="connsiteY9" fmla="*/ 1427609 h 3206670"/>
              <a:gd name="connsiteX10" fmla="*/ 864960 w 3414112"/>
              <a:gd name="connsiteY10" fmla="*/ 1754096 h 3206670"/>
              <a:gd name="connsiteX11" fmla="*/ 608038 w 3414112"/>
              <a:gd name="connsiteY11" fmla="*/ 2468477 h 3206670"/>
              <a:gd name="connsiteX12" fmla="*/ 864960 w 3414112"/>
              <a:gd name="connsiteY12" fmla="*/ 3182857 h 3206670"/>
              <a:gd name="connsiteX13" fmla="*/ 1250342 w 3414112"/>
              <a:gd name="connsiteY13" fmla="*/ 2325600 h 3206670"/>
              <a:gd name="connsiteX14" fmla="*/ 2534951 w 3414112"/>
              <a:gd name="connsiteY14" fmla="*/ 2539914 h 3206670"/>
              <a:gd name="connsiteX0" fmla="*/ 2534951 w 3414112"/>
              <a:gd name="connsiteY0" fmla="*/ 2539914 h 2992355"/>
              <a:gd name="connsiteX1" fmla="*/ 2948995 w 3414112"/>
              <a:gd name="connsiteY1" fmla="*/ 1901966 h 2992355"/>
              <a:gd name="connsiteX2" fmla="*/ 3400258 w 3414112"/>
              <a:gd name="connsiteY2" fmla="*/ 1450704 h 2992355"/>
              <a:gd name="connsiteX3" fmla="*/ 2865868 w 3414112"/>
              <a:gd name="connsiteY3" fmla="*/ 916314 h 2992355"/>
              <a:gd name="connsiteX4" fmla="*/ 2534951 w 3414112"/>
              <a:gd name="connsiteY4" fmla="*/ 325336 h 2992355"/>
              <a:gd name="connsiteX5" fmla="*/ 2213799 w 3414112"/>
              <a:gd name="connsiteY5" fmla="*/ 1039716 h 2992355"/>
              <a:gd name="connsiteX6" fmla="*/ 1713962 w 3414112"/>
              <a:gd name="connsiteY6" fmla="*/ 928190 h 2992355"/>
              <a:gd name="connsiteX7" fmla="*/ 864960 w 3414112"/>
              <a:gd name="connsiteY7" fmla="*/ 39584 h 2992355"/>
              <a:gd name="connsiteX8" fmla="*/ 787686 w 3414112"/>
              <a:gd name="connsiteY8" fmla="*/ 1165696 h 2992355"/>
              <a:gd name="connsiteX9" fmla="*/ 12879 w 3414112"/>
              <a:gd name="connsiteY9" fmla="*/ 1427609 h 2992355"/>
              <a:gd name="connsiteX10" fmla="*/ 864960 w 3414112"/>
              <a:gd name="connsiteY10" fmla="*/ 1754096 h 2992355"/>
              <a:gd name="connsiteX11" fmla="*/ 608038 w 3414112"/>
              <a:gd name="connsiteY11" fmla="*/ 2468477 h 2992355"/>
              <a:gd name="connsiteX12" fmla="*/ 351116 w 3414112"/>
              <a:gd name="connsiteY12" fmla="*/ 2968542 h 2992355"/>
              <a:gd name="connsiteX13" fmla="*/ 1250342 w 3414112"/>
              <a:gd name="connsiteY13" fmla="*/ 2325600 h 2992355"/>
              <a:gd name="connsiteX14" fmla="*/ 2534951 w 3414112"/>
              <a:gd name="connsiteY14" fmla="*/ 2539914 h 2992355"/>
              <a:gd name="connsiteX0" fmla="*/ 2534951 w 3414112"/>
              <a:gd name="connsiteY0" fmla="*/ 2539914 h 3075700"/>
              <a:gd name="connsiteX1" fmla="*/ 2948995 w 3414112"/>
              <a:gd name="connsiteY1" fmla="*/ 1901966 h 3075700"/>
              <a:gd name="connsiteX2" fmla="*/ 3400258 w 3414112"/>
              <a:gd name="connsiteY2" fmla="*/ 1450704 h 3075700"/>
              <a:gd name="connsiteX3" fmla="*/ 2865868 w 3414112"/>
              <a:gd name="connsiteY3" fmla="*/ 916314 h 3075700"/>
              <a:gd name="connsiteX4" fmla="*/ 2534951 w 3414112"/>
              <a:gd name="connsiteY4" fmla="*/ 325336 h 3075700"/>
              <a:gd name="connsiteX5" fmla="*/ 2213799 w 3414112"/>
              <a:gd name="connsiteY5" fmla="*/ 1039716 h 3075700"/>
              <a:gd name="connsiteX6" fmla="*/ 1713962 w 3414112"/>
              <a:gd name="connsiteY6" fmla="*/ 928190 h 3075700"/>
              <a:gd name="connsiteX7" fmla="*/ 864960 w 3414112"/>
              <a:gd name="connsiteY7" fmla="*/ 39584 h 3075700"/>
              <a:gd name="connsiteX8" fmla="*/ 787686 w 3414112"/>
              <a:gd name="connsiteY8" fmla="*/ 1165696 h 3075700"/>
              <a:gd name="connsiteX9" fmla="*/ 12879 w 3414112"/>
              <a:gd name="connsiteY9" fmla="*/ 1427609 h 3075700"/>
              <a:gd name="connsiteX10" fmla="*/ 864960 w 3414112"/>
              <a:gd name="connsiteY10" fmla="*/ 1754096 h 3075700"/>
              <a:gd name="connsiteX11" fmla="*/ 608038 w 3414112"/>
              <a:gd name="connsiteY11" fmla="*/ 2468477 h 3075700"/>
              <a:gd name="connsiteX12" fmla="*/ 351116 w 3414112"/>
              <a:gd name="connsiteY12" fmla="*/ 2968542 h 3075700"/>
              <a:gd name="connsiteX13" fmla="*/ 1250342 w 3414112"/>
              <a:gd name="connsiteY13" fmla="*/ 2325600 h 3075700"/>
              <a:gd name="connsiteX14" fmla="*/ 1892647 w 3414112"/>
              <a:gd name="connsiteY14" fmla="*/ 3039981 h 3075700"/>
              <a:gd name="connsiteX15" fmla="*/ 2534951 w 3414112"/>
              <a:gd name="connsiteY15" fmla="*/ 2539914 h 3075700"/>
              <a:gd name="connsiteX0" fmla="*/ 2085338 w 3414112"/>
              <a:gd name="connsiteY0" fmla="*/ 2182724 h 3063794"/>
              <a:gd name="connsiteX1" fmla="*/ 2948995 w 3414112"/>
              <a:gd name="connsiteY1" fmla="*/ 1901966 h 3063794"/>
              <a:gd name="connsiteX2" fmla="*/ 3400258 w 3414112"/>
              <a:gd name="connsiteY2" fmla="*/ 1450704 h 3063794"/>
              <a:gd name="connsiteX3" fmla="*/ 2865868 w 3414112"/>
              <a:gd name="connsiteY3" fmla="*/ 916314 h 3063794"/>
              <a:gd name="connsiteX4" fmla="*/ 2534951 w 3414112"/>
              <a:gd name="connsiteY4" fmla="*/ 325336 h 3063794"/>
              <a:gd name="connsiteX5" fmla="*/ 2213799 w 3414112"/>
              <a:gd name="connsiteY5" fmla="*/ 1039716 h 3063794"/>
              <a:gd name="connsiteX6" fmla="*/ 1713962 w 3414112"/>
              <a:gd name="connsiteY6" fmla="*/ 928190 h 3063794"/>
              <a:gd name="connsiteX7" fmla="*/ 864960 w 3414112"/>
              <a:gd name="connsiteY7" fmla="*/ 39584 h 3063794"/>
              <a:gd name="connsiteX8" fmla="*/ 787686 w 3414112"/>
              <a:gd name="connsiteY8" fmla="*/ 1165696 h 3063794"/>
              <a:gd name="connsiteX9" fmla="*/ 12879 w 3414112"/>
              <a:gd name="connsiteY9" fmla="*/ 1427609 h 3063794"/>
              <a:gd name="connsiteX10" fmla="*/ 864960 w 3414112"/>
              <a:gd name="connsiteY10" fmla="*/ 1754096 h 3063794"/>
              <a:gd name="connsiteX11" fmla="*/ 608038 w 3414112"/>
              <a:gd name="connsiteY11" fmla="*/ 2468477 h 3063794"/>
              <a:gd name="connsiteX12" fmla="*/ 351116 w 3414112"/>
              <a:gd name="connsiteY12" fmla="*/ 2968542 h 3063794"/>
              <a:gd name="connsiteX13" fmla="*/ 1250342 w 3414112"/>
              <a:gd name="connsiteY13" fmla="*/ 2325600 h 3063794"/>
              <a:gd name="connsiteX14" fmla="*/ 1892647 w 3414112"/>
              <a:gd name="connsiteY14" fmla="*/ 3039981 h 3063794"/>
              <a:gd name="connsiteX15" fmla="*/ 2085338 w 3414112"/>
              <a:gd name="connsiteY15" fmla="*/ 2182724 h 3063794"/>
              <a:gd name="connsiteX0" fmla="*/ 2085338 w 3441451"/>
              <a:gd name="connsiteY0" fmla="*/ 2182724 h 3063794"/>
              <a:gd name="connsiteX1" fmla="*/ 3113025 w 3441451"/>
              <a:gd name="connsiteY1" fmla="*/ 2754228 h 3063794"/>
              <a:gd name="connsiteX2" fmla="*/ 3400258 w 3441451"/>
              <a:gd name="connsiteY2" fmla="*/ 1450704 h 3063794"/>
              <a:gd name="connsiteX3" fmla="*/ 2865868 w 3441451"/>
              <a:gd name="connsiteY3" fmla="*/ 916314 h 3063794"/>
              <a:gd name="connsiteX4" fmla="*/ 2534951 w 3441451"/>
              <a:gd name="connsiteY4" fmla="*/ 325336 h 3063794"/>
              <a:gd name="connsiteX5" fmla="*/ 2213799 w 3441451"/>
              <a:gd name="connsiteY5" fmla="*/ 1039716 h 3063794"/>
              <a:gd name="connsiteX6" fmla="*/ 1713962 w 3441451"/>
              <a:gd name="connsiteY6" fmla="*/ 928190 h 3063794"/>
              <a:gd name="connsiteX7" fmla="*/ 864960 w 3441451"/>
              <a:gd name="connsiteY7" fmla="*/ 39584 h 3063794"/>
              <a:gd name="connsiteX8" fmla="*/ 787686 w 3441451"/>
              <a:gd name="connsiteY8" fmla="*/ 1165696 h 3063794"/>
              <a:gd name="connsiteX9" fmla="*/ 12879 w 3441451"/>
              <a:gd name="connsiteY9" fmla="*/ 1427609 h 3063794"/>
              <a:gd name="connsiteX10" fmla="*/ 864960 w 3441451"/>
              <a:gd name="connsiteY10" fmla="*/ 1754096 h 3063794"/>
              <a:gd name="connsiteX11" fmla="*/ 608038 w 3441451"/>
              <a:gd name="connsiteY11" fmla="*/ 2468477 h 3063794"/>
              <a:gd name="connsiteX12" fmla="*/ 351116 w 3441451"/>
              <a:gd name="connsiteY12" fmla="*/ 2968542 h 3063794"/>
              <a:gd name="connsiteX13" fmla="*/ 1250342 w 3441451"/>
              <a:gd name="connsiteY13" fmla="*/ 2325600 h 3063794"/>
              <a:gd name="connsiteX14" fmla="*/ 1892647 w 3441451"/>
              <a:gd name="connsiteY14" fmla="*/ 3039981 h 3063794"/>
              <a:gd name="connsiteX15" fmla="*/ 2085338 w 3441451"/>
              <a:gd name="connsiteY15" fmla="*/ 2182724 h 3063794"/>
              <a:gd name="connsiteX0" fmla="*/ 2085338 w 3209370"/>
              <a:gd name="connsiteY0" fmla="*/ 2182724 h 3063794"/>
              <a:gd name="connsiteX1" fmla="*/ 3113025 w 3209370"/>
              <a:gd name="connsiteY1" fmla="*/ 2754228 h 3063794"/>
              <a:gd name="connsiteX2" fmla="*/ 2663411 w 3209370"/>
              <a:gd name="connsiteY2" fmla="*/ 1611220 h 3063794"/>
              <a:gd name="connsiteX3" fmla="*/ 2865868 w 3209370"/>
              <a:gd name="connsiteY3" fmla="*/ 916314 h 3063794"/>
              <a:gd name="connsiteX4" fmla="*/ 2534951 w 3209370"/>
              <a:gd name="connsiteY4" fmla="*/ 325336 h 3063794"/>
              <a:gd name="connsiteX5" fmla="*/ 2213799 w 3209370"/>
              <a:gd name="connsiteY5" fmla="*/ 1039716 h 3063794"/>
              <a:gd name="connsiteX6" fmla="*/ 1713962 w 3209370"/>
              <a:gd name="connsiteY6" fmla="*/ 928190 h 3063794"/>
              <a:gd name="connsiteX7" fmla="*/ 864960 w 3209370"/>
              <a:gd name="connsiteY7" fmla="*/ 39584 h 3063794"/>
              <a:gd name="connsiteX8" fmla="*/ 787686 w 3209370"/>
              <a:gd name="connsiteY8" fmla="*/ 1165696 h 3063794"/>
              <a:gd name="connsiteX9" fmla="*/ 12879 w 3209370"/>
              <a:gd name="connsiteY9" fmla="*/ 1427609 h 3063794"/>
              <a:gd name="connsiteX10" fmla="*/ 864960 w 3209370"/>
              <a:gd name="connsiteY10" fmla="*/ 1754096 h 3063794"/>
              <a:gd name="connsiteX11" fmla="*/ 608038 w 3209370"/>
              <a:gd name="connsiteY11" fmla="*/ 2468477 h 3063794"/>
              <a:gd name="connsiteX12" fmla="*/ 351116 w 3209370"/>
              <a:gd name="connsiteY12" fmla="*/ 2968542 h 3063794"/>
              <a:gd name="connsiteX13" fmla="*/ 1250342 w 3209370"/>
              <a:gd name="connsiteY13" fmla="*/ 2325600 h 3063794"/>
              <a:gd name="connsiteX14" fmla="*/ 1892647 w 3209370"/>
              <a:gd name="connsiteY14" fmla="*/ 3039981 h 3063794"/>
              <a:gd name="connsiteX15" fmla="*/ 2085338 w 3209370"/>
              <a:gd name="connsiteY15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2663411 w 3327126"/>
              <a:gd name="connsiteY2" fmla="*/ 1611220 h 3063794"/>
              <a:gd name="connsiteX3" fmla="*/ 3305716 w 3327126"/>
              <a:gd name="connsiteY3" fmla="*/ 611088 h 3063794"/>
              <a:gd name="connsiteX4" fmla="*/ 2534951 w 3327126"/>
              <a:gd name="connsiteY4" fmla="*/ 325336 h 3063794"/>
              <a:gd name="connsiteX5" fmla="*/ 2213799 w 3327126"/>
              <a:gd name="connsiteY5" fmla="*/ 1039716 h 3063794"/>
              <a:gd name="connsiteX6" fmla="*/ 1713962 w 3327126"/>
              <a:gd name="connsiteY6" fmla="*/ 928190 h 3063794"/>
              <a:gd name="connsiteX7" fmla="*/ 864960 w 3327126"/>
              <a:gd name="connsiteY7" fmla="*/ 39584 h 3063794"/>
              <a:gd name="connsiteX8" fmla="*/ 787686 w 3327126"/>
              <a:gd name="connsiteY8" fmla="*/ 1165696 h 3063794"/>
              <a:gd name="connsiteX9" fmla="*/ 12879 w 3327126"/>
              <a:gd name="connsiteY9" fmla="*/ 1427609 h 3063794"/>
              <a:gd name="connsiteX10" fmla="*/ 864960 w 3327126"/>
              <a:gd name="connsiteY10" fmla="*/ 1754096 h 3063794"/>
              <a:gd name="connsiteX11" fmla="*/ 608038 w 3327126"/>
              <a:gd name="connsiteY11" fmla="*/ 2468477 h 3063794"/>
              <a:gd name="connsiteX12" fmla="*/ 351116 w 3327126"/>
              <a:gd name="connsiteY12" fmla="*/ 2968542 h 3063794"/>
              <a:gd name="connsiteX13" fmla="*/ 1250342 w 3327126"/>
              <a:gd name="connsiteY13" fmla="*/ 2325600 h 3063794"/>
              <a:gd name="connsiteX14" fmla="*/ 1892647 w 3327126"/>
              <a:gd name="connsiteY14" fmla="*/ 3039981 h 3063794"/>
              <a:gd name="connsiteX15" fmla="*/ 2085338 w 3327126"/>
              <a:gd name="connsiteY15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008259 w 3327126"/>
              <a:gd name="connsiteY2" fmla="*/ 2455848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113024 w 3327126"/>
              <a:gd name="connsiteY2" fmla="*/ 2468476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241485 w 3327126"/>
              <a:gd name="connsiteY2" fmla="*/ 2468476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27126" h="3063794">
                <a:moveTo>
                  <a:pt x="2085338" y="2182724"/>
                </a:moveTo>
                <a:cubicBezTo>
                  <a:pt x="2511543" y="2106451"/>
                  <a:pt x="3016680" y="2849479"/>
                  <a:pt x="3113025" y="2754228"/>
                </a:cubicBezTo>
                <a:cubicBezTo>
                  <a:pt x="3266845" y="2799749"/>
                  <a:pt x="3316421" y="2658977"/>
                  <a:pt x="3241485" y="2468476"/>
                </a:cubicBezTo>
                <a:cubicBezTo>
                  <a:pt x="3166549" y="2277975"/>
                  <a:pt x="2652706" y="1920785"/>
                  <a:pt x="2663411" y="1611220"/>
                </a:cubicBezTo>
                <a:cubicBezTo>
                  <a:pt x="2674116" y="1301655"/>
                  <a:pt x="3327126" y="825402"/>
                  <a:pt x="3305716" y="611088"/>
                </a:cubicBezTo>
                <a:cubicBezTo>
                  <a:pt x="3284306" y="396774"/>
                  <a:pt x="2716937" y="253898"/>
                  <a:pt x="2534951" y="325336"/>
                </a:cubicBezTo>
                <a:cubicBezTo>
                  <a:pt x="2352965" y="396774"/>
                  <a:pt x="2350630" y="939240"/>
                  <a:pt x="2213799" y="1039716"/>
                </a:cubicBezTo>
                <a:cubicBezTo>
                  <a:pt x="2076968" y="1140192"/>
                  <a:pt x="1938769" y="1094879"/>
                  <a:pt x="1713962" y="928190"/>
                </a:cubicBezTo>
                <a:cubicBezTo>
                  <a:pt x="1489156" y="761501"/>
                  <a:pt x="1019339" y="0"/>
                  <a:pt x="864960" y="39584"/>
                </a:cubicBezTo>
                <a:cubicBezTo>
                  <a:pt x="710581" y="79168"/>
                  <a:pt x="929700" y="934359"/>
                  <a:pt x="787686" y="1165696"/>
                </a:cubicBezTo>
                <a:cubicBezTo>
                  <a:pt x="645673" y="1397034"/>
                  <a:pt x="0" y="1329542"/>
                  <a:pt x="12879" y="1427609"/>
                </a:cubicBezTo>
                <a:cubicBezTo>
                  <a:pt x="25758" y="1525676"/>
                  <a:pt x="765767" y="1580618"/>
                  <a:pt x="864960" y="1754096"/>
                </a:cubicBezTo>
                <a:cubicBezTo>
                  <a:pt x="964153" y="1927574"/>
                  <a:pt x="693679" y="2266069"/>
                  <a:pt x="608038" y="2468477"/>
                </a:cubicBezTo>
                <a:cubicBezTo>
                  <a:pt x="522397" y="2670885"/>
                  <a:pt x="244065" y="2992355"/>
                  <a:pt x="351116" y="2968542"/>
                </a:cubicBezTo>
                <a:cubicBezTo>
                  <a:pt x="458167" y="2944729"/>
                  <a:pt x="993420" y="2313694"/>
                  <a:pt x="1250342" y="2325600"/>
                </a:cubicBezTo>
                <a:cubicBezTo>
                  <a:pt x="1507264" y="2337506"/>
                  <a:pt x="1753481" y="3063794"/>
                  <a:pt x="1892647" y="3039981"/>
                </a:cubicBezTo>
                <a:cubicBezTo>
                  <a:pt x="2031813" y="3016168"/>
                  <a:pt x="2006239" y="2290872"/>
                  <a:pt x="2085338" y="2182724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Старое пятно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4286256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Опустить в молочную сыворотку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Управляющая кнопка: далее 1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5" grpId="1"/>
      <p:bldP spid="15" grpId="2"/>
      <p:bldP spid="15" grpId="3"/>
      <p:bldP spid="16" grpId="0"/>
      <p:bldP spid="16" grpId="1"/>
      <p:bldP spid="16" grpId="2"/>
      <p:bldP spid="16" grpId="3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черники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-198420" y="2055753"/>
            <a:ext cx="3092279" cy="21240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57620" y="1428736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Промыть водой с мылом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2357430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Тщательно прополощите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3286124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Намочите запачканное место в сыром молоке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642910" y="6000768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57158" y="5357826"/>
            <a:ext cx="2143140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57620" y="5143512"/>
            <a:ext cx="4857784" cy="1000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Промойте раствором: 1 ложка буры, 2 ст. ложки нашатырного спирта и ½ стакана воды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7620" y="4214818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Дайте высохнуть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214290"/>
            <a:ext cx="8286808" cy="12001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Установите правильную последовательность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926" y="1428736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28926" y="2357430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28926" y="3286124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928926" y="4214818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928926" y="5143512"/>
            <a:ext cx="914400" cy="9858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Управляющая кнопка: далее 1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16" grpId="1" animBg="1"/>
      <p:bldP spid="17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285728"/>
            <a:ext cx="8229600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ржавчины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71612"/>
            <a:ext cx="5400000" cy="1143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Протереть запачканное место ватным тампоном, смоченным в бензине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572264" y="4572008"/>
            <a:ext cx="2143140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6786578" y="5286388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893215"/>
            <a:ext cx="5400000" cy="15716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Смочить пятно крепким раствором лимонной кислоты, сверху присыпать тонким слоем </a:t>
            </a:r>
            <a:r>
              <a:rPr lang="en-US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NaCl 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и оставить на сутки. Выстирать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643446"/>
            <a:ext cx="5400000" cy="19288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Участок ткани погрузить в 2% раствор соляной кислоты. Затем выстирать (добавить 3 ст. ложки нашатырного спирта на 1 литр воды)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85843">
            <a:off x="5919388" y="1931978"/>
            <a:ext cx="2718625" cy="1800000"/>
          </a:xfrm>
          <a:prstGeom prst="rect">
            <a:avLst/>
          </a:prstGeom>
          <a:solidFill>
            <a:srgbClr val="000000">
              <a:shade val="95000"/>
            </a:srgbClr>
          </a:solidFill>
          <a:ln w="136525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285728"/>
            <a:ext cx="8215370" cy="114300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Выбери правильную рекомендацию</a:t>
            </a:r>
            <a:endParaRPr lang="ru-RU" sz="36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далее 9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571612"/>
            <a:ext cx="2496000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чернил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43174" y="2000240"/>
            <a:ext cx="1690334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034" y="285728"/>
            <a:ext cx="8143932" cy="10715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Сделай выбор и удали пятна!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/>
          <p:cNvSpPr>
            <a:spLocks noChangeAspect="1"/>
          </p:cNvSpPr>
          <p:nvPr/>
        </p:nvSpPr>
        <p:spPr>
          <a:xfrm>
            <a:off x="428596" y="4071942"/>
            <a:ext cx="1542856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172892" y="4572008"/>
            <a:ext cx="165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" name="Picture 3"/>
          <p:cNvPicPr preferRelativeResize="0"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34369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15108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30" name="Picture 6"/>
          <p:cNvPicPr preferRelativeResize="0"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553630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2" name="Блок-схема: процесс 11"/>
          <p:cNvSpPr/>
          <p:nvPr/>
        </p:nvSpPr>
        <p:spPr>
          <a:xfrm>
            <a:off x="4514856" y="314324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Хорошее решение!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4514856" y="235743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Только для свежих пятен!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4514856" y="16430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Подумай!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Управляющая кнопка: далее 15">
            <a:hlinkClick r:id="rId8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4"/>
      <p:bldP spid="12" grpId="5"/>
      <p:bldP spid="12" grpId="6"/>
      <p:bldP spid="12" grpId="7"/>
      <p:bldP spid="13" grpId="5"/>
      <p:bldP spid="13" grpId="6"/>
      <p:bldP spid="13" grpId="7"/>
      <p:bldP spid="13" grpId="8"/>
      <p:bldP spid="14" grpId="0"/>
      <p:bldP spid="14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Полиглот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79" name="AutoShape 3"/>
          <p:cNvSpPr>
            <a:spLocks noChangeArrowheads="1"/>
          </p:cNvSpPr>
          <p:nvPr/>
        </p:nvSpPr>
        <p:spPr bwMode="gray">
          <a:xfrm rot="39573186">
            <a:off x="4615656" y="23312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gray">
          <a:xfrm rot="3465783">
            <a:off x="4615657" y="44950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gray">
          <a:xfrm rot="7535209">
            <a:off x="3358356" y="44616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gray">
          <a:xfrm>
            <a:off x="5194300" y="34591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gray">
          <a:xfrm rot="-10800000">
            <a:off x="2784475" y="34528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5" name="Oval 9"/>
          <p:cNvSpPr>
            <a:spLocks noChangeAspect="1" noChangeArrowheads="1"/>
          </p:cNvSpPr>
          <p:nvPr/>
        </p:nvSpPr>
        <p:spPr bwMode="auto">
          <a:xfrm>
            <a:off x="2505073" y="1701799"/>
            <a:ext cx="3886352" cy="3888000"/>
          </a:xfrm>
          <a:prstGeom prst="ellips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3" name="Group 13"/>
          <p:cNvGrpSpPr>
            <a:grpSpLocks noChangeAspect="1"/>
          </p:cNvGrpSpPr>
          <p:nvPr/>
        </p:nvGrpSpPr>
        <p:grpSpPr bwMode="auto">
          <a:xfrm>
            <a:off x="2214546" y="3357562"/>
            <a:ext cx="540000" cy="540000"/>
            <a:chOff x="1565" y="2659"/>
            <a:chExt cx="227" cy="227"/>
          </a:xfrm>
          <a:solidFill>
            <a:srgbClr val="C00000"/>
          </a:solidFill>
        </p:grpSpPr>
        <p:sp>
          <p:nvSpPr>
            <p:cNvPr id="75790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1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6"/>
          <p:cNvGrpSpPr>
            <a:grpSpLocks noChangeAspect="1"/>
          </p:cNvGrpSpPr>
          <p:nvPr/>
        </p:nvGrpSpPr>
        <p:grpSpPr bwMode="auto">
          <a:xfrm>
            <a:off x="3000364" y="4929198"/>
            <a:ext cx="540000" cy="540000"/>
            <a:chOff x="2109" y="3612"/>
            <a:chExt cx="227" cy="227"/>
          </a:xfrm>
          <a:solidFill>
            <a:srgbClr val="C00000"/>
          </a:solidFill>
        </p:grpSpPr>
        <p:sp>
          <p:nvSpPr>
            <p:cNvPr id="75793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4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9"/>
          <p:cNvGrpSpPr>
            <a:grpSpLocks noChangeAspect="1"/>
          </p:cNvGrpSpPr>
          <p:nvPr/>
        </p:nvGrpSpPr>
        <p:grpSpPr bwMode="auto">
          <a:xfrm>
            <a:off x="5072066" y="1571612"/>
            <a:ext cx="540000" cy="540000"/>
            <a:chOff x="3470" y="1706"/>
            <a:chExt cx="227" cy="227"/>
          </a:xfrm>
          <a:solidFill>
            <a:srgbClr val="C00000"/>
          </a:solidFill>
        </p:grpSpPr>
        <p:sp>
          <p:nvSpPr>
            <p:cNvPr id="75796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7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2"/>
          <p:cNvGrpSpPr>
            <a:grpSpLocks noChangeAspect="1"/>
          </p:cNvGrpSpPr>
          <p:nvPr/>
        </p:nvGrpSpPr>
        <p:grpSpPr bwMode="auto">
          <a:xfrm>
            <a:off x="6072198" y="3214686"/>
            <a:ext cx="540542" cy="540000"/>
            <a:chOff x="3923" y="2659"/>
            <a:chExt cx="227" cy="227"/>
          </a:xfrm>
          <a:solidFill>
            <a:srgbClr val="C00000"/>
          </a:solidFill>
        </p:grpSpPr>
        <p:sp>
          <p:nvSpPr>
            <p:cNvPr id="75799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800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5"/>
          <p:cNvGrpSpPr>
            <a:grpSpLocks noChangeAspect="1"/>
          </p:cNvGrpSpPr>
          <p:nvPr/>
        </p:nvGrpSpPr>
        <p:grpSpPr bwMode="auto">
          <a:xfrm>
            <a:off x="5072066" y="5072074"/>
            <a:ext cx="540001" cy="540000"/>
            <a:chOff x="3515" y="3521"/>
            <a:chExt cx="227" cy="227"/>
          </a:xfrm>
          <a:solidFill>
            <a:srgbClr val="C00000"/>
          </a:solidFill>
        </p:grpSpPr>
        <p:sp>
          <p:nvSpPr>
            <p:cNvPr id="75802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803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5804" name="Oval 28"/>
          <p:cNvSpPr>
            <a:spLocks noChangeArrowheads="1"/>
          </p:cNvSpPr>
          <p:nvPr/>
        </p:nvSpPr>
        <p:spPr bwMode="gray">
          <a:xfrm>
            <a:off x="3462338" y="26431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805" name="Oval 29"/>
          <p:cNvSpPr>
            <a:spLocks noChangeArrowheads="1"/>
          </p:cNvSpPr>
          <p:nvPr/>
        </p:nvSpPr>
        <p:spPr bwMode="gray">
          <a:xfrm>
            <a:off x="3455988" y="2627313"/>
            <a:ext cx="1944687" cy="1944687"/>
          </a:xfrm>
          <a:prstGeom prst="ellipse">
            <a:avLst/>
          </a:prstGeom>
          <a:solidFill>
            <a:srgbClr val="FF6600"/>
          </a:soli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806" name="Oval 30"/>
          <p:cNvSpPr>
            <a:spLocks noChangeArrowheads="1"/>
          </p:cNvSpPr>
          <p:nvPr/>
        </p:nvSpPr>
        <p:spPr bwMode="gray">
          <a:xfrm>
            <a:off x="3589338" y="27701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7" name="Oval 31"/>
          <p:cNvSpPr>
            <a:spLocks noChangeArrowheads="1"/>
          </p:cNvSpPr>
          <p:nvPr/>
        </p:nvSpPr>
        <p:spPr bwMode="gray">
          <a:xfrm>
            <a:off x="3571875" y="27432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8" name="Oval 32"/>
          <p:cNvSpPr>
            <a:spLocks noChangeArrowheads="1"/>
          </p:cNvSpPr>
          <p:nvPr/>
        </p:nvSpPr>
        <p:spPr bwMode="gray">
          <a:xfrm>
            <a:off x="3673475" y="2854325"/>
            <a:ext cx="1522413" cy="1522413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9" name="Oval 33"/>
          <p:cNvSpPr>
            <a:spLocks noChangeArrowheads="1"/>
          </p:cNvSpPr>
          <p:nvPr/>
        </p:nvSpPr>
        <p:spPr bwMode="gray">
          <a:xfrm>
            <a:off x="3695700" y="2873375"/>
            <a:ext cx="1471613" cy="14732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0" name="Oval 34"/>
          <p:cNvSpPr>
            <a:spLocks noChangeArrowheads="1"/>
          </p:cNvSpPr>
          <p:nvPr/>
        </p:nvSpPr>
        <p:spPr bwMode="gray">
          <a:xfrm>
            <a:off x="3713163" y="2882900"/>
            <a:ext cx="1438275" cy="14351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1" name="Oval 35"/>
          <p:cNvSpPr>
            <a:spLocks noChangeArrowheads="1"/>
          </p:cNvSpPr>
          <p:nvPr/>
        </p:nvSpPr>
        <p:spPr bwMode="gray">
          <a:xfrm>
            <a:off x="3729038" y="2897188"/>
            <a:ext cx="1366837" cy="1341437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2" name="Oval 36"/>
          <p:cNvSpPr>
            <a:spLocks noChangeArrowheads="1"/>
          </p:cNvSpPr>
          <p:nvPr/>
        </p:nvSpPr>
        <p:spPr bwMode="gray">
          <a:xfrm>
            <a:off x="3810000" y="2933700"/>
            <a:ext cx="1214438" cy="109061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3" name="Text Box 37"/>
          <p:cNvSpPr txBox="1">
            <a:spLocks noChangeArrowheads="1"/>
          </p:cNvSpPr>
          <p:nvPr/>
        </p:nvSpPr>
        <p:spPr bwMode="gray">
          <a:xfrm>
            <a:off x="3428992" y="3143248"/>
            <a:ext cx="1933543" cy="830997"/>
          </a:xfrm>
          <a:prstGeom prst="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>
                <a:latin typeface="Arial" pitchFamily="34" charset="0"/>
                <a:cs typeface="Arial" pitchFamily="34" charset="0"/>
              </a:rPr>
              <a:t>Надписи на </a:t>
            </a:r>
          </a:p>
          <a:p>
            <a:pPr algn="ctr" eaLnBrk="0" hangingPunct="0"/>
            <a:r>
              <a:rPr lang="ru-RU" dirty="0" smtClean="0">
                <a:latin typeface="Arial" pitchFamily="34" charset="0"/>
                <a:cs typeface="Arial" pitchFamily="34" charset="0"/>
              </a:rPr>
              <a:t>этикетках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814" name="Text Box 38"/>
          <p:cNvSpPr txBox="1">
            <a:spLocks noChangeArrowheads="1"/>
          </p:cNvSpPr>
          <p:nvPr/>
        </p:nvSpPr>
        <p:spPr bwMode="auto">
          <a:xfrm>
            <a:off x="5643570" y="1714488"/>
            <a:ext cx="3214709" cy="119181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Искусственные </a:t>
            </a:r>
          </a:p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волокна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6" name="Text Box 40"/>
          <p:cNvSpPr txBox="1">
            <a:spLocks noChangeArrowheads="1"/>
          </p:cNvSpPr>
          <p:nvPr/>
        </p:nvSpPr>
        <p:spPr bwMode="auto">
          <a:xfrm>
            <a:off x="5715008" y="3786190"/>
            <a:ext cx="3237662" cy="119181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Синтетические </a:t>
            </a:r>
          </a:p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волокна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7" name="Text Box 41"/>
          <p:cNvSpPr txBox="1">
            <a:spLocks noChangeArrowheads="1"/>
          </p:cNvSpPr>
          <p:nvPr/>
        </p:nvSpPr>
        <p:spPr bwMode="auto">
          <a:xfrm>
            <a:off x="5786446" y="5214950"/>
            <a:ext cx="1685328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Шерсть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8" name="Text Box 42"/>
          <p:cNvSpPr txBox="1">
            <a:spLocks noChangeArrowheads="1"/>
          </p:cNvSpPr>
          <p:nvPr/>
        </p:nvSpPr>
        <p:spPr bwMode="auto">
          <a:xfrm>
            <a:off x="511130" y="3500438"/>
            <a:ext cx="1620193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Хлопок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9" name="Text Box 43"/>
          <p:cNvSpPr txBox="1">
            <a:spLocks noChangeArrowheads="1"/>
          </p:cNvSpPr>
          <p:nvPr/>
        </p:nvSpPr>
        <p:spPr bwMode="auto">
          <a:xfrm>
            <a:off x="1572631" y="5072074"/>
            <a:ext cx="1251448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Шелк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Управляющая кнопка: справка 39">
            <a:hlinkClick r:id="" action="ppaction://noaction" highlightClick="1"/>
          </p:cNvPr>
          <p:cNvSpPr/>
          <p:nvPr/>
        </p:nvSpPr>
        <p:spPr>
          <a:xfrm>
            <a:off x="1071538" y="1928802"/>
            <a:ext cx="1042416" cy="1042416"/>
          </a:xfrm>
          <a:prstGeom prst="actionButtonHelp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Управляющая кнопка: далее 40">
            <a:hlinkClick r:id="rId2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2" name="Блок-схема: знак завершения 41">
            <a:hlinkClick r:id="rId3" action="ppaction://hlinksldjump"/>
          </p:cNvPr>
          <p:cNvSpPr/>
          <p:nvPr/>
        </p:nvSpPr>
        <p:spPr>
          <a:xfrm>
            <a:off x="600076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215073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456113" y="3433763"/>
            <a:ext cx="1611312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3" y="3433763"/>
            <a:ext cx="1563687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4" name="Rectangle 32"/>
          <p:cNvSpPr>
            <a:spLocks noChangeArrowheads="1"/>
          </p:cNvSpPr>
          <p:nvPr/>
        </p:nvSpPr>
        <p:spPr bwMode="auto">
          <a:xfrm>
            <a:off x="2928926" y="3643314"/>
            <a:ext cx="14141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katoen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9905" name="Rectangle 33"/>
          <p:cNvSpPr>
            <a:spLocks noChangeArrowheads="1"/>
          </p:cNvSpPr>
          <p:nvPr/>
        </p:nvSpPr>
        <p:spPr bwMode="auto">
          <a:xfrm>
            <a:off x="4643438" y="3643314"/>
            <a:ext cx="118654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coton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Хлопок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0100" y="3643314"/>
            <a:ext cx="13003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cotton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115897" y="3643314"/>
            <a:ext cx="2143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baumwolle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072198" y="6215082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600000">
            <a:off x="4609468" y="4529430"/>
            <a:ext cx="1339200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50" y="4286256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4214818"/>
            <a:ext cx="124384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488" y="4143380"/>
            <a:ext cx="13662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Управляющая кнопка: далее 39">
            <a:hlinkClick r:id="rId6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215073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456113" y="3433763"/>
            <a:ext cx="1611312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3" y="3433763"/>
            <a:ext cx="1563687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Шерсть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57913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500826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4286256"/>
            <a:ext cx="1656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8926" y="4286256"/>
            <a:ext cx="1245312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136356" y="3643314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wool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19496" y="3643314"/>
            <a:ext cx="1119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wolle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697034" y="3643314"/>
            <a:ext cx="1050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laine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614640" y="3643314"/>
            <a:ext cx="10727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vuna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4286256"/>
            <a:ext cx="1548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43438" y="4286256"/>
            <a:ext cx="11454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Управляющая кнопка: далее 41">
            <a:hlinkClick r:id="rId6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714876" y="3429000"/>
            <a:ext cx="1764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2" y="3433762"/>
            <a:ext cx="1656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4500016" cy="936625"/>
            <a:chOff x="624" y="1152"/>
            <a:chExt cx="3114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79894" name="Oval 22"/>
            <p:cNvSpPr>
              <a:spLocks noChangeArrowheads="1"/>
            </p:cNvSpPr>
            <p:nvPr/>
          </p:nvSpPr>
          <p:spPr bwMode="gray">
            <a:xfrm>
              <a:off x="3600" y="1296"/>
              <a:ext cx="138" cy="9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Шелк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57913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572264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4214818"/>
            <a:ext cx="1587600" cy="211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1261391" y="3643314"/>
            <a:ext cx="7777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silk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88" y="4214818"/>
            <a:ext cx="145260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2878641" y="3714752"/>
            <a:ext cx="1336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siede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4214818"/>
            <a:ext cx="1566000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4929190" y="3714752"/>
            <a:ext cx="1336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soie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Управляющая кнопка: далее 31">
            <a:hlinkClick r:id="rId5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429388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rayonne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572000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zelltouch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14612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acrylique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500034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royon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5500726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Искусственные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волокна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7330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429388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16" y="357166"/>
            <a:ext cx="1724650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Управляющая кнопка: далее 33">
            <a:hlinkClick r:id="rId3" action="ppaction://hlinksldjump" highlightClick="1"/>
          </p:cNvPr>
          <p:cNvSpPr>
            <a:spLocks noChangeAspect="1"/>
          </p:cNvSpPr>
          <p:nvPr/>
        </p:nvSpPr>
        <p:spPr>
          <a:xfrm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572264" y="3429000"/>
            <a:ext cx="234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polyakrylnitry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857752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polyester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214546" y="3429000"/>
            <a:ext cx="25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polyacrylnitrile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214282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polyamide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5500726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Синтетические</a:t>
            </a:r>
            <a:b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волокна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7330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143636" y="6215082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Управляющая кнопка: далее 32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85720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57158" y="3429000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786578" y="3429000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C00000"/>
                </a:solidFill>
              </a:ln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786578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57158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619361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53002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86644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знак завершения 16"/>
          <p:cNvSpPr/>
          <p:nvPr/>
        </p:nvSpPr>
        <p:spPr>
          <a:xfrm>
            <a:off x="2714612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Блок-схема: знак завершения 17">
            <a:hlinkClick r:id="rId12" action="ppaction://hlinksldjump"/>
          </p:cNvPr>
          <p:cNvSpPr/>
          <p:nvPr/>
        </p:nvSpPr>
        <p:spPr>
          <a:xfrm>
            <a:off x="4572000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643174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85720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Схема 20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71736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857752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768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9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12" action="ppaction://hlinksldjump"/>
          </p:cNvPr>
          <p:cNvSpPr/>
          <p:nvPr/>
        </p:nvSpPr>
        <p:spPr>
          <a:xfrm>
            <a:off x="4572000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786050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14282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833940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24111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768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0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12" action="ppaction://hlinksldjump"/>
          </p:cNvPr>
          <p:cNvSpPr/>
          <p:nvPr/>
        </p:nvSpPr>
        <p:spPr>
          <a:xfrm>
            <a:off x="4500562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42910" y="571480"/>
            <a:ext cx="8072494" cy="78581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Arthur Gothic" pitchFamily="2" charset="0"/>
              </a:rPr>
              <a:t>Я хорошая хозяйка</a:t>
            </a:r>
            <a:endParaRPr lang="ru-RU" sz="3600" b="1" dirty="0">
              <a:solidFill>
                <a:srgbClr val="FF6600"/>
              </a:solidFill>
              <a:latin typeface="Arthur Gothic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572140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Сильное встряхивание или падение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2285992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Вертикальное положение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2285992"/>
            <a:ext cx="3714776" cy="85725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Повреждение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пластмассовых деталей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3357562"/>
            <a:ext cx="3714776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Повреждение нагревательных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элементов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357562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Короткое замыкание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4357694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Загрязнение подошвы утюга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Химия стирки\35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6314" y="4429132"/>
            <a:ext cx="1934500" cy="1908000"/>
          </a:xfrm>
          <a:prstGeom prst="rect">
            <a:avLst/>
          </a:prstGeom>
          <a:noFill/>
        </p:spPr>
      </p:pic>
      <p:sp>
        <p:nvSpPr>
          <p:cNvPr id="13" name="Блок-схема: знак завершения 12">
            <a:hlinkClick r:id="rId3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Блок-схема: знак завершения 13"/>
          <p:cNvSpPr>
            <a:spLocks noChangeAspect="1"/>
          </p:cNvSpPr>
          <p:nvPr/>
        </p:nvSpPr>
        <p:spPr>
          <a:xfrm>
            <a:off x="7072330" y="4929198"/>
            <a:ext cx="1542856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знак завершения 14"/>
          <p:cNvSpPr>
            <a:spLocks noChangeAspect="1"/>
          </p:cNvSpPr>
          <p:nvPr/>
        </p:nvSpPr>
        <p:spPr>
          <a:xfrm>
            <a:off x="7358082" y="5500702"/>
            <a:ext cx="1208725" cy="324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1428736"/>
            <a:ext cx="878687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Чего нужно избегать при обращении с утюгом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14348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00034" y="357166"/>
            <a:ext cx="8229600" cy="847708"/>
          </a:xfrm>
          <a:prstGeom prst="roundRect">
            <a:avLst/>
          </a:prstGeom>
          <a:solidFill>
            <a:srgbClr val="FF6600"/>
          </a:solidFill>
        </p:spPr>
        <p:txBody>
          <a:bodyPr rIns="91440" anchor="b">
            <a:normAutofit fontScale="97500"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6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thur Gothic" pitchFamily="2" charset="0"/>
                <a:ea typeface="+mj-ea"/>
                <a:cs typeface="+mj-cs"/>
              </a:rPr>
              <a:t>Практическая часть</a:t>
            </a: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thur Gothic" pitchFamily="2" charset="0"/>
              <a:ea typeface="+mj-ea"/>
              <a:cs typeface="+mj-cs"/>
            </a:endParaRPr>
          </a:p>
        </p:txBody>
      </p:sp>
      <p:pic>
        <p:nvPicPr>
          <p:cNvPr id="1026" name="Picture 2" descr="C:\Documents and Settings\Admin\Рабочий стол\Химия стирки\37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2714620"/>
            <a:ext cx="1323975" cy="1371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5072074"/>
            <a:ext cx="2124000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Стирка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5072074"/>
            <a:ext cx="2124000" cy="142876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4" action="ppaction://hlinksldjump"/>
              </a:rPr>
              <a:t>Удаление пятен йода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5072074"/>
            <a:ext cx="2124000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Удаление пятен чая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2643182"/>
            <a:ext cx="187297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-8067674" y="-9348788"/>
            <a:ext cx="2845309" cy="28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000760" y="2500306"/>
            <a:ext cx="1896766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9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847708"/>
          </a:xfrm>
          <a:prstGeom prst="roundRect">
            <a:avLst/>
          </a:prstGeo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/>
                <a:latin typeface="Arthur Gothic" pitchFamily="2" charset="0"/>
              </a:rPr>
              <a:t>Практическая часть</a:t>
            </a:r>
            <a:endParaRPr lang="ru-RU" dirty="0">
              <a:solidFill>
                <a:schemeClr val="bg2">
                  <a:lumMod val="50000"/>
                </a:schemeClr>
              </a:solidFill>
              <a:effectLst/>
              <a:latin typeface="Arthur Gothic" pitchFamily="2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428868"/>
            <a:ext cx="2268000" cy="30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9255986">
            <a:off x="1765430" y="1362156"/>
            <a:ext cx="1321359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428992" y="1357298"/>
            <a:ext cx="5429288" cy="714380"/>
          </a:xfrm>
          <a:prstGeom prst="wedgeRoundRectCallout">
            <a:avLst>
              <a:gd name="adj1" fmla="val -62540"/>
              <a:gd name="adj2" fmla="val 14056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Как вы поступите?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2285992"/>
            <a:ext cx="5572164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Сначала будете насыпать порошок в мерник, а затем погрузите его в воду для растворения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5357826"/>
            <a:ext cx="5572164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Будете держать лицо подальше от коробки, поближе к воде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7554" y="3857628"/>
            <a:ext cx="5500726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Наденете марлевую повязку, резиновые перчатки, смажете руки предварительно кремом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объединение 15"/>
          <p:cNvSpPr/>
          <p:nvPr/>
        </p:nvSpPr>
        <p:spPr>
          <a:xfrm>
            <a:off x="1928794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Блок-схема: объединение 16"/>
          <p:cNvSpPr/>
          <p:nvPr/>
        </p:nvSpPr>
        <p:spPr>
          <a:xfrm>
            <a:off x="1142976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Блок-схема: объединение 17"/>
          <p:cNvSpPr/>
          <p:nvPr/>
        </p:nvSpPr>
        <p:spPr>
          <a:xfrm>
            <a:off x="428596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292895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Подсказка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4-конечная звезда 13"/>
          <p:cNvSpPr>
            <a:spLocks noChangeAspect="1"/>
          </p:cNvSpPr>
          <p:nvPr/>
        </p:nvSpPr>
        <p:spPr>
          <a:xfrm>
            <a:off x="1071538" y="1857364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4-конечная звезда 19"/>
          <p:cNvSpPr>
            <a:spLocks noChangeAspect="1"/>
          </p:cNvSpPr>
          <p:nvPr/>
        </p:nvSpPr>
        <p:spPr>
          <a:xfrm>
            <a:off x="857224" y="3500438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4-конечная звезда 21"/>
          <p:cNvSpPr>
            <a:spLocks noChangeAspect="1"/>
          </p:cNvSpPr>
          <p:nvPr/>
        </p:nvSpPr>
        <p:spPr>
          <a:xfrm>
            <a:off x="1214414" y="4071942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4-конечная звезда 22"/>
          <p:cNvSpPr>
            <a:spLocks noChangeAspect="1"/>
          </p:cNvSpPr>
          <p:nvPr/>
        </p:nvSpPr>
        <p:spPr>
          <a:xfrm>
            <a:off x="1214414" y="307181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4-конечная звезда 23"/>
          <p:cNvSpPr>
            <a:spLocks noChangeAspect="1"/>
          </p:cNvSpPr>
          <p:nvPr/>
        </p:nvSpPr>
        <p:spPr>
          <a:xfrm>
            <a:off x="1333472" y="240505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4-конечная звезда 24"/>
          <p:cNvSpPr>
            <a:spLocks noChangeAspect="1"/>
          </p:cNvSpPr>
          <p:nvPr/>
        </p:nvSpPr>
        <p:spPr>
          <a:xfrm>
            <a:off x="1714480" y="307181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4-конечная звезда 25"/>
          <p:cNvSpPr>
            <a:spLocks noChangeAspect="1"/>
          </p:cNvSpPr>
          <p:nvPr/>
        </p:nvSpPr>
        <p:spPr>
          <a:xfrm>
            <a:off x="1571604" y="3571876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>
            <a:spLocks noChangeAspect="1"/>
          </p:cNvSpPr>
          <p:nvPr/>
        </p:nvSpPr>
        <p:spPr>
          <a:xfrm>
            <a:off x="2714612" y="2857496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>
            <a:spLocks noChangeAspect="1"/>
          </p:cNvSpPr>
          <p:nvPr/>
        </p:nvSpPr>
        <p:spPr>
          <a:xfrm>
            <a:off x="2714612" y="5929330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>
            <a:spLocks noChangeAspect="1"/>
          </p:cNvSpPr>
          <p:nvPr/>
        </p:nvSpPr>
        <p:spPr>
          <a:xfrm>
            <a:off x="2714612" y="4429132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Управляющая кнопка: далее 28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6716E-6 L -0.01042 0.167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84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4524E-6 L -0.01111 0.115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5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6716E-6 L 0.02865 0.177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4" grpId="0" animBg="1"/>
      <p:bldP spid="14" grpId="1" animBg="1"/>
      <p:bldP spid="20" grpId="0" animBg="1"/>
      <p:bldP spid="23" grpId="0" animBg="1"/>
      <p:bldP spid="23" grpId="1" animBg="1"/>
      <p:bldP spid="24" grpId="0" animBg="1"/>
      <p:bldP spid="24" grpId="1" animBg="1"/>
      <p:bldP spid="25" grpId="1" animBg="1"/>
      <p:bldP spid="21" grpId="0" animBg="1"/>
      <p:bldP spid="27" grpId="0" animBg="1"/>
      <p:bldP spid="2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4257676" cy="1143000"/>
          </a:xfrm>
          <a:prstGeom prst="roundRect">
            <a:avLst/>
          </a:prstGeom>
          <a:solidFill>
            <a:srgbClr val="FF6600"/>
          </a:solidFill>
          <a:effectLst>
            <a:softEdge rad="127000"/>
          </a:effectLst>
        </p:spPr>
        <p:txBody>
          <a:bodyPr/>
          <a:lstStyle/>
          <a:p>
            <a:pPr algn="ctr"/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  <a:effectLst/>
                <a:latin typeface="Arthur Gothic" pitchFamily="2" charset="0"/>
              </a:rPr>
              <a:t>Практикум</a:t>
            </a:r>
            <a:endParaRPr lang="ru-RU" sz="6000" dirty="0">
              <a:solidFill>
                <a:schemeClr val="accent1">
                  <a:lumMod val="50000"/>
                </a:schemeClr>
              </a:solidFill>
              <a:effectLst/>
              <a:latin typeface="Arthur Gothic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3116"/>
            <a:ext cx="5796000" cy="115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Сделай пятно йодной настойкой на белой ткани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357562"/>
            <a:ext cx="3629044" cy="1000132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571472" y="2143116"/>
            <a:ext cx="5796000" cy="115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Выведи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пятно, используя предложенные реактивы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714348" y="4357694"/>
            <a:ext cx="3629044" cy="642942"/>
          </a:xfrm>
          <a:prstGeom prst="flowChartDecisi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714348" y="5143512"/>
            <a:ext cx="3629044" cy="642942"/>
          </a:xfrm>
          <a:prstGeom prst="flowChartDecisi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Ответ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3500438"/>
            <a:ext cx="2233084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84" y="285728"/>
            <a:ext cx="2902646" cy="2592000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0" y="3500438"/>
            <a:ext cx="158400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-1020000">
            <a:off x="5634282" y="3571929"/>
            <a:ext cx="1214446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020000" flipH="1">
            <a:off x="7235762" y="3568536"/>
            <a:ext cx="1214446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09898E-6 L -1.94444E-6 -0.07355 C -1.94444E-6 -0.10639 0.04983 -0.14686 0.09045 -0.14686 L 0.18108 -0.14686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-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9685E-6 L 0.00348 0.2629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13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39685E-6 L 0.00469 0.2629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5" grpId="0" animBg="1"/>
      <p:bldP spid="7" grpId="0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428604"/>
            <a:ext cx="5715040" cy="2071702"/>
          </a:xfrm>
          <a:prstGeom prst="teardrop">
            <a:avLst>
              <a:gd name="adj" fmla="val 139233"/>
            </a:avLst>
          </a:prstGeom>
          <a:solidFill>
            <a:srgbClr val="FF6600"/>
          </a:solidFill>
          <a:effectLst>
            <a:softEdge rad="317500"/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Удаление пятен йода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571472" y="2428868"/>
            <a:ext cx="5786478" cy="135732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Смочить ткань холодной водой 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71472" y="4214818"/>
            <a:ext cx="5786478" cy="19288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20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Несколько</a:t>
            </a:r>
            <a:r>
              <a:rPr kumimoji="0" lang="ru-RU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раз с обеих сторон протереть пятно свежим срезом сырого картофеля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Выноска-облако 5"/>
          <p:cNvSpPr>
            <a:spLocks noChangeAspect="1"/>
          </p:cNvSpPr>
          <p:nvPr/>
        </p:nvSpPr>
        <p:spPr>
          <a:xfrm>
            <a:off x="6215074" y="2786058"/>
            <a:ext cx="2310439" cy="1548000"/>
          </a:xfrm>
          <a:prstGeom prst="cloudCallout">
            <a:avLst>
              <a:gd name="adj1" fmla="val -59382"/>
              <a:gd name="adj2" fmla="val 50993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Почему исчезнет пятно?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53536"/>
            <a:ext cx="4257676" cy="1143000"/>
          </a:xfrm>
          <a:prstGeom prst="rect">
            <a:avLst/>
          </a:prstGeom>
          <a:solidFill>
            <a:srgbClr val="FF6600"/>
          </a:solidFill>
          <a:effectLst>
            <a:softEdge rad="127000"/>
          </a:effectLst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thur Gothic" pitchFamily="2" charset="0"/>
                <a:ea typeface="+mj-ea"/>
                <a:cs typeface="+mj-cs"/>
              </a:rPr>
              <a:t>Практикум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thur Gothic" pitchFamily="2" charset="0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71472" y="2143116"/>
            <a:ext cx="4248000" cy="90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Выведи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пятно, используя предложенные реактивы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4000504"/>
            <a:ext cx="2550054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00826" y="1643050"/>
            <a:ext cx="1785950" cy="230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4000504"/>
            <a:ext cx="2496000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5857892"/>
            <a:ext cx="2428892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Раствор аммиака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929330"/>
            <a:ext cx="3214710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Раствор лимонной кислоты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http://animashky.ru/index/0-14?41-4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анимация стирка;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http://img64.imageshack.us/img64/4452/helpwanted.jpg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сушка белья;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http://bm.img.com.ua/img/prikol/images/large/3/7/140973_239680.jpg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-яблоко в картинках;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http://www.izoozi.ru/wall/big/26237.jpg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девушки;</a:t>
            </a:r>
          </a:p>
          <a:p>
            <a:pPr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Одежда: </a:t>
            </a:r>
          </a:p>
          <a:p>
            <a:pPr>
              <a:buFont typeface="Wingdings"/>
              <a:buChar char="Ø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http://www.fashiondetails.ru/showobject.php?id=9211&amp;show=1&amp;size=1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сарафан зеленый;</a:t>
            </a:r>
          </a:p>
          <a:p>
            <a:pPr>
              <a:buFont typeface="Wingdings"/>
              <a:buChar char="Ø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http://i008.radikal.ru/0801/90/a23d90780423.jpg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костюм мужской; </a:t>
            </a:r>
          </a:p>
          <a:p>
            <a:pPr>
              <a:buFont typeface="Wingdings"/>
              <a:buChar char="Ø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http://www.i-st.ru/bitrix/images/price/84392_1.jpg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брюки;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  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http://www.ustltd.com/img/katalog/77/16_4.gif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химчистка.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http://tetraxis.ru/wp-content/uploads/2009/09/dry-cleaner-af.jpg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чистая рубашка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1"/>
              </a:rPr>
              <a:t>http://the-site.narod.ru/ak/machine/1-1.gif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стиральная машинка анимация;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2"/>
              </a:rPr>
              <a:t>http://s43.radikal.ru/i101/1009/2f/03b1ea54d867.jpg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-древний Египет;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3"/>
              </a:rPr>
              <a:t>http://www.2-999-999.ru/files/file/item/EE5FD258348C4C3796960331587BFBD6.jpg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стиральный порошок;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4"/>
              </a:rPr>
              <a:t>http://www.cehpodkluch.ru/komplekt/images/wash.png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стиральная машина;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5"/>
              </a:rPr>
              <a:t>http://vkusnosi.at.ua/_si/0/35601350.jpg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картофель;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6"/>
              </a:rPr>
              <a:t>http://stat17.privet.ru/lr/0a06bcf23d09aacae090aec0fe71b9ba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ткани;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7"/>
              </a:rPr>
              <a:t>http://andria.ru/img/mebtka/1.jpg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ткани;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8"/>
              </a:rPr>
              <a:t>http://a22003.rimg.info/icon/1776721000e3ae9af2aa300abe83825132e2285f5f.jpg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9"/>
              </a:rPr>
              <a:t>http://img0.liveinternet.ru/images/attach/c/1/50/758/50758512_1257364819_artlib_gallery26981b.jpg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натюрморт лен;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0"/>
              </a:rPr>
              <a:t>http://1001vopros.com/uploads/posts/2010-09/1284987508_pyatna.jpg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 от чернил;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1"/>
              </a:rPr>
              <a:t>http://www.rukikryki.ru/uploads/posts/2010-02/1265309835_sheaffer-ink-2.jpg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пятна от чернил;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2"/>
              </a:rPr>
              <a:t>http://s50.radikal.ru/i129/0807/5b/942c09395f8b.png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черника;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3"/>
              </a:rPr>
              <a:t>http://klyaksavaksa.www.nn.ru/users/foto/158087-2010-01-10-item_4215.jpg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4"/>
              </a:rPr>
              <a:t>http://dbhamill.files.wordpress.com/2010/05/your-life-laundry-washing-line.jpg?w=438&amp;h=290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белье на веревке;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5"/>
              </a:rPr>
              <a:t>http://summamamas.stblogs.org/archives/2009/07/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стирка в прошлом;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6"/>
              </a:rPr>
              <a:t>http://astrodreamer.squarespace.com/storage/ivory-soap-girl-washing.jpg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девочка вешает белье;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4800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http://www.vtorgrad.ru/userimg/120100618212745photo7.jpg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одежда из валяной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http://lh6.ggpht.com/_Qc1cGNOskO0/SptWJIu6AeI/AAAAAAAABms/9FTgfbniWdw/s800/4460.jpg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из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http://megadoski.ru/s_images/12492808896340.jpg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костюм из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http://whynotra.moy.su/_nw/4/84927.jpg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кувшин с молоком;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http://freelance.ru/img/portfolio/big/43262.jpg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уксус;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http://upload.wikimedia.org/wikipedia/commons/thumb/4/4d/Hydrogen_peroxide.jpg/300px-Hydrogen_peroxide.jpg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перекись водорода;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http://media.pskovlive.ru/files/2010-10-19_13-23-30_1195255196.jpg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мыло;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http://img0.liveinternet.ru/images/attach/c/1/49/380/49380949_10.jpg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лимон;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http://www.cksinfo.com/clipart/food/beveragesdrinks/coffee/coffe-tea-01.png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чай;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1"/>
              </a:rPr>
              <a:t>http://allgfx.net/uploads/posts/2011-03/1299759664_5-realistic-cup-and-kettle.jpg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чай;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2"/>
              </a:rPr>
              <a:t>http://www.chelny-week.ru/gazeta/articles/6876.html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стирка как культурное наследие;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3"/>
              </a:rPr>
              <a:t>http://mail.fashiony.ru/page.php?id_n=13066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катушка ниток;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4"/>
              </a:rPr>
              <a:t>http://img530.imageshack.us/img530/8392/green20nylon20fabric.jpg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волокна из полиамидных материалов;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5"/>
              </a:rPr>
              <a:t>http://www.nextonmarket.com/u/6448/p/640x480/343dca9bf90dc893f06278f4a9fecc5b.jpg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шнур полиэфирный;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6"/>
              </a:rPr>
              <a:t>http://www.patterns.ru/product_info.php?products_id=20871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ткани из хлопка;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7"/>
              </a:rPr>
              <a:t>http://www.vsetkani.info/_ph/1/643057344.jpg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шелк;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8"/>
              </a:rPr>
              <a:t>http://www.aisedorashop.ru/tkani/shelk/2_12/pic.jpg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шелк;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9"/>
              </a:rPr>
              <a:t>http://fb.whoyougle.ru/services/care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символы ухода за одеждой;</a:t>
            </a:r>
            <a:endParaRPr lang="en-US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0"/>
              </a:rPr>
              <a:t>http://lyvr.net/images/articles/cesar-(small).jpg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Юлий Цезарь;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1"/>
              </a:rPr>
              <a:t>http://www.nkj.ru/upload/iblock/683381ae6894d98fc07346ad6bf023ea.jpg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стирка на Руси;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2"/>
              </a:rPr>
              <a:t>http://shkolazhizni.ru/img/content/i20/20306.jpg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льняное полотно;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3"/>
              </a:rPr>
              <a:t>http://fotki.yandex.ru/users/nat48762816/view/86687/?page=1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Смоленский музей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4"/>
              </a:rPr>
              <a:t>http://www.ethnomuseum.ru/imgp/3751.jpg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лен на Руси;</a:t>
            </a: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3696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3696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http://dptf.drezna.ru/i/theory_articles_05_04_01.jpg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лен на Руси;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http://www.mnogo-shtor.ru/images/phocagallery/gallary/tkani/thumbs/phoca_thumb_l_VERANDA%20%20ORGANZA_01.jpg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ткань с добавлением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http://www.ventanadeco.ru/images/flax_19b.jpg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ткань из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http://6.imgbb.ru/b/b/4/bb44265f7a47d180e3c19304e31ef248.jpg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для крестин из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http://www.patterns.ru/images/products/large/21030709.jpg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-хлопок;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http://upload.wikimedia.org/wikipedia/commons/thumb/4/43/Pharaoh.svg/220px-Pharaoh.svg.png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фараон;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http://img.costumecraze.com/images/vendors/rubies/90717-main.jpg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египтянин;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http://www.moda-history.ru/files/egypt_costume/021208/1.jpg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http://www.melina-design.com/images/egypt/egyptians_1.jpg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египтян;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11"/>
              </a:rPr>
              <a:t>http://rusalka-7.ucoz.ru/index/materialovedenie/0-12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электронный учебник по технологии.</a:t>
            </a:r>
          </a:p>
          <a:p>
            <a:pPr marL="514350" indent="-514350">
              <a:buNone/>
            </a:pPr>
            <a:endParaRPr lang="en-US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2566</TotalTime>
  <Words>2077</Words>
  <Application>Microsoft Office PowerPoint</Application>
  <PresentationFormat>Экран (4:3)</PresentationFormat>
  <Paragraphs>626</Paragraphs>
  <Slides>62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72" baseType="lpstr">
      <vt:lpstr>Arial</vt:lpstr>
      <vt:lpstr>Arthur Gothic</vt:lpstr>
      <vt:lpstr>Calibri</vt:lpstr>
      <vt:lpstr>Cambria</vt:lpstr>
      <vt:lpstr>Rockwell</vt:lpstr>
      <vt:lpstr>Symbol</vt:lpstr>
      <vt:lpstr>Times New Roman</vt:lpstr>
      <vt:lpstr>Wingdings</vt:lpstr>
      <vt:lpstr>Wingdings 2</vt:lpstr>
      <vt:lpstr>Литейная</vt:lpstr>
      <vt:lpstr>Химия и стирка</vt:lpstr>
      <vt:lpstr>С чего все началось?</vt:lpstr>
      <vt:lpstr>Этапы игры</vt:lpstr>
      <vt:lpstr>Предварительная обработка волокон</vt:lpstr>
      <vt:lpstr>Ткани и волокна</vt:lpstr>
      <vt:lpstr>Лен</vt:lpstr>
      <vt:lpstr>Презентация PowerPoint</vt:lpstr>
      <vt:lpstr>Египет - родина льна</vt:lpstr>
      <vt:lpstr>Тонкие ткани из льна</vt:lpstr>
      <vt:lpstr>На Руси была особая статья за кражу льна и  льняной одежды</vt:lpstr>
      <vt:lpstr>Одежда для фараонов</vt:lpstr>
      <vt:lpstr>Шерсть</vt:lpstr>
      <vt:lpstr>Хлопок</vt:lpstr>
      <vt:lpstr>Шелк</vt:lpstr>
      <vt:lpstr>Чем стирали в разные времена?</vt:lpstr>
      <vt:lpstr>Чем стирали в разные времена?</vt:lpstr>
      <vt:lpstr>Первые моющие средства</vt:lpstr>
      <vt:lpstr>Факты о стирке</vt:lpstr>
      <vt:lpstr>Факты о стирке</vt:lpstr>
      <vt:lpstr>Факты о стирке</vt:lpstr>
      <vt:lpstr>На пути к стиральной машине</vt:lpstr>
      <vt:lpstr>Природа загрязнений</vt:lpstr>
      <vt:lpstr>Природа загрязнений</vt:lpstr>
      <vt:lpstr>Природа загрязнений</vt:lpstr>
      <vt:lpstr>Природа загрязнений</vt:lpstr>
      <vt:lpstr>Мыло: достоинства и недостатки</vt:lpstr>
      <vt:lpstr>Больше или меньше?</vt:lpstr>
      <vt:lpstr>      Загрузка машинки– </vt:lpstr>
      <vt:lpstr>      Загрузка машинки– </vt:lpstr>
      <vt:lpstr>      Загрузка машинки– </vt:lpstr>
      <vt:lpstr>Как определить вид ткани</vt:lpstr>
      <vt:lpstr>Характер горения</vt:lpstr>
      <vt:lpstr>Характер горения</vt:lpstr>
      <vt:lpstr>Характер горения</vt:lpstr>
      <vt:lpstr>Характер горения</vt:lpstr>
      <vt:lpstr>Характер горения</vt:lpstr>
      <vt:lpstr>Характер горения</vt:lpstr>
      <vt:lpstr>Презентация PowerPoint</vt:lpstr>
      <vt:lpstr>Презентация PowerPoint</vt:lpstr>
      <vt:lpstr>Пятна от фруктов</vt:lpstr>
      <vt:lpstr>Пятна от фруктов</vt:lpstr>
      <vt:lpstr>Пятна от черники</vt:lpstr>
      <vt:lpstr>Пятна ржавчины</vt:lpstr>
      <vt:lpstr>Пятна от чернил</vt:lpstr>
      <vt:lpstr>Полиглот</vt:lpstr>
      <vt:lpstr>Хлопок</vt:lpstr>
      <vt:lpstr>Шерсть</vt:lpstr>
      <vt:lpstr>Шелк</vt:lpstr>
      <vt:lpstr>Искусственные волокна</vt:lpstr>
      <vt:lpstr>Синтетические волокна</vt:lpstr>
      <vt:lpstr>Символы ухода за одеждой</vt:lpstr>
      <vt:lpstr>Символы ухода за одеждой</vt:lpstr>
      <vt:lpstr>Символы ухода за одеждой</vt:lpstr>
      <vt:lpstr>Презентация PowerPoint</vt:lpstr>
      <vt:lpstr>Презентация PowerPoint</vt:lpstr>
      <vt:lpstr>Практическая часть</vt:lpstr>
      <vt:lpstr>Практикум</vt:lpstr>
      <vt:lpstr>Удаление пятен йода</vt:lpstr>
      <vt:lpstr>Презентация PowerPoint</vt:lpstr>
      <vt:lpstr>Интернет ресурсы</vt:lpstr>
      <vt:lpstr>Интернет ресурсы</vt:lpstr>
      <vt:lpstr>Интернет ресурсы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Артём Мендрик</cp:lastModifiedBy>
  <cp:revision>276</cp:revision>
  <dcterms:created xsi:type="dcterms:W3CDTF">2011-01-22T20:09:44Z</dcterms:created>
  <dcterms:modified xsi:type="dcterms:W3CDTF">2015-08-23T11:23:36Z</dcterms:modified>
</cp:coreProperties>
</file>