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63" r:id="rId3"/>
    <p:sldId id="264" r:id="rId4"/>
    <p:sldId id="265" r:id="rId5"/>
    <p:sldId id="266" r:id="rId6"/>
    <p:sldId id="268" r:id="rId7"/>
    <p:sldId id="269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CDAF"/>
    <a:srgbClr val="FF0000"/>
    <a:srgbClr val="27E5C5"/>
    <a:srgbClr val="3C95F6"/>
    <a:srgbClr val="00CCFF"/>
    <a:srgbClr val="1BA9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3" autoAdjust="0"/>
    <p:restoredTop sz="94660"/>
  </p:normalViewPr>
  <p:slideViewPr>
    <p:cSldViewPr>
      <p:cViewPr varScale="1">
        <p:scale>
          <a:sx n="106" d="100"/>
          <a:sy n="106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9E089-26E5-4B73-809C-EAE771AC8C45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C7994-CD26-46DC-9248-87B27DE966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57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DE64F-A667-4844-8A4B-64F64C554C83}" type="datetimeFigureOut">
              <a:rPr lang="ru-RU" smtClean="0"/>
              <a:pPr/>
              <a:t>08.08.2015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49265-3A22-491B-85BC-ED59F252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qwallpapers.ru/nature/reka-posredi-lesa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edamost.info/2013/01/blog-post_23.html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lpictures.ru/kartinki-oblaka.html" TargetMode="External"/><Relationship Id="rId7" Type="http://schemas.openxmlformats.org/officeDocument/2006/relationships/hyperlink" Target="http://photo.99px.ru/photos/22288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iev.vgorode.ua/news/sobytyia/214786-zhdem-sneha-v-kyev-ydet-pokholodanye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1%81%D0%BF%D0%B0%D1%80%D0%B5%D0%BD%D0%B8%D0%B5" TargetMode="External"/><Relationship Id="rId2" Type="http://schemas.openxmlformats.org/officeDocument/2006/relationships/hyperlink" Target="https://ru.wikipedia.org/wiki/%D0%9A%D1%80%D1%83%D0%B3%D0%BE%D0%B2%D0%BE%D1%80%D0%BE%D1%82_%D0%B2%D0%BE%D0%B4%D1%8B_%D0%B2_%D0%BF%D1%80%D0%B8%D1%80%D0%BE%D0%B4%D0%B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0%D1%82%D0%BC%D0%BE%D1%81%D1%84%D0%B5%D1%80%D0%BD%D1%8B%D0%B5_%D0%BE%D1%81%D0%B0%D0%B4%D0%BA%D0%B8" TargetMode="External"/><Relationship Id="rId4" Type="http://schemas.openxmlformats.org/officeDocument/2006/relationships/hyperlink" Target="https://ru.wikipedia.org/wiki/%D0%9A%D0%BE%D0%BD%D0%B4%D0%B5%D0%BD%D1%81%D0%B0%D1%86%D0%B8%D1%8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6" Type="http://schemas.openxmlformats.org/officeDocument/2006/relationships/hyperlink" Target="http://5klass.net/zip/geografija/Gidrosfera-geografija.zi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photo.99px.ru/photos/35765/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foto.ru/bfoto_ru_2133.php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arnaul.bezformata.ru/listnews/shkvalnim-vetrom-proshel-v-barnaule/22007330/" TargetMode="External"/><Relationship Id="rId7" Type="http://schemas.openxmlformats.org/officeDocument/2006/relationships/hyperlink" Target="http://ecocollaps.ru/stixiya/grad-nanes-vred-sadam-v-tavushskoj-i-aragacotnskoj-oblastyax-armenii.html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www.newsru.com/russia/09jul2013/torrent.html" TargetMode="External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blor.ru/blogs/sneg-idet-sneg-idetk-belim-zvezdoch/32006" TargetMode="External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stavki.com/rus/Nature/Sea/wallpaper-43077.htm" TargetMode="External"/><Relationship Id="rId7" Type="http://schemas.openxmlformats.org/officeDocument/2006/relationships/hyperlink" Target="http://morsnews.ru/?tag=%D1%81%D0%BD%D0%B5%D0%B3%D0%BE%D0%BF%D0%B0%D0%B4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hyperlink" Target="http://widefon.com/load/34-1-0-17301" TargetMode="Externa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urizm-puteshestvuem.ru/oceans/mirovoj-okean-fakty-video-foto.html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9312/981986.89/0_8fb7a_ac1d5417_ori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786058"/>
            <a:ext cx="9144000" cy="40719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00232" y="214290"/>
            <a:ext cx="47377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Вода в природе</a:t>
            </a:r>
            <a:endParaRPr lang="ru-RU" sz="54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214422"/>
            <a:ext cx="84296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Круговорот воды в природе</a:t>
            </a:r>
            <a:endParaRPr lang="ru-RU" sz="54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g-fotki.yandex.ru/get/9307/981986.89/0_8fb5a_468e42ab_ori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285992"/>
            <a:ext cx="9144001" cy="45720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142852"/>
            <a:ext cx="54292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Arial Narrow" pitchFamily="34" charset="0"/>
              </a:rPr>
              <a:t>Мы говорим: она течёт;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>
                <a:latin typeface="Arial Narrow" pitchFamily="34" charset="0"/>
              </a:rPr>
              <a:t>Мы говорим: она играет;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>
                <a:latin typeface="Arial Narrow" pitchFamily="34" charset="0"/>
              </a:rPr>
              <a:t>Она бежит всегда вперёд,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>
                <a:latin typeface="Arial Narrow" pitchFamily="34" charset="0"/>
              </a:rPr>
              <a:t>Но никуда не убегает.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hqwallpapers.ru/wallpapers/nature/reka-posredi-les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950" y="0"/>
            <a:ext cx="915995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1538" y="0"/>
            <a:ext cx="7143800" cy="120032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Demi" pitchFamily="34" charset="0"/>
              </a:rPr>
              <a:t>Вода в природе</a:t>
            </a:r>
            <a:endParaRPr lang="ru-RU" sz="72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anklin Gothic Dem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88723"/>
            <a:ext cx="1928810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>
                <a:hlinkClick r:id="rId3"/>
              </a:rPr>
              <a:t>http://www.hqwallpapers.ru/nature/reka-posredi-lesa/</a:t>
            </a:r>
            <a:r>
              <a:rPr lang="ru-RU" sz="500" dirty="0" smtClean="0"/>
              <a:t> </a:t>
            </a:r>
            <a:endParaRPr lang="ru-RU" sz="5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1285860"/>
            <a:ext cx="4071966" cy="830997"/>
          </a:xfrm>
          <a:prstGeom prst="rect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Вода - самое </a:t>
            </a:r>
            <a:r>
              <a:rPr lang="ru-RU" sz="2400" dirty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распространённое 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вещество</a:t>
            </a:r>
            <a:r>
              <a:rPr lang="ru-RU" sz="2400" dirty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 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в природе.</a:t>
            </a:r>
            <a:endParaRPr lang="ru-RU" sz="2400" dirty="0">
              <a:ln>
                <a:solidFill>
                  <a:srgbClr val="002060"/>
                </a:solidFill>
              </a:ln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2428868"/>
            <a:ext cx="5643602" cy="1200329"/>
          </a:xfrm>
          <a:prstGeom prst="rect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Все заполненные водой малые и большие впадины на поверхности Земли называются  </a:t>
            </a:r>
          </a:p>
          <a:p>
            <a:r>
              <a:rPr lang="ru-RU" sz="2400" b="1" dirty="0" smtClean="0">
                <a:ln>
                  <a:solidFill>
                    <a:srgbClr val="002060"/>
                  </a:solidFill>
                </a:ln>
                <a:latin typeface="Arial Narrow" pitchFamily="34" charset="0"/>
              </a:rPr>
              <a:t>                         водоемами. </a:t>
            </a:r>
            <a:endParaRPr lang="ru-RU" sz="2400" b="1" dirty="0">
              <a:ln>
                <a:solidFill>
                  <a:srgbClr val="FF0000"/>
                </a:solidFill>
              </a:ln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t1.gstatic.com/images?q=tbn:ANd9GcQnBW1N-9I9Tsm-BDscj4HAeWVzprLXB3kdES3QZb8RZ29c_e0p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1928802"/>
            <a:ext cx="3528814" cy="2643206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5" name="Picture 5" descr="D:\Документы\Анимашки\Всяко-разно\album_2308033347_2084[1]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86710" y="142852"/>
            <a:ext cx="1238250" cy="1143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2"/>
            <a:ext cx="87868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905">
                  <a:solidFill>
                    <a:srgbClr val="00206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Река, море, озеро, океан, </a:t>
            </a:r>
          </a:p>
          <a:p>
            <a:pPr algn="ctr"/>
            <a:r>
              <a:rPr lang="ru-RU" sz="5400" b="1" dirty="0" smtClean="0">
                <a:ln w="1905">
                  <a:solidFill>
                    <a:srgbClr val="00206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  пруд – это водоёмы.</a:t>
            </a:r>
            <a:endParaRPr lang="ru-RU" sz="5400" b="1" dirty="0">
              <a:ln w="1905">
                <a:solidFill>
                  <a:srgbClr val="002060"/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  <p:pic>
        <p:nvPicPr>
          <p:cNvPr id="22534" name="Picture 6" descr="http://www.klubok-ok.ru/FOTO/Svetloyar_foto/Svetloyar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0596926">
            <a:off x="5158610" y="2086953"/>
            <a:ext cx="3468547" cy="2601410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22536" name="Picture 8" descr="http://vosledoma.com/wp-content/uploads/2012/07/ede6e35d451cc53fbc8a24d428bb2057_g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14349" y="4786298"/>
            <a:ext cx="2357454" cy="1933113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22538" name="Picture 10" descr="http://3.bp.blogspot.com/-vXKUR-NcuLo/U0dx8H8mOSI/AAAAAAAAGRk/nHHrOgYqOYo/s1600/IMG_5558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000496" y="4214818"/>
            <a:ext cx="3143272" cy="244423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2844" y="142852"/>
            <a:ext cx="3929090" cy="12003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Вода необходима всем растениям. Вода – часть растений.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68" y="4071942"/>
            <a:ext cx="3571900" cy="83099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Тело животного наполовину состоит из воды.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23554" name="Picture 2" descr="http://i014.radikal.ru/0804/d2/12c03e5d5f13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42908" y="1071546"/>
            <a:ext cx="4242628" cy="5786454"/>
          </a:xfrm>
          <a:prstGeom prst="rect">
            <a:avLst/>
          </a:prstGeom>
          <a:noFill/>
        </p:spPr>
      </p:pic>
      <p:pic>
        <p:nvPicPr>
          <p:cNvPr id="23556" name="Picture 4" descr="http://img-fotki.yandex.ru/get/9092/981986.51/0_88952_b6d554cf_ori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1127524" flipH="1">
            <a:off x="1402268" y="6145275"/>
            <a:ext cx="432278" cy="686349"/>
          </a:xfrm>
          <a:prstGeom prst="rect">
            <a:avLst/>
          </a:prstGeom>
          <a:noFill/>
        </p:spPr>
      </p:pic>
      <p:pic>
        <p:nvPicPr>
          <p:cNvPr id="7" name="Picture 4" descr="http://s42.radikal.ru/i098/0905/83/0eff325c500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143768" y="4000504"/>
            <a:ext cx="1904652" cy="2857496"/>
          </a:xfrm>
          <a:prstGeom prst="rect">
            <a:avLst/>
          </a:prstGeom>
          <a:noFill/>
        </p:spPr>
      </p:pic>
      <p:pic>
        <p:nvPicPr>
          <p:cNvPr id="23562" name="Picture 10" descr="http://lenagold.narod.ru/fon/clipart/p/pti/ptah129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00298" y="1714488"/>
            <a:ext cx="1428760" cy="1153998"/>
          </a:xfrm>
          <a:prstGeom prst="rect">
            <a:avLst/>
          </a:prstGeom>
          <a:noFill/>
        </p:spPr>
      </p:pic>
      <p:pic>
        <p:nvPicPr>
          <p:cNvPr id="23564" name="Picture 12" descr="http://r.foto.radikal.ru/0703/4c/62848a88ea59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285984" y="5214950"/>
            <a:ext cx="2660738" cy="16430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29124" y="142852"/>
            <a:ext cx="4500594" cy="85725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itchFamily="34" charset="0"/>
              </a:rPr>
              <a:t>Тело человека на две трети состоит из воды.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3" name="Picture 10" descr="http://4.bp.blogspot.com/-9ps8-aef4aE/UP7fAsSVYWI/AAAAAAAAWPY/iWAO2ga5RCs/s1600/%D0%A0%D0%B5%D0%B1%D0%B5%D0%BD%D0%BE%D0%BA+%D0%BA%D0%B0%D0%BA+%D1%81%D0%B0%D0%BC%D0%BE%D0%B4%D0%BE%D1%81%D1%82%D0%B0%D1%82%D0%BE%D1%87%D0%BD%D0%B0%D1%8F+%D0%BB%D0%B8%D1%87%D0%BD%D0%BE%D1%81%D1%82%D1%8C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000628" y="1285860"/>
            <a:ext cx="3571900" cy="2232437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000628" y="3429000"/>
            <a:ext cx="27146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hlinkClick r:id="rId8"/>
              </a:rPr>
              <a:t>http://www.vedamost.info/2013/01/blog-post_23.html</a:t>
            </a:r>
            <a:r>
              <a:rPr lang="ru-RU" sz="800" dirty="0" smtClean="0"/>
              <a:t> 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12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daler.ru/pictures/1/1600x1200/Oblaka-316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2166" y="260530"/>
            <a:ext cx="7000924" cy="1569660"/>
          </a:xfrm>
          <a:prstGeom prst="rect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itchFamily="34" charset="0"/>
              </a:rPr>
              <a:t>Даже в воздухе есть вода.</a:t>
            </a:r>
          </a:p>
          <a:p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itchFamily="34" charset="0"/>
              </a:rPr>
              <a:t>Она скапливается в облаках и тучах, и тогда идет дождь или снег.</a:t>
            </a:r>
            <a:endParaRPr lang="ru-RU" sz="32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73334"/>
            <a:ext cx="147187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hlinkClick r:id="rId3"/>
              </a:rPr>
              <a:t>http://olpictures.ru/kartinki-oblaka.html</a:t>
            </a:r>
            <a:r>
              <a:rPr lang="ru-RU" sz="600" dirty="0" smtClean="0"/>
              <a:t> </a:t>
            </a:r>
            <a:endParaRPr lang="ru-RU" sz="600" dirty="0"/>
          </a:p>
        </p:txBody>
      </p:sp>
      <p:pic>
        <p:nvPicPr>
          <p:cNvPr id="25604" name="Picture 4" descr="http://99px.ru/sstorage/56/2011/07/image_56200711214011826932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2844" y="2643182"/>
            <a:ext cx="4286248" cy="286107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9" name="Picture 2" descr="http://vi.ill.in.ua/m/625x469/77759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86314" y="2000240"/>
            <a:ext cx="4071966" cy="3978623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786314" y="5857892"/>
            <a:ext cx="3500462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hlinkClick r:id="rId6"/>
              </a:rPr>
              <a:t>http://kiev.vgorode.ua/news/sobytyia/214786-zhdem-sneha-v-kyev-ydet-pokholodanye</a:t>
            </a:r>
            <a:r>
              <a:rPr lang="ru-RU" sz="600" dirty="0" smtClean="0"/>
              <a:t> </a:t>
            </a:r>
            <a:endParaRPr lang="ru-RU" sz="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5286388"/>
            <a:ext cx="135806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hlinkClick r:id="rId7"/>
              </a:rPr>
              <a:t>http://photo.99px.ru/photos/22288/</a:t>
            </a:r>
            <a:r>
              <a:rPr lang="ru-RU" sz="600" dirty="0" smtClean="0"/>
              <a:t> </a:t>
            </a:r>
            <a:endParaRPr lang="ru-RU" sz="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7561 L -0.00434 -0.408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071546"/>
            <a:ext cx="4214842" cy="230832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Arial Narrow" pitchFamily="34" charset="0"/>
                <a:hlinkClick r:id="rId2"/>
              </a:rPr>
              <a:t>Круговорот воды в природе </a:t>
            </a:r>
            <a:r>
              <a:rPr lang="ru-RU" sz="2400" dirty="0">
                <a:latin typeface="Arial Narrow" pitchFamily="34" charset="0"/>
              </a:rPr>
              <a:t> — процесс циклического перемещения </a:t>
            </a:r>
            <a:r>
              <a:rPr lang="ru-RU" sz="2400" dirty="0" smtClean="0">
                <a:latin typeface="Arial Narrow" pitchFamily="34" charset="0"/>
              </a:rPr>
              <a:t>воды </a:t>
            </a:r>
            <a:r>
              <a:rPr lang="ru-RU" sz="2400" dirty="0">
                <a:latin typeface="Arial Narrow" pitchFamily="34" charset="0"/>
              </a:rPr>
              <a:t> в земной </a:t>
            </a:r>
            <a:r>
              <a:rPr lang="ru-RU" sz="2400" dirty="0" smtClean="0">
                <a:latin typeface="Arial Narrow" pitchFamily="34" charset="0"/>
              </a:rPr>
              <a:t>биосфере. </a:t>
            </a:r>
            <a:r>
              <a:rPr lang="ru-RU" sz="2400" dirty="0">
                <a:latin typeface="Arial Narrow" pitchFamily="34" charset="0"/>
              </a:rPr>
              <a:t>Состоит из испарения, конденсации </a:t>
            </a:r>
            <a:r>
              <a:rPr lang="ru-RU" sz="2400" dirty="0" smtClean="0">
                <a:latin typeface="Arial Narrow" pitchFamily="34" charset="0"/>
              </a:rPr>
              <a:t>и осадков</a:t>
            </a:r>
            <a:r>
              <a:rPr lang="ru-RU" sz="2400" dirty="0">
                <a:latin typeface="Arial Narrow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142852"/>
            <a:ext cx="8786874" cy="58477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Благодаря круговороту вода в природе не иссякает.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071942"/>
            <a:ext cx="4286280" cy="15696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Arial Narrow" pitchFamily="34" charset="0"/>
                <a:hlinkClick r:id="rId3"/>
              </a:rPr>
              <a:t>Испаре́ние</a:t>
            </a:r>
            <a:r>
              <a:rPr lang="ru-RU" sz="2400" dirty="0" smtClean="0">
                <a:latin typeface="Arial Narrow" pitchFamily="34" charset="0"/>
                <a:hlinkClick r:id="rId3"/>
              </a:rPr>
              <a:t> </a:t>
            </a:r>
            <a:r>
              <a:rPr lang="ru-RU" sz="2400" dirty="0" smtClean="0">
                <a:latin typeface="Arial Narrow" pitchFamily="34" charset="0"/>
              </a:rPr>
              <a:t>— процесс перехода вещества из жидкого состояния в парообразное или газообразное.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7752" y="1500174"/>
            <a:ext cx="4000528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>
                <a:latin typeface="Arial Narrow" pitchFamily="34" charset="0"/>
                <a:hlinkClick r:id="rId4"/>
              </a:rPr>
              <a:t>Конденса́ция</a:t>
            </a:r>
            <a:r>
              <a:rPr lang="ru-RU" sz="2400" dirty="0">
                <a:latin typeface="Arial Narrow" pitchFamily="34" charset="0"/>
                <a:hlinkClick r:id="rId4"/>
              </a:rPr>
              <a:t> </a:t>
            </a:r>
            <a:r>
              <a:rPr lang="ru-RU" sz="2400" dirty="0">
                <a:latin typeface="Arial Narrow" pitchFamily="34" charset="0"/>
              </a:rPr>
              <a:t>паров </a:t>
            </a:r>
            <a:r>
              <a:rPr lang="ru-RU" sz="2400" dirty="0" smtClean="0">
                <a:latin typeface="Arial Narrow" pitchFamily="34" charset="0"/>
              </a:rPr>
              <a:t>— </a:t>
            </a:r>
            <a:r>
              <a:rPr lang="ru-RU" sz="2400" dirty="0">
                <a:latin typeface="Arial Narrow" pitchFamily="34" charset="0"/>
              </a:rPr>
              <a:t>переход вещества в жидкое или </a:t>
            </a:r>
            <a:r>
              <a:rPr lang="ru-RU" sz="2400" dirty="0" smtClean="0">
                <a:latin typeface="Arial Narrow" pitchFamily="34" charset="0"/>
              </a:rPr>
              <a:t>твёрдое</a:t>
            </a:r>
            <a:r>
              <a:rPr lang="ru-RU" sz="2400" dirty="0">
                <a:latin typeface="Arial Narrow" pitchFamily="34" charset="0"/>
              </a:rPr>
              <a:t> состояние из газообразного.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57752" y="3857628"/>
            <a:ext cx="4000528" cy="267765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>
                <a:latin typeface="Arial Narrow" pitchFamily="34" charset="0"/>
                <a:hlinkClick r:id="rId5"/>
              </a:rPr>
              <a:t>Атмосфе́рные</a:t>
            </a:r>
            <a:r>
              <a:rPr lang="ru-RU" sz="2400" b="1" dirty="0">
                <a:latin typeface="Arial Narrow" pitchFamily="34" charset="0"/>
                <a:hlinkClick r:id="rId5"/>
              </a:rPr>
              <a:t> осадки</a:t>
            </a:r>
            <a:r>
              <a:rPr lang="ru-RU" sz="2400" dirty="0">
                <a:latin typeface="Arial Narrow" pitchFamily="34" charset="0"/>
              </a:rPr>
              <a:t> </a:t>
            </a:r>
            <a:r>
              <a:rPr lang="ru-RU" sz="2400" dirty="0" smtClean="0">
                <a:latin typeface="Arial Narrow" pitchFamily="34" charset="0"/>
              </a:rPr>
              <a:t>—</a:t>
            </a:r>
            <a:r>
              <a:rPr lang="ru-RU" sz="2400" dirty="0">
                <a:latin typeface="Arial Narrow" pitchFamily="34" charset="0"/>
              </a:rPr>
              <a:t> вода в жидком или твёрдом состоянии, выпадающая из облаков или осаждающаяся из </a:t>
            </a:r>
            <a:r>
              <a:rPr lang="ru-RU" sz="2400" dirty="0" smtClean="0">
                <a:latin typeface="Arial Narrow" pitchFamily="34" charset="0"/>
              </a:rPr>
              <a:t>воздуха на </a:t>
            </a:r>
            <a:r>
              <a:rPr lang="ru-RU" sz="2400" dirty="0">
                <a:latin typeface="Arial Narrow" pitchFamily="34" charset="0"/>
              </a:rPr>
              <a:t>земную поверхность и какие-либо предметы.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2138" y="1125538"/>
            <a:ext cx="1584325" cy="5016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779838" y="857250"/>
            <a:ext cx="1800225" cy="1000125"/>
          </a:xfrm>
          <a:prstGeom prst="cloudCallout">
            <a:avLst>
              <a:gd name="adj1" fmla="val -18782"/>
              <a:gd name="adj2" fmla="val 67907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rgbClr val="3C95F6"/>
              </a:gs>
              <a:gs pos="100000">
                <a:schemeClr val="tx2">
                  <a:lumMod val="75000"/>
                </a:schemeClr>
              </a:gs>
            </a:gsLst>
            <a:lin ang="13500000" scaled="1"/>
            <a:tileRect/>
          </a:gradFill>
          <a:ln w="9525">
            <a:solidFill>
              <a:srgbClr val="00206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grpSp>
        <p:nvGrpSpPr>
          <p:cNvPr id="7" name="Oval 6"/>
          <p:cNvGrpSpPr>
            <a:grpSpLocks/>
          </p:cNvGrpSpPr>
          <p:nvPr/>
        </p:nvGrpSpPr>
        <p:grpSpPr bwMode="auto">
          <a:xfrm>
            <a:off x="444500" y="311150"/>
            <a:ext cx="908050" cy="908050"/>
            <a:chOff x="280" y="196"/>
            <a:chExt cx="572" cy="572"/>
          </a:xfrm>
        </p:grpSpPr>
        <p:pic>
          <p:nvPicPr>
            <p:cNvPr id="8" name="Oval 6"/>
            <p:cNvPicPr>
              <a:picLocks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280" y="196"/>
              <a:ext cx="572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375" y="290"/>
              <a:ext cx="38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900113" y="1989138"/>
            <a:ext cx="1655762" cy="611187"/>
          </a:xfrm>
          <a:prstGeom prst="cloudCallout">
            <a:avLst>
              <a:gd name="adj1" fmla="val -16060"/>
              <a:gd name="adj2" fmla="val 70000"/>
            </a:avLst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6200000" scaled="1"/>
            <a:tileRect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5795963" y="115888"/>
            <a:ext cx="1800225" cy="611187"/>
          </a:xfrm>
          <a:prstGeom prst="cloudCallout">
            <a:avLst>
              <a:gd name="adj1" fmla="val -18782"/>
              <a:gd name="adj2" fmla="val 70000"/>
            </a:avLst>
          </a:prstGeom>
          <a:gradFill flip="none" rotWithShape="1">
            <a:gsLst>
              <a:gs pos="0">
                <a:srgbClr val="00CCFF"/>
              </a:gs>
              <a:gs pos="50000">
                <a:srgbClr val="1BA99B"/>
              </a:gs>
              <a:gs pos="100000">
                <a:schemeClr val="tx2">
                  <a:lumMod val="8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1476375" y="981075"/>
            <a:ext cx="1582738" cy="50323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1187450" y="1196975"/>
            <a:ext cx="433388" cy="5048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179388" y="1125538"/>
            <a:ext cx="361950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1476375" y="692150"/>
            <a:ext cx="863600" cy="730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1403350" y="188913"/>
            <a:ext cx="504825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755650" y="1268413"/>
            <a:ext cx="73025" cy="5762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179388" y="188913"/>
            <a:ext cx="287337" cy="2159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1187450" y="115888"/>
            <a:ext cx="73025" cy="1889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179388" y="765175"/>
            <a:ext cx="2159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4500563" y="1989138"/>
            <a:ext cx="1150937" cy="3603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1908175" y="1484313"/>
            <a:ext cx="719138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2987675" y="1773238"/>
            <a:ext cx="1296988" cy="5762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1331913" y="2708275"/>
            <a:ext cx="1657350" cy="1149350"/>
            <a:chOff x="975" y="1480"/>
            <a:chExt cx="1588" cy="1133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1202" y="170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1338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1474" y="19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Oval 25"/>
            <p:cNvSpPr>
              <a:spLocks noChangeArrowheads="1"/>
            </p:cNvSpPr>
            <p:nvPr/>
          </p:nvSpPr>
          <p:spPr bwMode="auto">
            <a:xfrm>
              <a:off x="1610" y="211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1746" y="225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1338" y="157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1474" y="170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1610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1746" y="19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1882" y="211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1565" y="148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1701" y="161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1837" y="175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Oval 35"/>
            <p:cNvSpPr>
              <a:spLocks noChangeArrowheads="1"/>
            </p:cNvSpPr>
            <p:nvPr/>
          </p:nvSpPr>
          <p:spPr bwMode="auto">
            <a:xfrm>
              <a:off x="1973" y="188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2109" y="202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Oval 37"/>
            <p:cNvSpPr>
              <a:spLocks noChangeArrowheads="1"/>
            </p:cNvSpPr>
            <p:nvPr/>
          </p:nvSpPr>
          <p:spPr bwMode="auto">
            <a:xfrm>
              <a:off x="975" y="166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auto">
            <a:xfrm>
              <a:off x="1837" y="148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2" name="Oval 39"/>
            <p:cNvSpPr>
              <a:spLocks noChangeArrowheads="1"/>
            </p:cNvSpPr>
            <p:nvPr/>
          </p:nvSpPr>
          <p:spPr bwMode="auto">
            <a:xfrm>
              <a:off x="1020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202" y="1979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1066" y="2069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Oval 42"/>
            <p:cNvSpPr>
              <a:spLocks noChangeArrowheads="1"/>
            </p:cNvSpPr>
            <p:nvPr/>
          </p:nvSpPr>
          <p:spPr bwMode="auto">
            <a:xfrm>
              <a:off x="1202" y="2205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Oval 43"/>
            <p:cNvSpPr>
              <a:spLocks noChangeArrowheads="1"/>
            </p:cNvSpPr>
            <p:nvPr/>
          </p:nvSpPr>
          <p:spPr bwMode="auto">
            <a:xfrm>
              <a:off x="1338" y="234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Oval 44"/>
            <p:cNvSpPr>
              <a:spLocks noChangeArrowheads="1"/>
            </p:cNvSpPr>
            <p:nvPr/>
          </p:nvSpPr>
          <p:spPr bwMode="auto">
            <a:xfrm>
              <a:off x="1383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1519" y="229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1111" y="234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1973" y="161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" name="Oval 48"/>
            <p:cNvSpPr>
              <a:spLocks noChangeArrowheads="1"/>
            </p:cNvSpPr>
            <p:nvPr/>
          </p:nvSpPr>
          <p:spPr bwMode="auto">
            <a:xfrm>
              <a:off x="2109" y="175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" name="Oval 49"/>
            <p:cNvSpPr>
              <a:spLocks noChangeArrowheads="1"/>
            </p:cNvSpPr>
            <p:nvPr/>
          </p:nvSpPr>
          <p:spPr bwMode="auto">
            <a:xfrm>
              <a:off x="2245" y="188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2381" y="202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2517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Oval 52"/>
            <p:cNvSpPr>
              <a:spLocks noChangeArrowheads="1"/>
            </p:cNvSpPr>
            <p:nvPr/>
          </p:nvSpPr>
          <p:spPr bwMode="auto">
            <a:xfrm>
              <a:off x="2245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Oval 53"/>
            <p:cNvSpPr>
              <a:spLocks noChangeArrowheads="1"/>
            </p:cNvSpPr>
            <p:nvPr/>
          </p:nvSpPr>
          <p:spPr bwMode="auto">
            <a:xfrm>
              <a:off x="2381" y="229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" name="Oval 54"/>
            <p:cNvSpPr>
              <a:spLocks noChangeArrowheads="1"/>
            </p:cNvSpPr>
            <p:nvPr/>
          </p:nvSpPr>
          <p:spPr bwMode="auto">
            <a:xfrm>
              <a:off x="2064" y="225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" name="Oval 55"/>
            <p:cNvSpPr>
              <a:spLocks noChangeArrowheads="1"/>
            </p:cNvSpPr>
            <p:nvPr/>
          </p:nvSpPr>
          <p:spPr bwMode="auto">
            <a:xfrm>
              <a:off x="1927" y="2387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9" name="Oval 56"/>
            <p:cNvSpPr>
              <a:spLocks noChangeArrowheads="1"/>
            </p:cNvSpPr>
            <p:nvPr/>
          </p:nvSpPr>
          <p:spPr bwMode="auto">
            <a:xfrm>
              <a:off x="1701" y="24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" name="Oval 57"/>
            <p:cNvSpPr>
              <a:spLocks noChangeArrowheads="1"/>
            </p:cNvSpPr>
            <p:nvPr/>
          </p:nvSpPr>
          <p:spPr bwMode="auto">
            <a:xfrm>
              <a:off x="1247" y="2477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auto">
            <a:xfrm>
              <a:off x="1474" y="2523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2" name="Group 59"/>
          <p:cNvGrpSpPr>
            <a:grpSpLocks/>
          </p:cNvGrpSpPr>
          <p:nvPr/>
        </p:nvGrpSpPr>
        <p:grpSpPr bwMode="auto">
          <a:xfrm>
            <a:off x="3708400" y="1989138"/>
            <a:ext cx="2520950" cy="1798637"/>
            <a:chOff x="975" y="1480"/>
            <a:chExt cx="1588" cy="1133"/>
          </a:xfrm>
        </p:grpSpPr>
        <p:sp>
          <p:nvSpPr>
            <p:cNvPr id="63" name="Oval 60"/>
            <p:cNvSpPr>
              <a:spLocks noChangeArrowheads="1"/>
            </p:cNvSpPr>
            <p:nvPr/>
          </p:nvSpPr>
          <p:spPr bwMode="auto">
            <a:xfrm>
              <a:off x="1202" y="170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Oval 61"/>
            <p:cNvSpPr>
              <a:spLocks noChangeArrowheads="1"/>
            </p:cNvSpPr>
            <p:nvPr/>
          </p:nvSpPr>
          <p:spPr bwMode="auto">
            <a:xfrm>
              <a:off x="1338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Oval 62"/>
            <p:cNvSpPr>
              <a:spLocks noChangeArrowheads="1"/>
            </p:cNvSpPr>
            <p:nvPr/>
          </p:nvSpPr>
          <p:spPr bwMode="auto">
            <a:xfrm>
              <a:off x="1474" y="19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Oval 63"/>
            <p:cNvSpPr>
              <a:spLocks noChangeArrowheads="1"/>
            </p:cNvSpPr>
            <p:nvPr/>
          </p:nvSpPr>
          <p:spPr bwMode="auto">
            <a:xfrm>
              <a:off x="1610" y="211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Oval 64"/>
            <p:cNvSpPr>
              <a:spLocks noChangeArrowheads="1"/>
            </p:cNvSpPr>
            <p:nvPr/>
          </p:nvSpPr>
          <p:spPr bwMode="auto">
            <a:xfrm>
              <a:off x="1746" y="225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Oval 65"/>
            <p:cNvSpPr>
              <a:spLocks noChangeArrowheads="1"/>
            </p:cNvSpPr>
            <p:nvPr/>
          </p:nvSpPr>
          <p:spPr bwMode="auto">
            <a:xfrm>
              <a:off x="1338" y="157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" name="Oval 66"/>
            <p:cNvSpPr>
              <a:spLocks noChangeArrowheads="1"/>
            </p:cNvSpPr>
            <p:nvPr/>
          </p:nvSpPr>
          <p:spPr bwMode="auto">
            <a:xfrm>
              <a:off x="1474" y="170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Oval 67"/>
            <p:cNvSpPr>
              <a:spLocks noChangeArrowheads="1"/>
            </p:cNvSpPr>
            <p:nvPr/>
          </p:nvSpPr>
          <p:spPr bwMode="auto">
            <a:xfrm>
              <a:off x="1610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" name="Oval 68"/>
            <p:cNvSpPr>
              <a:spLocks noChangeArrowheads="1"/>
            </p:cNvSpPr>
            <p:nvPr/>
          </p:nvSpPr>
          <p:spPr bwMode="auto">
            <a:xfrm>
              <a:off x="1746" y="19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" name="Oval 69"/>
            <p:cNvSpPr>
              <a:spLocks noChangeArrowheads="1"/>
            </p:cNvSpPr>
            <p:nvPr/>
          </p:nvSpPr>
          <p:spPr bwMode="auto">
            <a:xfrm>
              <a:off x="1882" y="211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" name="Oval 70"/>
            <p:cNvSpPr>
              <a:spLocks noChangeArrowheads="1"/>
            </p:cNvSpPr>
            <p:nvPr/>
          </p:nvSpPr>
          <p:spPr bwMode="auto">
            <a:xfrm>
              <a:off x="1565" y="148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1701" y="161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" name="Oval 72"/>
            <p:cNvSpPr>
              <a:spLocks noChangeArrowheads="1"/>
            </p:cNvSpPr>
            <p:nvPr/>
          </p:nvSpPr>
          <p:spPr bwMode="auto">
            <a:xfrm>
              <a:off x="1837" y="175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6" name="Oval 73"/>
            <p:cNvSpPr>
              <a:spLocks noChangeArrowheads="1"/>
            </p:cNvSpPr>
            <p:nvPr/>
          </p:nvSpPr>
          <p:spPr bwMode="auto">
            <a:xfrm>
              <a:off x="1973" y="188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" name="Oval 74"/>
            <p:cNvSpPr>
              <a:spLocks noChangeArrowheads="1"/>
            </p:cNvSpPr>
            <p:nvPr/>
          </p:nvSpPr>
          <p:spPr bwMode="auto">
            <a:xfrm>
              <a:off x="2109" y="202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" name="Oval 75"/>
            <p:cNvSpPr>
              <a:spLocks noChangeArrowheads="1"/>
            </p:cNvSpPr>
            <p:nvPr/>
          </p:nvSpPr>
          <p:spPr bwMode="auto">
            <a:xfrm>
              <a:off x="975" y="166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9" name="Oval 76"/>
            <p:cNvSpPr>
              <a:spLocks noChangeArrowheads="1"/>
            </p:cNvSpPr>
            <p:nvPr/>
          </p:nvSpPr>
          <p:spPr bwMode="auto">
            <a:xfrm>
              <a:off x="1837" y="148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Oval 77"/>
            <p:cNvSpPr>
              <a:spLocks noChangeArrowheads="1"/>
            </p:cNvSpPr>
            <p:nvPr/>
          </p:nvSpPr>
          <p:spPr bwMode="auto">
            <a:xfrm>
              <a:off x="1020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" name="Oval 78"/>
            <p:cNvSpPr>
              <a:spLocks noChangeArrowheads="1"/>
            </p:cNvSpPr>
            <p:nvPr/>
          </p:nvSpPr>
          <p:spPr bwMode="auto">
            <a:xfrm>
              <a:off x="1202" y="1979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" name="Oval 79"/>
            <p:cNvSpPr>
              <a:spLocks noChangeArrowheads="1"/>
            </p:cNvSpPr>
            <p:nvPr/>
          </p:nvSpPr>
          <p:spPr bwMode="auto">
            <a:xfrm>
              <a:off x="1066" y="2069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3" name="Oval 80"/>
            <p:cNvSpPr>
              <a:spLocks noChangeArrowheads="1"/>
            </p:cNvSpPr>
            <p:nvPr/>
          </p:nvSpPr>
          <p:spPr bwMode="auto">
            <a:xfrm>
              <a:off x="1202" y="2205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4" name="Oval 81"/>
            <p:cNvSpPr>
              <a:spLocks noChangeArrowheads="1"/>
            </p:cNvSpPr>
            <p:nvPr/>
          </p:nvSpPr>
          <p:spPr bwMode="auto">
            <a:xfrm>
              <a:off x="1338" y="234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Oval 82"/>
            <p:cNvSpPr>
              <a:spLocks noChangeArrowheads="1"/>
            </p:cNvSpPr>
            <p:nvPr/>
          </p:nvSpPr>
          <p:spPr bwMode="auto">
            <a:xfrm>
              <a:off x="1383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" name="Oval 83"/>
            <p:cNvSpPr>
              <a:spLocks noChangeArrowheads="1"/>
            </p:cNvSpPr>
            <p:nvPr/>
          </p:nvSpPr>
          <p:spPr bwMode="auto">
            <a:xfrm>
              <a:off x="1519" y="229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" name="Oval 84"/>
            <p:cNvSpPr>
              <a:spLocks noChangeArrowheads="1"/>
            </p:cNvSpPr>
            <p:nvPr/>
          </p:nvSpPr>
          <p:spPr bwMode="auto">
            <a:xfrm>
              <a:off x="1111" y="234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8" name="Oval 85"/>
            <p:cNvSpPr>
              <a:spLocks noChangeArrowheads="1"/>
            </p:cNvSpPr>
            <p:nvPr/>
          </p:nvSpPr>
          <p:spPr bwMode="auto">
            <a:xfrm>
              <a:off x="1973" y="161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" name="Oval 86"/>
            <p:cNvSpPr>
              <a:spLocks noChangeArrowheads="1"/>
            </p:cNvSpPr>
            <p:nvPr/>
          </p:nvSpPr>
          <p:spPr bwMode="auto">
            <a:xfrm>
              <a:off x="2109" y="175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Oval 87"/>
            <p:cNvSpPr>
              <a:spLocks noChangeArrowheads="1"/>
            </p:cNvSpPr>
            <p:nvPr/>
          </p:nvSpPr>
          <p:spPr bwMode="auto">
            <a:xfrm>
              <a:off x="2245" y="188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" name="Oval 88"/>
            <p:cNvSpPr>
              <a:spLocks noChangeArrowheads="1"/>
            </p:cNvSpPr>
            <p:nvPr/>
          </p:nvSpPr>
          <p:spPr bwMode="auto">
            <a:xfrm>
              <a:off x="2381" y="202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" name="Oval 89"/>
            <p:cNvSpPr>
              <a:spLocks noChangeArrowheads="1"/>
            </p:cNvSpPr>
            <p:nvPr/>
          </p:nvSpPr>
          <p:spPr bwMode="auto">
            <a:xfrm>
              <a:off x="2517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" name="Oval 90"/>
            <p:cNvSpPr>
              <a:spLocks noChangeArrowheads="1"/>
            </p:cNvSpPr>
            <p:nvPr/>
          </p:nvSpPr>
          <p:spPr bwMode="auto">
            <a:xfrm>
              <a:off x="2245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4" name="Oval 91"/>
            <p:cNvSpPr>
              <a:spLocks noChangeArrowheads="1"/>
            </p:cNvSpPr>
            <p:nvPr/>
          </p:nvSpPr>
          <p:spPr bwMode="auto">
            <a:xfrm>
              <a:off x="2381" y="229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Oval 92"/>
            <p:cNvSpPr>
              <a:spLocks noChangeArrowheads="1"/>
            </p:cNvSpPr>
            <p:nvPr/>
          </p:nvSpPr>
          <p:spPr bwMode="auto">
            <a:xfrm>
              <a:off x="2064" y="225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6" name="Oval 93"/>
            <p:cNvSpPr>
              <a:spLocks noChangeArrowheads="1"/>
            </p:cNvSpPr>
            <p:nvPr/>
          </p:nvSpPr>
          <p:spPr bwMode="auto">
            <a:xfrm>
              <a:off x="1927" y="2387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" name="Oval 94"/>
            <p:cNvSpPr>
              <a:spLocks noChangeArrowheads="1"/>
            </p:cNvSpPr>
            <p:nvPr/>
          </p:nvSpPr>
          <p:spPr bwMode="auto">
            <a:xfrm>
              <a:off x="1701" y="24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" name="Oval 95"/>
            <p:cNvSpPr>
              <a:spLocks noChangeArrowheads="1"/>
            </p:cNvSpPr>
            <p:nvPr/>
          </p:nvSpPr>
          <p:spPr bwMode="auto">
            <a:xfrm>
              <a:off x="1247" y="2477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" name="Oval 96"/>
            <p:cNvSpPr>
              <a:spLocks noChangeArrowheads="1"/>
            </p:cNvSpPr>
            <p:nvPr/>
          </p:nvSpPr>
          <p:spPr bwMode="auto">
            <a:xfrm>
              <a:off x="1474" y="2523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sp>
        <p:nvSpPr>
          <p:cNvPr id="100" name="AutoShape 97"/>
          <p:cNvSpPr>
            <a:spLocks noChangeArrowheads="1"/>
          </p:cNvSpPr>
          <p:nvPr/>
        </p:nvSpPr>
        <p:spPr bwMode="auto">
          <a:xfrm>
            <a:off x="7308850" y="1052513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1" name="AutoShape 98"/>
          <p:cNvGrpSpPr>
            <a:grpSpLocks/>
          </p:cNvGrpSpPr>
          <p:nvPr/>
        </p:nvGrpSpPr>
        <p:grpSpPr bwMode="auto">
          <a:xfrm>
            <a:off x="7272338" y="725488"/>
            <a:ext cx="287337" cy="261937"/>
            <a:chOff x="4581" y="457"/>
            <a:chExt cx="181" cy="165"/>
          </a:xfrm>
        </p:grpSpPr>
        <p:pic>
          <p:nvPicPr>
            <p:cNvPr id="102" name="AutoShape 98"/>
            <p:cNvPicPr>
              <a:picLocks noChangeArrowheads="1"/>
            </p:cNvPicPr>
            <p:nvPr/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581" y="457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" name="Text Box 27"/>
            <p:cNvSpPr txBox="1">
              <a:spLocks noChangeArrowheads="1"/>
            </p:cNvSpPr>
            <p:nvPr/>
          </p:nvSpPr>
          <p:spPr bwMode="auto">
            <a:xfrm>
              <a:off x="4646" y="529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04" name="AutoShape 99"/>
          <p:cNvSpPr>
            <a:spLocks noChangeArrowheads="1"/>
          </p:cNvSpPr>
          <p:nvPr/>
        </p:nvSpPr>
        <p:spPr bwMode="auto">
          <a:xfrm>
            <a:off x="6948488" y="1125538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5" name="AutoShape 100"/>
          <p:cNvGrpSpPr>
            <a:grpSpLocks/>
          </p:cNvGrpSpPr>
          <p:nvPr/>
        </p:nvGrpSpPr>
        <p:grpSpPr bwMode="auto">
          <a:xfrm>
            <a:off x="7699375" y="871538"/>
            <a:ext cx="292100" cy="255587"/>
            <a:chOff x="4850" y="549"/>
            <a:chExt cx="184" cy="161"/>
          </a:xfrm>
        </p:grpSpPr>
        <p:pic>
          <p:nvPicPr>
            <p:cNvPr id="106" name="AutoShape 100"/>
            <p:cNvPicPr>
              <a:picLocks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850" y="549"/>
              <a:ext cx="184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" name="Text Box 33"/>
            <p:cNvSpPr txBox="1">
              <a:spLocks noChangeArrowheads="1"/>
            </p:cNvSpPr>
            <p:nvPr/>
          </p:nvSpPr>
          <p:spPr bwMode="auto">
            <a:xfrm>
              <a:off x="4918" y="619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8" name="AutoShape 101"/>
          <p:cNvGrpSpPr>
            <a:grpSpLocks/>
          </p:cNvGrpSpPr>
          <p:nvPr/>
        </p:nvGrpSpPr>
        <p:grpSpPr bwMode="auto">
          <a:xfrm>
            <a:off x="6546850" y="1304925"/>
            <a:ext cx="292100" cy="255588"/>
            <a:chOff x="4124" y="822"/>
            <a:chExt cx="184" cy="161"/>
          </a:xfrm>
        </p:grpSpPr>
        <p:pic>
          <p:nvPicPr>
            <p:cNvPr id="109" name="AutoShape 101"/>
            <p:cNvPicPr>
              <a:picLocks noChangeArrowheads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124" y="822"/>
              <a:ext cx="184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" name="Text Box 36"/>
            <p:cNvSpPr txBox="1">
              <a:spLocks noChangeArrowheads="1"/>
            </p:cNvSpPr>
            <p:nvPr/>
          </p:nvSpPr>
          <p:spPr bwMode="auto">
            <a:xfrm>
              <a:off x="4192" y="892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1" name="AutoShape 102"/>
          <p:cNvGrpSpPr>
            <a:grpSpLocks/>
          </p:cNvGrpSpPr>
          <p:nvPr/>
        </p:nvGrpSpPr>
        <p:grpSpPr bwMode="auto">
          <a:xfrm>
            <a:off x="6480175" y="1011238"/>
            <a:ext cx="285750" cy="263525"/>
            <a:chOff x="4082" y="637"/>
            <a:chExt cx="180" cy="166"/>
          </a:xfrm>
        </p:grpSpPr>
        <p:pic>
          <p:nvPicPr>
            <p:cNvPr id="112" name="AutoShape 102"/>
            <p:cNvPicPr>
              <a:picLocks noChangeArrowheads="1"/>
            </p:cNvPicPr>
            <p:nvPr/>
          </p:nvPicPr>
          <p:blipFill>
            <a:blip r:embed="rId6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82" y="637"/>
              <a:ext cx="180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" name="Text Box 39"/>
            <p:cNvSpPr txBox="1">
              <a:spLocks noChangeArrowheads="1"/>
            </p:cNvSpPr>
            <p:nvPr/>
          </p:nvSpPr>
          <p:spPr bwMode="auto">
            <a:xfrm>
              <a:off x="4147" y="710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4" name="AutoShape 103"/>
          <p:cNvSpPr>
            <a:spLocks noChangeArrowheads="1"/>
          </p:cNvSpPr>
          <p:nvPr/>
        </p:nvSpPr>
        <p:spPr bwMode="auto">
          <a:xfrm>
            <a:off x="7596188" y="1125538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5" name="AutoShape 104"/>
          <p:cNvSpPr>
            <a:spLocks noChangeArrowheads="1"/>
          </p:cNvSpPr>
          <p:nvPr/>
        </p:nvSpPr>
        <p:spPr bwMode="auto">
          <a:xfrm>
            <a:off x="6948488" y="765175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16" name="AutoShape 105"/>
          <p:cNvGrpSpPr>
            <a:grpSpLocks/>
          </p:cNvGrpSpPr>
          <p:nvPr/>
        </p:nvGrpSpPr>
        <p:grpSpPr bwMode="auto">
          <a:xfrm>
            <a:off x="6838950" y="798513"/>
            <a:ext cx="287338" cy="261937"/>
            <a:chOff x="4308" y="503"/>
            <a:chExt cx="181" cy="165"/>
          </a:xfrm>
        </p:grpSpPr>
        <p:pic>
          <p:nvPicPr>
            <p:cNvPr id="117" name="AutoShape 105"/>
            <p:cNvPicPr>
              <a:picLocks noChangeArrowheads="1"/>
            </p:cNvPicPr>
            <p:nvPr/>
          </p:nvPicPr>
          <p:blipFill>
            <a:blip r:embed="rId7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308" y="503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" name="Text Box 48"/>
            <p:cNvSpPr txBox="1">
              <a:spLocks noChangeArrowheads="1"/>
            </p:cNvSpPr>
            <p:nvPr/>
          </p:nvSpPr>
          <p:spPr bwMode="auto">
            <a:xfrm>
              <a:off x="4374" y="574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9" name="AutoShape 106"/>
          <p:cNvGrpSpPr>
            <a:grpSpLocks/>
          </p:cNvGrpSpPr>
          <p:nvPr/>
        </p:nvGrpSpPr>
        <p:grpSpPr bwMode="auto">
          <a:xfrm>
            <a:off x="7991475" y="944563"/>
            <a:ext cx="287338" cy="255587"/>
            <a:chOff x="5034" y="595"/>
            <a:chExt cx="181" cy="161"/>
          </a:xfrm>
        </p:grpSpPr>
        <p:pic>
          <p:nvPicPr>
            <p:cNvPr id="120" name="AutoShape 106"/>
            <p:cNvPicPr>
              <a:picLocks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5034" y="595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1" name="Text Box 51"/>
            <p:cNvSpPr txBox="1">
              <a:spLocks noChangeArrowheads="1"/>
            </p:cNvSpPr>
            <p:nvPr/>
          </p:nvSpPr>
          <p:spPr bwMode="auto">
            <a:xfrm>
              <a:off x="5099" y="665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2" name="AutoShape 107"/>
          <p:cNvGrpSpPr>
            <a:grpSpLocks/>
          </p:cNvGrpSpPr>
          <p:nvPr/>
        </p:nvGrpSpPr>
        <p:grpSpPr bwMode="auto">
          <a:xfrm>
            <a:off x="7772400" y="1304925"/>
            <a:ext cx="285750" cy="255588"/>
            <a:chOff x="4896" y="822"/>
            <a:chExt cx="180" cy="161"/>
          </a:xfrm>
        </p:grpSpPr>
        <p:pic>
          <p:nvPicPr>
            <p:cNvPr id="123" name="AutoShape 107"/>
            <p:cNvPicPr>
              <a:picLocks noChangeArrowheads="1"/>
            </p:cNvPicPr>
            <p:nvPr/>
          </p:nvPicPr>
          <p:blipFill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896" y="822"/>
              <a:ext cx="18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" name="Text Box 54"/>
            <p:cNvSpPr txBox="1">
              <a:spLocks noChangeArrowheads="1"/>
            </p:cNvSpPr>
            <p:nvPr/>
          </p:nvSpPr>
          <p:spPr bwMode="auto">
            <a:xfrm>
              <a:off x="4963" y="892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5" name="AutoShape 108"/>
          <p:cNvGrpSpPr>
            <a:grpSpLocks/>
          </p:cNvGrpSpPr>
          <p:nvPr/>
        </p:nvGrpSpPr>
        <p:grpSpPr bwMode="auto">
          <a:xfrm>
            <a:off x="6838950" y="1377950"/>
            <a:ext cx="287338" cy="255588"/>
            <a:chOff x="4308" y="868"/>
            <a:chExt cx="181" cy="161"/>
          </a:xfrm>
        </p:grpSpPr>
        <p:pic>
          <p:nvPicPr>
            <p:cNvPr id="126" name="AutoShape 108"/>
            <p:cNvPicPr>
              <a:picLocks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4308" y="868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7" name="Text Box 57"/>
            <p:cNvSpPr txBox="1">
              <a:spLocks noChangeArrowheads="1"/>
            </p:cNvSpPr>
            <p:nvPr/>
          </p:nvSpPr>
          <p:spPr bwMode="auto">
            <a:xfrm>
              <a:off x="4374" y="937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8" name="AutoShape 109"/>
          <p:cNvGrpSpPr>
            <a:grpSpLocks/>
          </p:cNvGrpSpPr>
          <p:nvPr/>
        </p:nvGrpSpPr>
        <p:grpSpPr bwMode="auto">
          <a:xfrm>
            <a:off x="7272338" y="1377950"/>
            <a:ext cx="287337" cy="255588"/>
            <a:chOff x="4581" y="868"/>
            <a:chExt cx="181" cy="161"/>
          </a:xfrm>
        </p:grpSpPr>
        <p:pic>
          <p:nvPicPr>
            <p:cNvPr id="129" name="AutoShape 109"/>
            <p:cNvPicPr>
              <a:picLocks noChangeArrowheads="1"/>
            </p:cNvPicPr>
            <p:nvPr/>
          </p:nvPicPr>
          <p:blipFill>
            <a:blip r:embed="rId11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581" y="868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" name="Text Box 60"/>
            <p:cNvSpPr txBox="1">
              <a:spLocks noChangeArrowheads="1"/>
            </p:cNvSpPr>
            <p:nvPr/>
          </p:nvSpPr>
          <p:spPr bwMode="auto">
            <a:xfrm>
              <a:off x="4646" y="937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1" name="AutoShape 110"/>
          <p:cNvGrpSpPr>
            <a:grpSpLocks/>
          </p:cNvGrpSpPr>
          <p:nvPr/>
        </p:nvGrpSpPr>
        <p:grpSpPr bwMode="auto">
          <a:xfrm>
            <a:off x="7272338" y="1663700"/>
            <a:ext cx="287337" cy="257175"/>
            <a:chOff x="4581" y="1048"/>
            <a:chExt cx="181" cy="162"/>
          </a:xfrm>
        </p:grpSpPr>
        <p:pic>
          <p:nvPicPr>
            <p:cNvPr id="132" name="AutoShape 110"/>
            <p:cNvPicPr>
              <a:picLocks noChangeArrowheads="1"/>
            </p:cNvPicPr>
            <p:nvPr/>
          </p:nvPicPr>
          <p:blipFill>
            <a:blip r:embed="rId1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581" y="1048"/>
              <a:ext cx="181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" name="Text Box 63"/>
            <p:cNvSpPr txBox="1">
              <a:spLocks noChangeArrowheads="1"/>
            </p:cNvSpPr>
            <p:nvPr/>
          </p:nvSpPr>
          <p:spPr bwMode="auto">
            <a:xfrm>
              <a:off x="4646" y="1118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4" name="AutoShape 111"/>
          <p:cNvGrpSpPr>
            <a:grpSpLocks/>
          </p:cNvGrpSpPr>
          <p:nvPr/>
        </p:nvGrpSpPr>
        <p:grpSpPr bwMode="auto">
          <a:xfrm>
            <a:off x="6692900" y="1590675"/>
            <a:ext cx="287338" cy="261938"/>
            <a:chOff x="4216" y="1002"/>
            <a:chExt cx="181" cy="165"/>
          </a:xfrm>
        </p:grpSpPr>
        <p:pic>
          <p:nvPicPr>
            <p:cNvPr id="135" name="AutoShape 111"/>
            <p:cNvPicPr>
              <a:picLocks noChangeArrowheads="1"/>
            </p:cNvPicPr>
            <p:nvPr/>
          </p:nvPicPr>
          <p:blipFill>
            <a:blip r:embed="rId1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216" y="1002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" name="Text Box 66"/>
            <p:cNvSpPr txBox="1">
              <a:spLocks noChangeArrowheads="1"/>
            </p:cNvSpPr>
            <p:nvPr/>
          </p:nvSpPr>
          <p:spPr bwMode="auto">
            <a:xfrm>
              <a:off x="4283" y="1073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37" name="AutoShape 112"/>
          <p:cNvSpPr>
            <a:spLocks noChangeArrowheads="1"/>
          </p:cNvSpPr>
          <p:nvPr/>
        </p:nvSpPr>
        <p:spPr bwMode="auto">
          <a:xfrm rot="21318995">
            <a:off x="2700338" y="1484313"/>
            <a:ext cx="1008062" cy="215900"/>
          </a:xfrm>
          <a:prstGeom prst="curvedDownArrow">
            <a:avLst>
              <a:gd name="adj1" fmla="val 93382"/>
              <a:gd name="adj2" fmla="val 186765"/>
              <a:gd name="adj3" fmla="val 33333"/>
            </a:avLst>
          </a:prstGeom>
          <a:solidFill>
            <a:srgbClr val="27E5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AutoShape 113"/>
          <p:cNvSpPr>
            <a:spLocks noChangeArrowheads="1"/>
          </p:cNvSpPr>
          <p:nvPr/>
        </p:nvSpPr>
        <p:spPr bwMode="auto">
          <a:xfrm rot="21318995">
            <a:off x="5003800" y="692150"/>
            <a:ext cx="1008063" cy="215900"/>
          </a:xfrm>
          <a:prstGeom prst="curvedDownArrow">
            <a:avLst>
              <a:gd name="adj1" fmla="val 93382"/>
              <a:gd name="adj2" fmla="val 186765"/>
              <a:gd name="adj3" fmla="val 33333"/>
            </a:avLst>
          </a:prstGeom>
          <a:solidFill>
            <a:srgbClr val="27E5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9" name="AutoShape 114"/>
          <p:cNvSpPr>
            <a:spLocks noChangeArrowheads="1"/>
          </p:cNvSpPr>
          <p:nvPr/>
        </p:nvSpPr>
        <p:spPr bwMode="auto">
          <a:xfrm>
            <a:off x="5003800" y="1484313"/>
            <a:ext cx="504825" cy="576262"/>
          </a:xfrm>
          <a:prstGeom prst="lightningBol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0" name="AutoShape 115"/>
          <p:cNvSpPr>
            <a:spLocks noChangeArrowheads="1"/>
          </p:cNvSpPr>
          <p:nvPr/>
        </p:nvSpPr>
        <p:spPr bwMode="auto">
          <a:xfrm rot="982662">
            <a:off x="3924300" y="1484313"/>
            <a:ext cx="431800" cy="865187"/>
          </a:xfrm>
          <a:prstGeom prst="lightningBol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1" name="Line 116"/>
          <p:cNvSpPr>
            <a:spLocks noChangeShapeType="1"/>
          </p:cNvSpPr>
          <p:nvPr/>
        </p:nvSpPr>
        <p:spPr bwMode="auto">
          <a:xfrm>
            <a:off x="9144000" y="2852738"/>
            <a:ext cx="0" cy="400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2" name="Freeform 117"/>
          <p:cNvSpPr>
            <a:spLocks/>
          </p:cNvSpPr>
          <p:nvPr/>
        </p:nvSpPr>
        <p:spPr bwMode="auto">
          <a:xfrm>
            <a:off x="0" y="1744662"/>
            <a:ext cx="9144000" cy="5113338"/>
          </a:xfrm>
          <a:custGeom>
            <a:avLst/>
            <a:gdLst>
              <a:gd name="T0" fmla="*/ 2147483647 w 5769"/>
              <a:gd name="T1" fmla="*/ 2147483647 h 3097"/>
              <a:gd name="T2" fmla="*/ 2147483647 w 5769"/>
              <a:gd name="T3" fmla="*/ 2147483647 h 3097"/>
              <a:gd name="T4" fmla="*/ 0 w 5769"/>
              <a:gd name="T5" fmla="*/ 2147483647 h 3097"/>
              <a:gd name="T6" fmla="*/ 0 w 5769"/>
              <a:gd name="T7" fmla="*/ 2147483647 h 3097"/>
              <a:gd name="T8" fmla="*/ 2147483647 w 5769"/>
              <a:gd name="T9" fmla="*/ 2147483647 h 3097"/>
              <a:gd name="T10" fmla="*/ 2147483647 w 5769"/>
              <a:gd name="T11" fmla="*/ 2147483647 h 3097"/>
              <a:gd name="T12" fmla="*/ 2147483647 w 5769"/>
              <a:gd name="T13" fmla="*/ 2147483647 h 3097"/>
              <a:gd name="T14" fmla="*/ 2147483647 w 5769"/>
              <a:gd name="T15" fmla="*/ 2147483647 h 3097"/>
              <a:gd name="T16" fmla="*/ 2147483647 w 5769"/>
              <a:gd name="T17" fmla="*/ 2147483647 h 3097"/>
              <a:gd name="T18" fmla="*/ 2147483647 w 5769"/>
              <a:gd name="T19" fmla="*/ 2147483647 h 3097"/>
              <a:gd name="T20" fmla="*/ 2147483647 w 5769"/>
              <a:gd name="T21" fmla="*/ 2147483647 h 3097"/>
              <a:gd name="T22" fmla="*/ 2147483647 w 5769"/>
              <a:gd name="T23" fmla="*/ 2147483647 h 3097"/>
              <a:gd name="T24" fmla="*/ 2147483647 w 5769"/>
              <a:gd name="T25" fmla="*/ 2147483647 h 3097"/>
              <a:gd name="T26" fmla="*/ 2147483647 w 5769"/>
              <a:gd name="T27" fmla="*/ 2147483647 h 3097"/>
              <a:gd name="T28" fmla="*/ 2147483647 w 5769"/>
              <a:gd name="T29" fmla="*/ 2147483647 h 3097"/>
              <a:gd name="T30" fmla="*/ 2147483647 w 5769"/>
              <a:gd name="T31" fmla="*/ 2147483647 h 3097"/>
              <a:gd name="T32" fmla="*/ 2147483647 w 5769"/>
              <a:gd name="T33" fmla="*/ 2147483647 h 3097"/>
              <a:gd name="T34" fmla="*/ 2147483647 w 5769"/>
              <a:gd name="T35" fmla="*/ 2147483647 h 3097"/>
              <a:gd name="T36" fmla="*/ 2147483647 w 5769"/>
              <a:gd name="T37" fmla="*/ 2147483647 h 3097"/>
              <a:gd name="T38" fmla="*/ 2147483647 w 5769"/>
              <a:gd name="T39" fmla="*/ 2147483647 h 3097"/>
              <a:gd name="T40" fmla="*/ 2147483647 w 5769"/>
              <a:gd name="T41" fmla="*/ 2147483647 h 3097"/>
              <a:gd name="T42" fmla="*/ 2147483647 w 5769"/>
              <a:gd name="T43" fmla="*/ 2147483647 h 3097"/>
              <a:gd name="T44" fmla="*/ 2147483647 w 5769"/>
              <a:gd name="T45" fmla="*/ 2147483647 h 3097"/>
              <a:gd name="T46" fmla="*/ 2147483647 w 5769"/>
              <a:gd name="T47" fmla="*/ 2147483647 h 3097"/>
              <a:gd name="T48" fmla="*/ 2147483647 w 5769"/>
              <a:gd name="T49" fmla="*/ 2147483647 h 3097"/>
              <a:gd name="T50" fmla="*/ 2147483647 w 5769"/>
              <a:gd name="T51" fmla="*/ 2147483647 h 3097"/>
              <a:gd name="T52" fmla="*/ 2147483647 w 5769"/>
              <a:gd name="T53" fmla="*/ 2147483647 h 3097"/>
              <a:gd name="T54" fmla="*/ 2147483647 w 5769"/>
              <a:gd name="T55" fmla="*/ 2147483647 h 3097"/>
              <a:gd name="T56" fmla="*/ 2147483647 w 5769"/>
              <a:gd name="T57" fmla="*/ 2147483647 h 3097"/>
              <a:gd name="T58" fmla="*/ 2147483647 w 5769"/>
              <a:gd name="T59" fmla="*/ 2147483647 h 3097"/>
              <a:gd name="T60" fmla="*/ 2147483647 w 5769"/>
              <a:gd name="T61" fmla="*/ 2147483647 h 3097"/>
              <a:gd name="T62" fmla="*/ 2147483647 w 5769"/>
              <a:gd name="T63" fmla="*/ 2147483647 h 3097"/>
              <a:gd name="T64" fmla="*/ 2147483647 w 5769"/>
              <a:gd name="T65" fmla="*/ 2147483647 h 3097"/>
              <a:gd name="T66" fmla="*/ 2147483647 w 5769"/>
              <a:gd name="T67" fmla="*/ 2147483647 h 3097"/>
              <a:gd name="T68" fmla="*/ 2147483647 w 5769"/>
              <a:gd name="T69" fmla="*/ 0 h 3097"/>
              <a:gd name="T70" fmla="*/ 2147483647 w 5769"/>
              <a:gd name="T71" fmla="*/ 2147483647 h 3097"/>
              <a:gd name="T72" fmla="*/ 2147483647 w 5769"/>
              <a:gd name="T73" fmla="*/ 2147483647 h 3097"/>
              <a:gd name="T74" fmla="*/ 2147483647 w 5769"/>
              <a:gd name="T75" fmla="*/ 2147483647 h 3097"/>
              <a:gd name="T76" fmla="*/ 2147483647 w 5769"/>
              <a:gd name="T77" fmla="*/ 2147483647 h 3097"/>
              <a:gd name="T78" fmla="*/ 2147483647 w 5769"/>
              <a:gd name="T79" fmla="*/ 2147483647 h 3097"/>
              <a:gd name="T80" fmla="*/ 2147483647 w 5769"/>
              <a:gd name="T81" fmla="*/ 2147483647 h 3097"/>
              <a:gd name="T82" fmla="*/ 2147483647 w 5769"/>
              <a:gd name="T83" fmla="*/ 2147483647 h 3097"/>
              <a:gd name="T84" fmla="*/ 2147483647 w 5769"/>
              <a:gd name="T85" fmla="*/ 2147483647 h 3097"/>
              <a:gd name="T86" fmla="*/ 2147483647 w 5769"/>
              <a:gd name="T87" fmla="*/ 2147483647 h 3097"/>
              <a:gd name="T88" fmla="*/ 2147483647 w 5769"/>
              <a:gd name="T89" fmla="*/ 2147483647 h 3097"/>
              <a:gd name="T90" fmla="*/ 2147483647 w 5769"/>
              <a:gd name="T91" fmla="*/ 2147483647 h 3097"/>
              <a:gd name="T92" fmla="*/ 2147483647 w 5769"/>
              <a:gd name="T93" fmla="*/ 2147483647 h 3097"/>
              <a:gd name="T94" fmla="*/ 2147483647 w 5769"/>
              <a:gd name="T95" fmla="*/ 2147483647 h 3097"/>
              <a:gd name="T96" fmla="*/ 2147483647 w 5769"/>
              <a:gd name="T97" fmla="*/ 2147483647 h 3097"/>
              <a:gd name="T98" fmla="*/ 2147483647 w 5769"/>
              <a:gd name="T99" fmla="*/ 2147483647 h 3097"/>
              <a:gd name="T100" fmla="*/ 2147483647 w 5769"/>
              <a:gd name="T101" fmla="*/ 2147483647 h 3097"/>
              <a:gd name="T102" fmla="*/ 2147483647 w 5769"/>
              <a:gd name="T103" fmla="*/ 2147483647 h 3097"/>
              <a:gd name="T104" fmla="*/ 2147483647 w 5769"/>
              <a:gd name="T105" fmla="*/ 2147483647 h 3097"/>
              <a:gd name="T106" fmla="*/ 2147483647 w 5769"/>
              <a:gd name="T107" fmla="*/ 2147483647 h 3097"/>
              <a:gd name="T108" fmla="*/ 2147483647 w 5769"/>
              <a:gd name="T109" fmla="*/ 2147483647 h 3097"/>
              <a:gd name="T110" fmla="*/ 2147483647 w 5769"/>
              <a:gd name="T111" fmla="*/ 2147483647 h 3097"/>
              <a:gd name="T112" fmla="*/ 2147483647 w 5769"/>
              <a:gd name="T113" fmla="*/ 2147483647 h 3097"/>
              <a:gd name="T114" fmla="*/ 2147483647 w 5769"/>
              <a:gd name="T115" fmla="*/ 2147483647 h 30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769"/>
              <a:gd name="T175" fmla="*/ 0 h 3097"/>
              <a:gd name="T176" fmla="*/ 5769 w 5769"/>
              <a:gd name="T177" fmla="*/ 3097 h 30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769" h="3097">
                <a:moveTo>
                  <a:pt x="14" y="3040"/>
                </a:moveTo>
                <a:cubicBezTo>
                  <a:pt x="14" y="3040"/>
                  <a:pt x="9" y="3003"/>
                  <a:pt x="7" y="2984"/>
                </a:cubicBezTo>
                <a:cubicBezTo>
                  <a:pt x="5" y="2873"/>
                  <a:pt x="0" y="2762"/>
                  <a:pt x="0" y="2651"/>
                </a:cubicBezTo>
                <a:cubicBezTo>
                  <a:pt x="0" y="2589"/>
                  <a:pt x="17" y="2652"/>
                  <a:pt x="0" y="2602"/>
                </a:cubicBezTo>
                <a:cubicBezTo>
                  <a:pt x="5" y="2486"/>
                  <a:pt x="5" y="2370"/>
                  <a:pt x="14" y="2255"/>
                </a:cubicBezTo>
                <a:cubicBezTo>
                  <a:pt x="15" y="2239"/>
                  <a:pt x="41" y="2194"/>
                  <a:pt x="56" y="2186"/>
                </a:cubicBezTo>
                <a:cubicBezTo>
                  <a:pt x="69" y="2179"/>
                  <a:pt x="97" y="2172"/>
                  <a:pt x="97" y="2172"/>
                </a:cubicBezTo>
                <a:cubicBezTo>
                  <a:pt x="222" y="2174"/>
                  <a:pt x="347" y="2175"/>
                  <a:pt x="472" y="2179"/>
                </a:cubicBezTo>
                <a:cubicBezTo>
                  <a:pt x="550" y="2182"/>
                  <a:pt x="619" y="2219"/>
                  <a:pt x="701" y="2221"/>
                </a:cubicBezTo>
                <a:cubicBezTo>
                  <a:pt x="895" y="2227"/>
                  <a:pt x="1090" y="2226"/>
                  <a:pt x="1284" y="2228"/>
                </a:cubicBezTo>
                <a:cubicBezTo>
                  <a:pt x="1399" y="2247"/>
                  <a:pt x="1749" y="2239"/>
                  <a:pt x="1902" y="2172"/>
                </a:cubicBezTo>
                <a:cubicBezTo>
                  <a:pt x="1959" y="2147"/>
                  <a:pt x="2013" y="2108"/>
                  <a:pt x="2075" y="2096"/>
                </a:cubicBezTo>
                <a:cubicBezTo>
                  <a:pt x="2227" y="2065"/>
                  <a:pt x="2385" y="2085"/>
                  <a:pt x="2540" y="2082"/>
                </a:cubicBezTo>
                <a:cubicBezTo>
                  <a:pt x="2606" y="2033"/>
                  <a:pt x="2574" y="2049"/>
                  <a:pt x="2630" y="2026"/>
                </a:cubicBezTo>
                <a:cubicBezTo>
                  <a:pt x="2662" y="1995"/>
                  <a:pt x="2696" y="1968"/>
                  <a:pt x="2727" y="1936"/>
                </a:cubicBezTo>
                <a:cubicBezTo>
                  <a:pt x="2729" y="1929"/>
                  <a:pt x="2729" y="1920"/>
                  <a:pt x="2734" y="1915"/>
                </a:cubicBezTo>
                <a:cubicBezTo>
                  <a:pt x="2748" y="1901"/>
                  <a:pt x="2783" y="1881"/>
                  <a:pt x="2783" y="1881"/>
                </a:cubicBezTo>
                <a:cubicBezTo>
                  <a:pt x="2805" y="1848"/>
                  <a:pt x="2819" y="1820"/>
                  <a:pt x="2852" y="1797"/>
                </a:cubicBezTo>
                <a:cubicBezTo>
                  <a:pt x="2897" y="1765"/>
                  <a:pt x="2960" y="1754"/>
                  <a:pt x="3012" y="1742"/>
                </a:cubicBezTo>
                <a:cubicBezTo>
                  <a:pt x="3168" y="1707"/>
                  <a:pt x="3332" y="1718"/>
                  <a:pt x="3491" y="1700"/>
                </a:cubicBezTo>
                <a:cubicBezTo>
                  <a:pt x="3517" y="1694"/>
                  <a:pt x="3541" y="1685"/>
                  <a:pt x="3567" y="1679"/>
                </a:cubicBezTo>
                <a:cubicBezTo>
                  <a:pt x="3622" y="1645"/>
                  <a:pt x="3676" y="1611"/>
                  <a:pt x="3734" y="1582"/>
                </a:cubicBezTo>
                <a:cubicBezTo>
                  <a:pt x="3788" y="1500"/>
                  <a:pt x="4023" y="1535"/>
                  <a:pt x="4053" y="1534"/>
                </a:cubicBezTo>
                <a:cubicBezTo>
                  <a:pt x="4132" y="1475"/>
                  <a:pt x="4157" y="1367"/>
                  <a:pt x="4226" y="1298"/>
                </a:cubicBezTo>
                <a:cubicBezTo>
                  <a:pt x="4244" y="1245"/>
                  <a:pt x="4248" y="1190"/>
                  <a:pt x="4282" y="1145"/>
                </a:cubicBezTo>
                <a:cubicBezTo>
                  <a:pt x="4316" y="1009"/>
                  <a:pt x="4365" y="879"/>
                  <a:pt x="4428" y="756"/>
                </a:cubicBezTo>
                <a:cubicBezTo>
                  <a:pt x="4446" y="720"/>
                  <a:pt x="4444" y="705"/>
                  <a:pt x="4469" y="666"/>
                </a:cubicBezTo>
                <a:cubicBezTo>
                  <a:pt x="4480" y="623"/>
                  <a:pt x="4504" y="593"/>
                  <a:pt x="4525" y="555"/>
                </a:cubicBezTo>
                <a:cubicBezTo>
                  <a:pt x="4536" y="535"/>
                  <a:pt x="4542" y="503"/>
                  <a:pt x="4559" y="486"/>
                </a:cubicBezTo>
                <a:cubicBezTo>
                  <a:pt x="4567" y="478"/>
                  <a:pt x="4579" y="473"/>
                  <a:pt x="4587" y="465"/>
                </a:cubicBezTo>
                <a:cubicBezTo>
                  <a:pt x="4612" y="440"/>
                  <a:pt x="4626" y="415"/>
                  <a:pt x="4657" y="396"/>
                </a:cubicBezTo>
                <a:cubicBezTo>
                  <a:pt x="4667" y="357"/>
                  <a:pt x="4695" y="345"/>
                  <a:pt x="4719" y="312"/>
                </a:cubicBezTo>
                <a:cubicBezTo>
                  <a:pt x="4754" y="265"/>
                  <a:pt x="4772" y="209"/>
                  <a:pt x="4816" y="167"/>
                </a:cubicBezTo>
                <a:cubicBezTo>
                  <a:pt x="4828" y="132"/>
                  <a:pt x="4841" y="118"/>
                  <a:pt x="4865" y="90"/>
                </a:cubicBezTo>
                <a:cubicBezTo>
                  <a:pt x="4917" y="27"/>
                  <a:pt x="4915" y="16"/>
                  <a:pt x="4997" y="0"/>
                </a:cubicBezTo>
                <a:cubicBezTo>
                  <a:pt x="5015" y="2"/>
                  <a:pt x="5035" y="1"/>
                  <a:pt x="5052" y="7"/>
                </a:cubicBezTo>
                <a:cubicBezTo>
                  <a:pt x="5068" y="13"/>
                  <a:pt x="5094" y="35"/>
                  <a:pt x="5094" y="35"/>
                </a:cubicBezTo>
                <a:cubicBezTo>
                  <a:pt x="5111" y="59"/>
                  <a:pt x="5143" y="95"/>
                  <a:pt x="5170" y="104"/>
                </a:cubicBezTo>
                <a:cubicBezTo>
                  <a:pt x="5175" y="111"/>
                  <a:pt x="5178" y="119"/>
                  <a:pt x="5184" y="125"/>
                </a:cubicBezTo>
                <a:cubicBezTo>
                  <a:pt x="5192" y="133"/>
                  <a:pt x="5205" y="136"/>
                  <a:pt x="5212" y="146"/>
                </a:cubicBezTo>
                <a:cubicBezTo>
                  <a:pt x="5220" y="158"/>
                  <a:pt x="5221" y="173"/>
                  <a:pt x="5226" y="187"/>
                </a:cubicBezTo>
                <a:cubicBezTo>
                  <a:pt x="5245" y="242"/>
                  <a:pt x="5302" y="314"/>
                  <a:pt x="5358" y="333"/>
                </a:cubicBezTo>
                <a:cubicBezTo>
                  <a:pt x="5389" y="357"/>
                  <a:pt x="5383" y="369"/>
                  <a:pt x="5413" y="389"/>
                </a:cubicBezTo>
                <a:cubicBezTo>
                  <a:pt x="5458" y="451"/>
                  <a:pt x="5437" y="421"/>
                  <a:pt x="5476" y="479"/>
                </a:cubicBezTo>
                <a:cubicBezTo>
                  <a:pt x="5528" y="557"/>
                  <a:pt x="5452" y="479"/>
                  <a:pt x="5510" y="534"/>
                </a:cubicBezTo>
                <a:cubicBezTo>
                  <a:pt x="5527" y="584"/>
                  <a:pt x="5503" y="524"/>
                  <a:pt x="5538" y="576"/>
                </a:cubicBezTo>
                <a:cubicBezTo>
                  <a:pt x="5547" y="589"/>
                  <a:pt x="5550" y="605"/>
                  <a:pt x="5559" y="618"/>
                </a:cubicBezTo>
                <a:cubicBezTo>
                  <a:pt x="5569" y="655"/>
                  <a:pt x="5593" y="733"/>
                  <a:pt x="5614" y="763"/>
                </a:cubicBezTo>
                <a:cubicBezTo>
                  <a:pt x="5623" y="799"/>
                  <a:pt x="5642" y="832"/>
                  <a:pt x="5656" y="867"/>
                </a:cubicBezTo>
                <a:cubicBezTo>
                  <a:pt x="5667" y="895"/>
                  <a:pt x="5667" y="919"/>
                  <a:pt x="5684" y="944"/>
                </a:cubicBezTo>
                <a:cubicBezTo>
                  <a:pt x="5703" y="1034"/>
                  <a:pt x="5704" y="1128"/>
                  <a:pt x="5739" y="1214"/>
                </a:cubicBezTo>
                <a:cubicBezTo>
                  <a:pt x="5769" y="1422"/>
                  <a:pt x="5767" y="2892"/>
                  <a:pt x="5746" y="3060"/>
                </a:cubicBezTo>
                <a:cubicBezTo>
                  <a:pt x="5741" y="3097"/>
                  <a:pt x="5672" y="3065"/>
                  <a:pt x="5635" y="3067"/>
                </a:cubicBezTo>
                <a:cubicBezTo>
                  <a:pt x="5584" y="3070"/>
                  <a:pt x="5533" y="3072"/>
                  <a:pt x="5482" y="3074"/>
                </a:cubicBezTo>
                <a:cubicBezTo>
                  <a:pt x="4108" y="3069"/>
                  <a:pt x="2779" y="3051"/>
                  <a:pt x="1402" y="3047"/>
                </a:cubicBezTo>
                <a:cubicBezTo>
                  <a:pt x="1176" y="3043"/>
                  <a:pt x="981" y="3032"/>
                  <a:pt x="763" y="3012"/>
                </a:cubicBezTo>
                <a:cubicBezTo>
                  <a:pt x="520" y="3014"/>
                  <a:pt x="278" y="3012"/>
                  <a:pt x="35" y="3019"/>
                </a:cubicBezTo>
                <a:cubicBezTo>
                  <a:pt x="12" y="3020"/>
                  <a:pt x="14" y="3029"/>
                  <a:pt x="14" y="3040"/>
                </a:cubicBezTo>
                <a:close/>
              </a:path>
            </a:pathLst>
          </a:custGeom>
          <a:gradFill rotWithShape="0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/>
          </a:gradFill>
          <a:ln w="635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" name="Freeform 118"/>
          <p:cNvSpPr>
            <a:spLocks/>
          </p:cNvSpPr>
          <p:nvPr/>
        </p:nvSpPr>
        <p:spPr bwMode="auto">
          <a:xfrm>
            <a:off x="7072330" y="1643050"/>
            <a:ext cx="1928826" cy="1571636"/>
          </a:xfrm>
          <a:custGeom>
            <a:avLst/>
            <a:gdLst>
              <a:gd name="T0" fmla="*/ 2147483647 w 1138"/>
              <a:gd name="T1" fmla="*/ 2147483647 h 918"/>
              <a:gd name="T2" fmla="*/ 2147483647 w 1138"/>
              <a:gd name="T3" fmla="*/ 2147483647 h 918"/>
              <a:gd name="T4" fmla="*/ 2147483647 w 1138"/>
              <a:gd name="T5" fmla="*/ 2147483647 h 918"/>
              <a:gd name="T6" fmla="*/ 2147483647 w 1138"/>
              <a:gd name="T7" fmla="*/ 2147483647 h 918"/>
              <a:gd name="T8" fmla="*/ 2147483647 w 1138"/>
              <a:gd name="T9" fmla="*/ 2147483647 h 918"/>
              <a:gd name="T10" fmla="*/ 2147483647 w 1138"/>
              <a:gd name="T11" fmla="*/ 2147483647 h 918"/>
              <a:gd name="T12" fmla="*/ 2147483647 w 1138"/>
              <a:gd name="T13" fmla="*/ 2147483647 h 918"/>
              <a:gd name="T14" fmla="*/ 2147483647 w 1138"/>
              <a:gd name="T15" fmla="*/ 2147483647 h 918"/>
              <a:gd name="T16" fmla="*/ 2147483647 w 1138"/>
              <a:gd name="T17" fmla="*/ 2147483647 h 918"/>
              <a:gd name="T18" fmla="*/ 2147483647 w 1138"/>
              <a:gd name="T19" fmla="*/ 2147483647 h 918"/>
              <a:gd name="T20" fmla="*/ 2147483647 w 1138"/>
              <a:gd name="T21" fmla="*/ 2147483647 h 918"/>
              <a:gd name="T22" fmla="*/ 2147483647 w 1138"/>
              <a:gd name="T23" fmla="*/ 2147483647 h 918"/>
              <a:gd name="T24" fmla="*/ 2147483647 w 1138"/>
              <a:gd name="T25" fmla="*/ 2147483647 h 918"/>
              <a:gd name="T26" fmla="*/ 2147483647 w 1138"/>
              <a:gd name="T27" fmla="*/ 2147483647 h 918"/>
              <a:gd name="T28" fmla="*/ 2147483647 w 1138"/>
              <a:gd name="T29" fmla="*/ 2147483647 h 918"/>
              <a:gd name="T30" fmla="*/ 2147483647 w 1138"/>
              <a:gd name="T31" fmla="*/ 2147483647 h 918"/>
              <a:gd name="T32" fmla="*/ 2147483647 w 1138"/>
              <a:gd name="T33" fmla="*/ 2147483647 h 918"/>
              <a:gd name="T34" fmla="*/ 2147483647 w 1138"/>
              <a:gd name="T35" fmla="*/ 2147483647 h 918"/>
              <a:gd name="T36" fmla="*/ 2147483647 w 1138"/>
              <a:gd name="T37" fmla="*/ 2147483647 h 918"/>
              <a:gd name="T38" fmla="*/ 2147483647 w 1138"/>
              <a:gd name="T39" fmla="*/ 2147483647 h 918"/>
              <a:gd name="T40" fmla="*/ 2147483647 w 1138"/>
              <a:gd name="T41" fmla="*/ 2147483647 h 918"/>
              <a:gd name="T42" fmla="*/ 2147483647 w 1138"/>
              <a:gd name="T43" fmla="*/ 2147483647 h 918"/>
              <a:gd name="T44" fmla="*/ 2147483647 w 1138"/>
              <a:gd name="T45" fmla="*/ 2147483647 h 918"/>
              <a:gd name="T46" fmla="*/ 2147483647 w 1138"/>
              <a:gd name="T47" fmla="*/ 2147483647 h 918"/>
              <a:gd name="T48" fmla="*/ 2147483647 w 1138"/>
              <a:gd name="T49" fmla="*/ 2147483647 h 918"/>
              <a:gd name="T50" fmla="*/ 2147483647 w 1138"/>
              <a:gd name="T51" fmla="*/ 2147483647 h 918"/>
              <a:gd name="T52" fmla="*/ 2147483647 w 1138"/>
              <a:gd name="T53" fmla="*/ 2147483647 h 918"/>
              <a:gd name="T54" fmla="*/ 2147483647 w 1138"/>
              <a:gd name="T55" fmla="*/ 2147483647 h 918"/>
              <a:gd name="T56" fmla="*/ 2147483647 w 1138"/>
              <a:gd name="T57" fmla="*/ 2147483647 h 918"/>
              <a:gd name="T58" fmla="*/ 2147483647 w 1138"/>
              <a:gd name="T59" fmla="*/ 2147483647 h 918"/>
              <a:gd name="T60" fmla="*/ 2147483647 w 1138"/>
              <a:gd name="T61" fmla="*/ 2147483647 h 918"/>
              <a:gd name="T62" fmla="*/ 2147483647 w 1138"/>
              <a:gd name="T63" fmla="*/ 2147483647 h 918"/>
              <a:gd name="T64" fmla="*/ 2147483647 w 1138"/>
              <a:gd name="T65" fmla="*/ 2147483647 h 918"/>
              <a:gd name="T66" fmla="*/ 2147483647 w 1138"/>
              <a:gd name="T67" fmla="*/ 2147483647 h 918"/>
              <a:gd name="T68" fmla="*/ 2147483647 w 1138"/>
              <a:gd name="T69" fmla="*/ 2147483647 h 918"/>
              <a:gd name="T70" fmla="*/ 2147483647 w 1138"/>
              <a:gd name="T71" fmla="*/ 2147483647 h 918"/>
              <a:gd name="T72" fmla="*/ 2147483647 w 1138"/>
              <a:gd name="T73" fmla="*/ 2147483647 h 918"/>
              <a:gd name="T74" fmla="*/ 2147483647 w 1138"/>
              <a:gd name="T75" fmla="*/ 2147483647 h 918"/>
              <a:gd name="T76" fmla="*/ 2147483647 w 1138"/>
              <a:gd name="T77" fmla="*/ 2147483647 h 918"/>
              <a:gd name="T78" fmla="*/ 2147483647 w 1138"/>
              <a:gd name="T79" fmla="*/ 2147483647 h 918"/>
              <a:gd name="T80" fmla="*/ 2147483647 w 1138"/>
              <a:gd name="T81" fmla="*/ 2147483647 h 918"/>
              <a:gd name="T82" fmla="*/ 2147483647 w 1138"/>
              <a:gd name="T83" fmla="*/ 2147483647 h 918"/>
              <a:gd name="T84" fmla="*/ 2147483647 w 1138"/>
              <a:gd name="T85" fmla="*/ 2147483647 h 918"/>
              <a:gd name="T86" fmla="*/ 2147483647 w 1138"/>
              <a:gd name="T87" fmla="*/ 2147483647 h 918"/>
              <a:gd name="T88" fmla="*/ 2147483647 w 1138"/>
              <a:gd name="T89" fmla="*/ 2147483647 h 918"/>
              <a:gd name="T90" fmla="*/ 0 w 1138"/>
              <a:gd name="T91" fmla="*/ 2147483647 h 9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38"/>
              <a:gd name="T139" fmla="*/ 0 h 918"/>
              <a:gd name="T140" fmla="*/ 1138 w 1138"/>
              <a:gd name="T141" fmla="*/ 918 h 91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38" h="918">
                <a:moveTo>
                  <a:pt x="28" y="591"/>
                </a:moveTo>
                <a:cubicBezTo>
                  <a:pt x="53" y="555"/>
                  <a:pt x="69" y="528"/>
                  <a:pt x="83" y="487"/>
                </a:cubicBezTo>
                <a:cubicBezTo>
                  <a:pt x="87" y="475"/>
                  <a:pt x="106" y="478"/>
                  <a:pt x="118" y="473"/>
                </a:cubicBezTo>
                <a:cubicBezTo>
                  <a:pt x="135" y="449"/>
                  <a:pt x="150" y="448"/>
                  <a:pt x="173" y="432"/>
                </a:cubicBezTo>
                <a:cubicBezTo>
                  <a:pt x="180" y="411"/>
                  <a:pt x="182" y="387"/>
                  <a:pt x="194" y="369"/>
                </a:cubicBezTo>
                <a:cubicBezTo>
                  <a:pt x="207" y="350"/>
                  <a:pt x="242" y="311"/>
                  <a:pt x="250" y="286"/>
                </a:cubicBezTo>
                <a:cubicBezTo>
                  <a:pt x="266" y="239"/>
                  <a:pt x="276" y="197"/>
                  <a:pt x="319" y="168"/>
                </a:cubicBezTo>
                <a:cubicBezTo>
                  <a:pt x="329" y="138"/>
                  <a:pt x="349" y="129"/>
                  <a:pt x="375" y="113"/>
                </a:cubicBezTo>
                <a:cubicBezTo>
                  <a:pt x="397" y="47"/>
                  <a:pt x="408" y="40"/>
                  <a:pt x="479" y="22"/>
                </a:cubicBezTo>
                <a:cubicBezTo>
                  <a:pt x="514" y="0"/>
                  <a:pt x="527" y="2"/>
                  <a:pt x="569" y="9"/>
                </a:cubicBezTo>
                <a:cubicBezTo>
                  <a:pt x="581" y="44"/>
                  <a:pt x="582" y="66"/>
                  <a:pt x="618" y="78"/>
                </a:cubicBezTo>
                <a:cubicBezTo>
                  <a:pt x="631" y="87"/>
                  <a:pt x="647" y="89"/>
                  <a:pt x="659" y="99"/>
                </a:cubicBezTo>
                <a:cubicBezTo>
                  <a:pt x="666" y="104"/>
                  <a:pt x="667" y="115"/>
                  <a:pt x="673" y="120"/>
                </a:cubicBezTo>
                <a:cubicBezTo>
                  <a:pt x="686" y="131"/>
                  <a:pt x="715" y="147"/>
                  <a:pt x="715" y="147"/>
                </a:cubicBezTo>
                <a:cubicBezTo>
                  <a:pt x="748" y="196"/>
                  <a:pt x="734" y="175"/>
                  <a:pt x="756" y="210"/>
                </a:cubicBezTo>
                <a:cubicBezTo>
                  <a:pt x="772" y="237"/>
                  <a:pt x="764" y="279"/>
                  <a:pt x="791" y="300"/>
                </a:cubicBezTo>
                <a:cubicBezTo>
                  <a:pt x="797" y="305"/>
                  <a:pt x="805" y="304"/>
                  <a:pt x="812" y="307"/>
                </a:cubicBezTo>
                <a:cubicBezTo>
                  <a:pt x="840" y="321"/>
                  <a:pt x="869" y="331"/>
                  <a:pt x="895" y="349"/>
                </a:cubicBezTo>
                <a:cubicBezTo>
                  <a:pt x="912" y="397"/>
                  <a:pt x="930" y="438"/>
                  <a:pt x="958" y="480"/>
                </a:cubicBezTo>
                <a:cubicBezTo>
                  <a:pt x="963" y="488"/>
                  <a:pt x="976" y="485"/>
                  <a:pt x="985" y="487"/>
                </a:cubicBezTo>
                <a:cubicBezTo>
                  <a:pt x="995" y="518"/>
                  <a:pt x="1011" y="548"/>
                  <a:pt x="1034" y="571"/>
                </a:cubicBezTo>
                <a:cubicBezTo>
                  <a:pt x="1051" y="620"/>
                  <a:pt x="1040" y="600"/>
                  <a:pt x="1062" y="633"/>
                </a:cubicBezTo>
                <a:cubicBezTo>
                  <a:pt x="1074" y="682"/>
                  <a:pt x="1080" y="731"/>
                  <a:pt x="1096" y="779"/>
                </a:cubicBezTo>
                <a:cubicBezTo>
                  <a:pt x="1100" y="793"/>
                  <a:pt x="1102" y="808"/>
                  <a:pt x="1110" y="820"/>
                </a:cubicBezTo>
                <a:cubicBezTo>
                  <a:pt x="1119" y="834"/>
                  <a:pt x="1138" y="862"/>
                  <a:pt x="1138" y="862"/>
                </a:cubicBezTo>
                <a:cubicBezTo>
                  <a:pt x="1136" y="878"/>
                  <a:pt x="1138" y="896"/>
                  <a:pt x="1131" y="911"/>
                </a:cubicBezTo>
                <a:cubicBezTo>
                  <a:pt x="1128" y="918"/>
                  <a:pt x="1117" y="918"/>
                  <a:pt x="1110" y="918"/>
                </a:cubicBezTo>
                <a:cubicBezTo>
                  <a:pt x="1085" y="918"/>
                  <a:pt x="1033" y="892"/>
                  <a:pt x="1006" y="883"/>
                </a:cubicBezTo>
                <a:cubicBezTo>
                  <a:pt x="970" y="774"/>
                  <a:pt x="909" y="780"/>
                  <a:pt x="812" y="772"/>
                </a:cubicBezTo>
                <a:cubicBezTo>
                  <a:pt x="776" y="736"/>
                  <a:pt x="801" y="764"/>
                  <a:pt x="763" y="709"/>
                </a:cubicBezTo>
                <a:cubicBezTo>
                  <a:pt x="757" y="700"/>
                  <a:pt x="743" y="682"/>
                  <a:pt x="743" y="682"/>
                </a:cubicBezTo>
                <a:cubicBezTo>
                  <a:pt x="732" y="638"/>
                  <a:pt x="728" y="594"/>
                  <a:pt x="680" y="578"/>
                </a:cubicBezTo>
                <a:cubicBezTo>
                  <a:pt x="669" y="593"/>
                  <a:pt x="665" y="613"/>
                  <a:pt x="652" y="626"/>
                </a:cubicBezTo>
                <a:cubicBezTo>
                  <a:pt x="640" y="638"/>
                  <a:pt x="620" y="639"/>
                  <a:pt x="604" y="647"/>
                </a:cubicBezTo>
                <a:cubicBezTo>
                  <a:pt x="590" y="668"/>
                  <a:pt x="583" y="688"/>
                  <a:pt x="569" y="709"/>
                </a:cubicBezTo>
                <a:cubicBezTo>
                  <a:pt x="571" y="730"/>
                  <a:pt x="570" y="752"/>
                  <a:pt x="576" y="772"/>
                </a:cubicBezTo>
                <a:cubicBezTo>
                  <a:pt x="579" y="783"/>
                  <a:pt x="597" y="788"/>
                  <a:pt x="597" y="800"/>
                </a:cubicBezTo>
                <a:cubicBezTo>
                  <a:pt x="597" y="807"/>
                  <a:pt x="583" y="794"/>
                  <a:pt x="576" y="793"/>
                </a:cubicBezTo>
                <a:cubicBezTo>
                  <a:pt x="523" y="787"/>
                  <a:pt x="469" y="784"/>
                  <a:pt x="416" y="779"/>
                </a:cubicBezTo>
                <a:cubicBezTo>
                  <a:pt x="411" y="772"/>
                  <a:pt x="405" y="766"/>
                  <a:pt x="402" y="758"/>
                </a:cubicBezTo>
                <a:cubicBezTo>
                  <a:pt x="398" y="745"/>
                  <a:pt x="408" y="724"/>
                  <a:pt x="396" y="716"/>
                </a:cubicBezTo>
                <a:cubicBezTo>
                  <a:pt x="382" y="707"/>
                  <a:pt x="363" y="721"/>
                  <a:pt x="347" y="723"/>
                </a:cubicBezTo>
                <a:cubicBezTo>
                  <a:pt x="270" y="774"/>
                  <a:pt x="264" y="778"/>
                  <a:pt x="160" y="793"/>
                </a:cubicBezTo>
                <a:cubicBezTo>
                  <a:pt x="120" y="854"/>
                  <a:pt x="152" y="844"/>
                  <a:pt x="49" y="827"/>
                </a:cubicBezTo>
                <a:cubicBezTo>
                  <a:pt x="30" y="772"/>
                  <a:pt x="68" y="717"/>
                  <a:pt x="42" y="661"/>
                </a:cubicBezTo>
                <a:cubicBezTo>
                  <a:pt x="35" y="646"/>
                  <a:pt x="0" y="633"/>
                  <a:pt x="0" y="633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4" name="Freeform 119"/>
          <p:cNvSpPr>
            <a:spLocks/>
          </p:cNvSpPr>
          <p:nvPr/>
        </p:nvSpPr>
        <p:spPr bwMode="auto">
          <a:xfrm>
            <a:off x="-36513" y="5229225"/>
            <a:ext cx="3744913" cy="1670050"/>
          </a:xfrm>
          <a:custGeom>
            <a:avLst/>
            <a:gdLst>
              <a:gd name="T0" fmla="*/ 2147483647 w 2283"/>
              <a:gd name="T1" fmla="*/ 2147483647 h 1052"/>
              <a:gd name="T2" fmla="*/ 2147483647 w 2283"/>
              <a:gd name="T3" fmla="*/ 2147483647 h 1052"/>
              <a:gd name="T4" fmla="*/ 2147483647 w 2283"/>
              <a:gd name="T5" fmla="*/ 2147483647 h 1052"/>
              <a:gd name="T6" fmla="*/ 2147483647 w 2283"/>
              <a:gd name="T7" fmla="*/ 2147483647 h 1052"/>
              <a:gd name="T8" fmla="*/ 2147483647 w 2283"/>
              <a:gd name="T9" fmla="*/ 2147483647 h 1052"/>
              <a:gd name="T10" fmla="*/ 2147483647 w 2283"/>
              <a:gd name="T11" fmla="*/ 2147483647 h 1052"/>
              <a:gd name="T12" fmla="*/ 2147483647 w 2283"/>
              <a:gd name="T13" fmla="*/ 2147483647 h 1052"/>
              <a:gd name="T14" fmla="*/ 2147483647 w 2283"/>
              <a:gd name="T15" fmla="*/ 2147483647 h 1052"/>
              <a:gd name="T16" fmla="*/ 2147483647 w 2283"/>
              <a:gd name="T17" fmla="*/ 2147483647 h 1052"/>
              <a:gd name="T18" fmla="*/ 2147483647 w 2283"/>
              <a:gd name="T19" fmla="*/ 2147483647 h 1052"/>
              <a:gd name="T20" fmla="*/ 2147483647 w 2283"/>
              <a:gd name="T21" fmla="*/ 2147483647 h 1052"/>
              <a:gd name="T22" fmla="*/ 2147483647 w 2283"/>
              <a:gd name="T23" fmla="*/ 2147483647 h 1052"/>
              <a:gd name="T24" fmla="*/ 2147483647 w 2283"/>
              <a:gd name="T25" fmla="*/ 2147483647 h 1052"/>
              <a:gd name="T26" fmla="*/ 2147483647 w 2283"/>
              <a:gd name="T27" fmla="*/ 2147483647 h 1052"/>
              <a:gd name="T28" fmla="*/ 2147483647 w 2283"/>
              <a:gd name="T29" fmla="*/ 2147483647 h 1052"/>
              <a:gd name="T30" fmla="*/ 2147483647 w 2283"/>
              <a:gd name="T31" fmla="*/ 2147483647 h 1052"/>
              <a:gd name="T32" fmla="*/ 2147483647 w 2283"/>
              <a:gd name="T33" fmla="*/ 2147483647 h 1052"/>
              <a:gd name="T34" fmla="*/ 2147483647 w 2283"/>
              <a:gd name="T35" fmla="*/ 2147483647 h 1052"/>
              <a:gd name="T36" fmla="*/ 2147483647 w 2283"/>
              <a:gd name="T37" fmla="*/ 2147483647 h 1052"/>
              <a:gd name="T38" fmla="*/ 2147483647 w 2283"/>
              <a:gd name="T39" fmla="*/ 2147483647 h 1052"/>
              <a:gd name="T40" fmla="*/ 2147483647 w 2283"/>
              <a:gd name="T41" fmla="*/ 2147483647 h 10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83"/>
              <a:gd name="T64" fmla="*/ 0 h 1052"/>
              <a:gd name="T65" fmla="*/ 2283 w 2283"/>
              <a:gd name="T66" fmla="*/ 1052 h 105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83" h="1052">
                <a:moveTo>
                  <a:pt x="9" y="1025"/>
                </a:moveTo>
                <a:cubicBezTo>
                  <a:pt x="226" y="1027"/>
                  <a:pt x="444" y="1032"/>
                  <a:pt x="661" y="1032"/>
                </a:cubicBezTo>
                <a:cubicBezTo>
                  <a:pt x="1047" y="1032"/>
                  <a:pt x="1152" y="1052"/>
                  <a:pt x="1439" y="956"/>
                </a:cubicBezTo>
                <a:cubicBezTo>
                  <a:pt x="1468" y="925"/>
                  <a:pt x="1502" y="894"/>
                  <a:pt x="1543" y="880"/>
                </a:cubicBezTo>
                <a:cubicBezTo>
                  <a:pt x="1550" y="873"/>
                  <a:pt x="1556" y="865"/>
                  <a:pt x="1564" y="859"/>
                </a:cubicBezTo>
                <a:cubicBezTo>
                  <a:pt x="1570" y="855"/>
                  <a:pt x="1579" y="856"/>
                  <a:pt x="1584" y="852"/>
                </a:cubicBezTo>
                <a:cubicBezTo>
                  <a:pt x="1590" y="847"/>
                  <a:pt x="1592" y="837"/>
                  <a:pt x="1598" y="831"/>
                </a:cubicBezTo>
                <a:cubicBezTo>
                  <a:pt x="1604" y="825"/>
                  <a:pt x="1612" y="822"/>
                  <a:pt x="1619" y="817"/>
                </a:cubicBezTo>
                <a:cubicBezTo>
                  <a:pt x="1636" y="791"/>
                  <a:pt x="1689" y="740"/>
                  <a:pt x="1716" y="727"/>
                </a:cubicBezTo>
                <a:cubicBezTo>
                  <a:pt x="1725" y="699"/>
                  <a:pt x="1728" y="681"/>
                  <a:pt x="1758" y="671"/>
                </a:cubicBezTo>
                <a:cubicBezTo>
                  <a:pt x="1774" y="626"/>
                  <a:pt x="1839" y="555"/>
                  <a:pt x="1883" y="533"/>
                </a:cubicBezTo>
                <a:cubicBezTo>
                  <a:pt x="1894" y="499"/>
                  <a:pt x="1907" y="495"/>
                  <a:pt x="1931" y="470"/>
                </a:cubicBezTo>
                <a:cubicBezTo>
                  <a:pt x="1963" y="437"/>
                  <a:pt x="1989" y="398"/>
                  <a:pt x="2015" y="359"/>
                </a:cubicBezTo>
                <a:cubicBezTo>
                  <a:pt x="2036" y="327"/>
                  <a:pt x="2056" y="328"/>
                  <a:pt x="2070" y="297"/>
                </a:cubicBezTo>
                <a:cubicBezTo>
                  <a:pt x="2095" y="240"/>
                  <a:pt x="2113" y="173"/>
                  <a:pt x="2167" y="137"/>
                </a:cubicBezTo>
                <a:cubicBezTo>
                  <a:pt x="2193" y="98"/>
                  <a:pt x="2218" y="66"/>
                  <a:pt x="2264" y="54"/>
                </a:cubicBezTo>
                <a:cubicBezTo>
                  <a:pt x="2274" y="47"/>
                  <a:pt x="2283" y="19"/>
                  <a:pt x="2271" y="19"/>
                </a:cubicBezTo>
                <a:cubicBezTo>
                  <a:pt x="1725" y="10"/>
                  <a:pt x="1180" y="14"/>
                  <a:pt x="634" y="12"/>
                </a:cubicBezTo>
                <a:cubicBezTo>
                  <a:pt x="421" y="0"/>
                  <a:pt x="241" y="1"/>
                  <a:pt x="16" y="5"/>
                </a:cubicBezTo>
                <a:cubicBezTo>
                  <a:pt x="11" y="271"/>
                  <a:pt x="0" y="436"/>
                  <a:pt x="9" y="692"/>
                </a:cubicBezTo>
                <a:cubicBezTo>
                  <a:pt x="11" y="751"/>
                  <a:pt x="50" y="1025"/>
                  <a:pt x="9" y="1025"/>
                </a:cubicBez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" name="AutoShape 120"/>
          <p:cNvSpPr>
            <a:spLocks noChangeArrowheads="1"/>
          </p:cNvSpPr>
          <p:nvPr/>
        </p:nvSpPr>
        <p:spPr bwMode="auto">
          <a:xfrm>
            <a:off x="323850" y="2349500"/>
            <a:ext cx="104775" cy="2663825"/>
          </a:xfrm>
          <a:prstGeom prst="upArrow">
            <a:avLst>
              <a:gd name="adj1" fmla="val 50000"/>
              <a:gd name="adj2" fmla="val 932216"/>
            </a:avLst>
          </a:prstGeom>
          <a:solidFill>
            <a:srgbClr val="00B0F0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6" name="AutoShape 121"/>
          <p:cNvSpPr>
            <a:spLocks noChangeArrowheads="1"/>
          </p:cNvSpPr>
          <p:nvPr/>
        </p:nvSpPr>
        <p:spPr bwMode="auto">
          <a:xfrm>
            <a:off x="785786" y="2857496"/>
            <a:ext cx="71438" cy="1295400"/>
          </a:xfrm>
          <a:prstGeom prst="upArrow">
            <a:avLst>
              <a:gd name="adj1" fmla="val 50000"/>
              <a:gd name="adj2" fmla="val 453330"/>
            </a:avLst>
          </a:prstGeom>
          <a:solidFill>
            <a:srgbClr val="00B0F0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7" name="Text Box 122"/>
          <p:cNvSpPr txBox="1">
            <a:spLocks noChangeArrowheads="1"/>
          </p:cNvSpPr>
          <p:nvPr/>
        </p:nvSpPr>
        <p:spPr bwMode="auto">
          <a:xfrm>
            <a:off x="468313" y="4797425"/>
            <a:ext cx="172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latin typeface="Arial Narrow" pitchFamily="34" charset="0"/>
              </a:rPr>
              <a:t>Испарение</a:t>
            </a:r>
          </a:p>
        </p:txBody>
      </p:sp>
      <p:sp>
        <p:nvSpPr>
          <p:cNvPr id="148" name="Text Box 123"/>
          <p:cNvSpPr txBox="1">
            <a:spLocks noChangeArrowheads="1"/>
          </p:cNvSpPr>
          <p:nvPr/>
        </p:nvSpPr>
        <p:spPr bwMode="auto">
          <a:xfrm>
            <a:off x="214313" y="1643063"/>
            <a:ext cx="2555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Конденсация пара</a:t>
            </a:r>
          </a:p>
        </p:txBody>
      </p:sp>
      <p:sp>
        <p:nvSpPr>
          <p:cNvPr id="149" name="Text Box 124"/>
          <p:cNvSpPr txBox="1">
            <a:spLocks noChangeArrowheads="1"/>
          </p:cNvSpPr>
          <p:nvPr/>
        </p:nvSpPr>
        <p:spPr bwMode="auto">
          <a:xfrm>
            <a:off x="2571750" y="2143125"/>
            <a:ext cx="107155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dirty="0" smtClean="0">
                <a:latin typeface="Arial Narrow" pitchFamily="34" charset="0"/>
              </a:rPr>
              <a:t>Осадки</a:t>
            </a:r>
            <a:r>
              <a:rPr lang="en-US" sz="2000" dirty="0" smtClean="0">
                <a:latin typeface="Arial Narrow" pitchFamily="34" charset="0"/>
              </a:rPr>
              <a:t> -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000" dirty="0" smtClean="0">
                <a:latin typeface="Arial Narrow" pitchFamily="34" charset="0"/>
              </a:rPr>
              <a:t>дождь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150" name="Text Box 125"/>
          <p:cNvSpPr txBox="1">
            <a:spLocks noChangeArrowheads="1"/>
          </p:cNvSpPr>
          <p:nvPr/>
        </p:nvSpPr>
        <p:spPr bwMode="auto">
          <a:xfrm>
            <a:off x="7786710" y="214290"/>
            <a:ext cx="12239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latin typeface="Arial Narrow" pitchFamily="34" charset="0"/>
              </a:rPr>
              <a:t>Осадки –</a:t>
            </a:r>
          </a:p>
          <a:p>
            <a:pPr algn="ctr">
              <a:defRPr/>
            </a:pPr>
            <a:r>
              <a:rPr lang="ru-RU" sz="2000" dirty="0">
                <a:latin typeface="Arial Narrow" pitchFamily="34" charset="0"/>
              </a:rPr>
              <a:t>снег</a:t>
            </a:r>
          </a:p>
        </p:txBody>
      </p:sp>
      <p:sp>
        <p:nvSpPr>
          <p:cNvPr id="151" name="Text Box 126"/>
          <p:cNvSpPr txBox="1">
            <a:spLocks noChangeArrowheads="1"/>
          </p:cNvSpPr>
          <p:nvPr/>
        </p:nvSpPr>
        <p:spPr bwMode="auto">
          <a:xfrm>
            <a:off x="3786182" y="285728"/>
            <a:ext cx="865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Ветер</a:t>
            </a:r>
          </a:p>
        </p:txBody>
      </p:sp>
      <p:sp>
        <p:nvSpPr>
          <p:cNvPr id="152" name="Text Box 127"/>
          <p:cNvSpPr txBox="1">
            <a:spLocks noChangeArrowheads="1"/>
          </p:cNvSpPr>
          <p:nvPr/>
        </p:nvSpPr>
        <p:spPr bwMode="auto">
          <a:xfrm>
            <a:off x="285720" y="6215083"/>
            <a:ext cx="8640762" cy="523220"/>
          </a:xfrm>
          <a:prstGeom prst="rect">
            <a:avLst/>
          </a:prstGeom>
          <a:gradFill rotWithShape="1">
            <a:gsLst>
              <a:gs pos="0">
                <a:srgbClr val="DDDDDD">
                  <a:alpha val="64999"/>
                </a:srgbClr>
              </a:gs>
              <a:gs pos="100000">
                <a:srgbClr val="DDDDDD">
                  <a:gamma/>
                  <a:shade val="46275"/>
                  <a:invGamma/>
                  <a:alpha val="24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/>
              <a:t>  </a:t>
            </a:r>
            <a:r>
              <a:rPr lang="ru-RU" sz="2800" b="1" dirty="0">
                <a:latin typeface="Arial Narrow" pitchFamily="34" charset="0"/>
              </a:rPr>
              <a:t>Круговорот воды в природе – всемирный процесс</a:t>
            </a:r>
          </a:p>
        </p:txBody>
      </p:sp>
      <p:sp>
        <p:nvSpPr>
          <p:cNvPr id="153" name="AutoShape 128"/>
          <p:cNvSpPr>
            <a:spLocks noChangeArrowheads="1"/>
          </p:cNvSpPr>
          <p:nvPr/>
        </p:nvSpPr>
        <p:spPr bwMode="auto">
          <a:xfrm>
            <a:off x="1142976" y="3429000"/>
            <a:ext cx="71438" cy="1295400"/>
          </a:xfrm>
          <a:prstGeom prst="upArrow">
            <a:avLst>
              <a:gd name="adj1" fmla="val 50000"/>
              <a:gd name="adj2" fmla="val 453330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4" name="AutoShape 129"/>
          <p:cNvSpPr>
            <a:spLocks noChangeArrowheads="1"/>
          </p:cNvSpPr>
          <p:nvPr/>
        </p:nvSpPr>
        <p:spPr bwMode="auto">
          <a:xfrm>
            <a:off x="2627313" y="3716338"/>
            <a:ext cx="73025" cy="1368425"/>
          </a:xfrm>
          <a:prstGeom prst="downArrow">
            <a:avLst>
              <a:gd name="adj1" fmla="val 50000"/>
              <a:gd name="adj2" fmla="val 468478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5" name="AutoShape 130"/>
          <p:cNvSpPr>
            <a:spLocks noChangeArrowheads="1"/>
          </p:cNvSpPr>
          <p:nvPr/>
        </p:nvSpPr>
        <p:spPr bwMode="auto">
          <a:xfrm>
            <a:off x="2268538" y="3860800"/>
            <a:ext cx="73025" cy="1368425"/>
          </a:xfrm>
          <a:prstGeom prst="downArrow">
            <a:avLst>
              <a:gd name="adj1" fmla="val 50000"/>
              <a:gd name="adj2" fmla="val 468478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6" name="AutoShape 131"/>
          <p:cNvSpPr>
            <a:spLocks noChangeArrowheads="1"/>
          </p:cNvSpPr>
          <p:nvPr/>
        </p:nvSpPr>
        <p:spPr bwMode="auto">
          <a:xfrm>
            <a:off x="4643438" y="3716338"/>
            <a:ext cx="73025" cy="1944687"/>
          </a:xfrm>
          <a:prstGeom prst="downArrow">
            <a:avLst>
              <a:gd name="adj1" fmla="val 50000"/>
              <a:gd name="adj2" fmla="val 665761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7" name="AutoShape 132"/>
          <p:cNvSpPr>
            <a:spLocks noChangeArrowheads="1"/>
          </p:cNvSpPr>
          <p:nvPr/>
        </p:nvSpPr>
        <p:spPr bwMode="auto">
          <a:xfrm>
            <a:off x="5435600" y="3573463"/>
            <a:ext cx="73025" cy="1511300"/>
          </a:xfrm>
          <a:prstGeom prst="downArrow">
            <a:avLst>
              <a:gd name="adj1" fmla="val 50000"/>
              <a:gd name="adj2" fmla="val 517391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58" name="AutoShape 133"/>
          <p:cNvGrpSpPr>
            <a:grpSpLocks/>
          </p:cNvGrpSpPr>
          <p:nvPr/>
        </p:nvGrpSpPr>
        <p:grpSpPr bwMode="auto">
          <a:xfrm>
            <a:off x="7138988" y="1457325"/>
            <a:ext cx="115887" cy="1017588"/>
            <a:chOff x="4497" y="918"/>
            <a:chExt cx="73" cy="641"/>
          </a:xfrm>
        </p:grpSpPr>
        <p:pic>
          <p:nvPicPr>
            <p:cNvPr id="159" name="AutoShape 133"/>
            <p:cNvPicPr>
              <a:picLocks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4497" y="918"/>
              <a:ext cx="73" cy="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0" name="Text Box 90"/>
            <p:cNvSpPr txBox="1">
              <a:spLocks noChangeArrowheads="1"/>
            </p:cNvSpPr>
            <p:nvPr/>
          </p:nvSpPr>
          <p:spPr bwMode="auto">
            <a:xfrm>
              <a:off x="4524" y="935"/>
              <a:ext cx="23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srgbClr val="3C95F6"/>
                </a:solidFill>
              </a:endParaRPr>
            </a:p>
          </p:txBody>
        </p:sp>
      </p:grpSp>
      <p:grpSp>
        <p:nvGrpSpPr>
          <p:cNvPr id="161" name="AutoShape 134"/>
          <p:cNvGrpSpPr>
            <a:grpSpLocks/>
          </p:cNvGrpSpPr>
          <p:nvPr/>
        </p:nvGrpSpPr>
        <p:grpSpPr bwMode="auto">
          <a:xfrm>
            <a:off x="7639050" y="1390650"/>
            <a:ext cx="120650" cy="560388"/>
            <a:chOff x="4812" y="876"/>
            <a:chExt cx="76" cy="353"/>
          </a:xfrm>
        </p:grpSpPr>
        <p:pic>
          <p:nvPicPr>
            <p:cNvPr id="162" name="AutoShape 134"/>
            <p:cNvPicPr>
              <a:picLocks noChangeArrowheads="1"/>
            </p:cNvPicPr>
            <p:nvPr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4812" y="876"/>
              <a:ext cx="76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" name="Text Box 93"/>
            <p:cNvSpPr txBox="1">
              <a:spLocks noChangeArrowheads="1"/>
            </p:cNvSpPr>
            <p:nvPr/>
          </p:nvSpPr>
          <p:spPr bwMode="auto">
            <a:xfrm>
              <a:off x="4841" y="890"/>
              <a:ext cx="24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rgbClr val="3C95F6"/>
                </a:solidFill>
              </a:endParaRPr>
            </a:p>
          </p:txBody>
        </p:sp>
      </p:grpSp>
      <p:sp>
        <p:nvSpPr>
          <p:cNvPr id="164" name="AutoShape 135"/>
          <p:cNvSpPr>
            <a:spLocks noChangeArrowheads="1"/>
          </p:cNvSpPr>
          <p:nvPr/>
        </p:nvSpPr>
        <p:spPr bwMode="auto">
          <a:xfrm>
            <a:off x="6500813" y="5373688"/>
            <a:ext cx="2390775" cy="341312"/>
          </a:xfrm>
          <a:prstGeom prst="wedgeRoundRectCallout">
            <a:avLst>
              <a:gd name="adj1" fmla="val -52137"/>
              <a:gd name="adj2" fmla="val -14414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65" name="Arc 136"/>
          <p:cNvSpPr>
            <a:spLocks/>
          </p:cNvSpPr>
          <p:nvPr/>
        </p:nvSpPr>
        <p:spPr bwMode="auto">
          <a:xfrm flipV="1">
            <a:off x="3276600" y="2997200"/>
            <a:ext cx="4608513" cy="28082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6" name="Text Box 137"/>
          <p:cNvSpPr txBox="1">
            <a:spLocks noChangeArrowheads="1"/>
          </p:cNvSpPr>
          <p:nvPr/>
        </p:nvSpPr>
        <p:spPr bwMode="auto">
          <a:xfrm>
            <a:off x="6429388" y="5373688"/>
            <a:ext cx="2390762" cy="41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Подземные воды</a:t>
            </a:r>
          </a:p>
        </p:txBody>
      </p:sp>
      <p:sp>
        <p:nvSpPr>
          <p:cNvPr id="167" name="Freeform 138"/>
          <p:cNvSpPr>
            <a:spLocks/>
          </p:cNvSpPr>
          <p:nvPr/>
        </p:nvSpPr>
        <p:spPr bwMode="auto">
          <a:xfrm>
            <a:off x="4427538" y="4292600"/>
            <a:ext cx="2246312" cy="777875"/>
          </a:xfrm>
          <a:custGeom>
            <a:avLst/>
            <a:gdLst>
              <a:gd name="T0" fmla="*/ 0 w 1415"/>
              <a:gd name="T1" fmla="*/ 2147483647 h 490"/>
              <a:gd name="T2" fmla="*/ 2147483647 w 1415"/>
              <a:gd name="T3" fmla="*/ 2147483647 h 490"/>
              <a:gd name="T4" fmla="*/ 2147483647 w 1415"/>
              <a:gd name="T5" fmla="*/ 2147483647 h 490"/>
              <a:gd name="T6" fmla="*/ 2147483647 w 1415"/>
              <a:gd name="T7" fmla="*/ 2147483647 h 490"/>
              <a:gd name="T8" fmla="*/ 2147483647 w 1415"/>
              <a:gd name="T9" fmla="*/ 2147483647 h 490"/>
              <a:gd name="T10" fmla="*/ 2147483647 w 1415"/>
              <a:gd name="T11" fmla="*/ 2147483647 h 490"/>
              <a:gd name="T12" fmla="*/ 2147483647 w 1415"/>
              <a:gd name="T13" fmla="*/ 2147483647 h 490"/>
              <a:gd name="T14" fmla="*/ 2147483647 w 1415"/>
              <a:gd name="T15" fmla="*/ 2147483647 h 490"/>
              <a:gd name="T16" fmla="*/ 2147483647 w 1415"/>
              <a:gd name="T17" fmla="*/ 2147483647 h 490"/>
              <a:gd name="T18" fmla="*/ 2147483647 w 1415"/>
              <a:gd name="T19" fmla="*/ 2147483647 h 490"/>
              <a:gd name="T20" fmla="*/ 2147483647 w 1415"/>
              <a:gd name="T21" fmla="*/ 2147483647 h 490"/>
              <a:gd name="T22" fmla="*/ 2147483647 w 1415"/>
              <a:gd name="T23" fmla="*/ 2147483647 h 490"/>
              <a:gd name="T24" fmla="*/ 2147483647 w 1415"/>
              <a:gd name="T25" fmla="*/ 2147483647 h 490"/>
              <a:gd name="T26" fmla="*/ 2147483647 w 1415"/>
              <a:gd name="T27" fmla="*/ 2147483647 h 490"/>
              <a:gd name="T28" fmla="*/ 2147483647 w 1415"/>
              <a:gd name="T29" fmla="*/ 2147483647 h 490"/>
              <a:gd name="T30" fmla="*/ 2147483647 w 1415"/>
              <a:gd name="T31" fmla="*/ 2147483647 h 490"/>
              <a:gd name="T32" fmla="*/ 2147483647 w 1415"/>
              <a:gd name="T33" fmla="*/ 2147483647 h 49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15"/>
              <a:gd name="T52" fmla="*/ 0 h 490"/>
              <a:gd name="T53" fmla="*/ 1415 w 1415"/>
              <a:gd name="T54" fmla="*/ 490 h 49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15" h="490">
                <a:moveTo>
                  <a:pt x="0" y="490"/>
                </a:moveTo>
                <a:cubicBezTo>
                  <a:pt x="53" y="479"/>
                  <a:pt x="82" y="443"/>
                  <a:pt x="124" y="414"/>
                </a:cubicBezTo>
                <a:cubicBezTo>
                  <a:pt x="142" y="402"/>
                  <a:pt x="173" y="400"/>
                  <a:pt x="194" y="393"/>
                </a:cubicBezTo>
                <a:cubicBezTo>
                  <a:pt x="259" y="326"/>
                  <a:pt x="216" y="352"/>
                  <a:pt x="340" y="344"/>
                </a:cubicBezTo>
                <a:cubicBezTo>
                  <a:pt x="381" y="341"/>
                  <a:pt x="423" y="339"/>
                  <a:pt x="464" y="337"/>
                </a:cubicBezTo>
                <a:cubicBezTo>
                  <a:pt x="500" y="325"/>
                  <a:pt x="576" y="317"/>
                  <a:pt x="576" y="317"/>
                </a:cubicBezTo>
                <a:cubicBezTo>
                  <a:pt x="665" y="255"/>
                  <a:pt x="547" y="332"/>
                  <a:pt x="832" y="296"/>
                </a:cubicBezTo>
                <a:cubicBezTo>
                  <a:pt x="849" y="294"/>
                  <a:pt x="857" y="270"/>
                  <a:pt x="874" y="268"/>
                </a:cubicBezTo>
                <a:cubicBezTo>
                  <a:pt x="897" y="266"/>
                  <a:pt x="920" y="263"/>
                  <a:pt x="943" y="261"/>
                </a:cubicBezTo>
                <a:cubicBezTo>
                  <a:pt x="955" y="254"/>
                  <a:pt x="968" y="250"/>
                  <a:pt x="978" y="240"/>
                </a:cubicBezTo>
                <a:cubicBezTo>
                  <a:pt x="996" y="222"/>
                  <a:pt x="996" y="186"/>
                  <a:pt x="1020" y="178"/>
                </a:cubicBezTo>
                <a:cubicBezTo>
                  <a:pt x="1058" y="165"/>
                  <a:pt x="1102" y="155"/>
                  <a:pt x="1138" y="136"/>
                </a:cubicBezTo>
                <a:cubicBezTo>
                  <a:pt x="1145" y="132"/>
                  <a:pt x="1150" y="123"/>
                  <a:pt x="1158" y="122"/>
                </a:cubicBezTo>
                <a:cubicBezTo>
                  <a:pt x="1202" y="116"/>
                  <a:pt x="1246" y="117"/>
                  <a:pt x="1290" y="115"/>
                </a:cubicBezTo>
                <a:cubicBezTo>
                  <a:pt x="1299" y="113"/>
                  <a:pt x="1310" y="114"/>
                  <a:pt x="1318" y="108"/>
                </a:cubicBezTo>
                <a:cubicBezTo>
                  <a:pt x="1330" y="99"/>
                  <a:pt x="1327" y="77"/>
                  <a:pt x="1339" y="67"/>
                </a:cubicBezTo>
                <a:cubicBezTo>
                  <a:pt x="1415" y="0"/>
                  <a:pt x="1364" y="59"/>
                  <a:pt x="1387" y="32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8" name="AutoShape 139"/>
          <p:cNvSpPr>
            <a:spLocks noChangeArrowheads="1"/>
          </p:cNvSpPr>
          <p:nvPr/>
        </p:nvSpPr>
        <p:spPr bwMode="auto">
          <a:xfrm>
            <a:off x="4143372" y="4786322"/>
            <a:ext cx="358775" cy="344487"/>
          </a:xfrm>
          <a:prstGeom prst="star4">
            <a:avLst>
              <a:gd name="adj" fmla="val 12500"/>
            </a:avLst>
          </a:prstGeom>
          <a:solidFill>
            <a:srgbClr val="27E5C5"/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9" name="Text Box 143"/>
          <p:cNvSpPr txBox="1">
            <a:spLocks noChangeArrowheads="1"/>
          </p:cNvSpPr>
          <p:nvPr/>
        </p:nvSpPr>
        <p:spPr bwMode="auto">
          <a:xfrm>
            <a:off x="7500958" y="2143116"/>
            <a:ext cx="1258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Ледники</a:t>
            </a:r>
          </a:p>
        </p:txBody>
      </p:sp>
      <p:sp>
        <p:nvSpPr>
          <p:cNvPr id="170" name="Text Box 144"/>
          <p:cNvSpPr txBox="1">
            <a:spLocks noChangeArrowheads="1"/>
          </p:cNvSpPr>
          <p:nvPr/>
        </p:nvSpPr>
        <p:spPr bwMode="auto">
          <a:xfrm>
            <a:off x="4000496" y="4357694"/>
            <a:ext cx="928694" cy="400110"/>
          </a:xfrm>
          <a:prstGeom prst="wedgeRectCallout">
            <a:avLst>
              <a:gd name="adj1" fmla="val -22884"/>
              <a:gd name="adj2" fmla="val 100590"/>
            </a:avLst>
          </a:prstGeom>
          <a:solidFill>
            <a:srgbClr val="19CDAF"/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Родник</a:t>
            </a:r>
          </a:p>
        </p:txBody>
      </p:sp>
      <p:sp>
        <p:nvSpPr>
          <p:cNvPr id="171" name="Text Box 146"/>
          <p:cNvSpPr txBox="1">
            <a:spLocks noChangeArrowheads="1"/>
          </p:cNvSpPr>
          <p:nvPr/>
        </p:nvSpPr>
        <p:spPr bwMode="auto">
          <a:xfrm>
            <a:off x="5643570" y="3571876"/>
            <a:ext cx="99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000" dirty="0">
                <a:latin typeface="Arial Narrow" pitchFamily="34" charset="0"/>
              </a:rPr>
              <a:t>Реки</a:t>
            </a:r>
          </a:p>
        </p:txBody>
      </p:sp>
      <p:sp>
        <p:nvSpPr>
          <p:cNvPr id="172" name="Line 147"/>
          <p:cNvSpPr>
            <a:spLocks noChangeShapeType="1"/>
          </p:cNvSpPr>
          <p:nvPr/>
        </p:nvSpPr>
        <p:spPr bwMode="auto">
          <a:xfrm flipH="1">
            <a:off x="5364163" y="5300663"/>
            <a:ext cx="1008062" cy="3603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3" name="Line 148"/>
          <p:cNvSpPr>
            <a:spLocks noChangeShapeType="1"/>
          </p:cNvSpPr>
          <p:nvPr/>
        </p:nvSpPr>
        <p:spPr bwMode="auto">
          <a:xfrm flipH="1">
            <a:off x="5580063" y="4292600"/>
            <a:ext cx="576262" cy="2889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4" name="Line 149"/>
          <p:cNvSpPr>
            <a:spLocks noChangeShapeType="1"/>
          </p:cNvSpPr>
          <p:nvPr/>
        </p:nvSpPr>
        <p:spPr bwMode="auto">
          <a:xfrm flipH="1">
            <a:off x="4787900" y="4868863"/>
            <a:ext cx="64770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5" name="Line 150"/>
          <p:cNvSpPr>
            <a:spLocks noChangeShapeType="1"/>
          </p:cNvSpPr>
          <p:nvPr/>
        </p:nvSpPr>
        <p:spPr bwMode="auto">
          <a:xfrm flipH="1">
            <a:off x="6877050" y="2852738"/>
            <a:ext cx="358775" cy="863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6" name="AutoShape 151"/>
          <p:cNvSpPr>
            <a:spLocks noChangeArrowheads="1"/>
          </p:cNvSpPr>
          <p:nvPr/>
        </p:nvSpPr>
        <p:spPr bwMode="auto">
          <a:xfrm flipH="1">
            <a:off x="5003800" y="3573463"/>
            <a:ext cx="73025" cy="936625"/>
          </a:xfrm>
          <a:prstGeom prst="upArrow">
            <a:avLst>
              <a:gd name="adj1" fmla="val 50000"/>
              <a:gd name="adj2" fmla="val 320652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7" name="AutoShape 152"/>
          <p:cNvSpPr>
            <a:spLocks noChangeArrowheads="1"/>
          </p:cNvSpPr>
          <p:nvPr/>
        </p:nvSpPr>
        <p:spPr bwMode="auto">
          <a:xfrm flipH="1">
            <a:off x="5724525" y="3357563"/>
            <a:ext cx="73025" cy="936625"/>
          </a:xfrm>
          <a:prstGeom prst="upArrow">
            <a:avLst>
              <a:gd name="adj1" fmla="val 50000"/>
              <a:gd name="adj2" fmla="val 320652"/>
            </a:avLst>
          </a:prstGeom>
          <a:solidFill>
            <a:srgbClr val="00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8" name="Line 153"/>
          <p:cNvSpPr>
            <a:spLocks noChangeShapeType="1"/>
          </p:cNvSpPr>
          <p:nvPr/>
        </p:nvSpPr>
        <p:spPr bwMode="auto">
          <a:xfrm flipH="1" flipV="1">
            <a:off x="684213" y="115888"/>
            <a:ext cx="71437" cy="1444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9" name="Text Box 158"/>
          <p:cNvSpPr txBox="1">
            <a:spLocks noChangeArrowheads="1"/>
          </p:cNvSpPr>
          <p:nvPr/>
        </p:nvSpPr>
        <p:spPr bwMode="auto">
          <a:xfrm>
            <a:off x="971550" y="5373688"/>
            <a:ext cx="165576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dirty="0">
                <a:solidFill>
                  <a:schemeClr val="bg1"/>
                </a:solidFill>
                <a:latin typeface="Arial Narrow" pitchFamily="34" charset="0"/>
              </a:rPr>
              <a:t>Океан</a:t>
            </a:r>
          </a:p>
          <a:p>
            <a:pPr>
              <a:spcBef>
                <a:spcPct val="50000"/>
              </a:spcBef>
              <a:defRPr/>
            </a:pPr>
            <a:endParaRPr lang="ru-RU" dirty="0"/>
          </a:p>
        </p:txBody>
      </p:sp>
      <p:sp>
        <p:nvSpPr>
          <p:cNvPr id="180" name="Text Box 159"/>
          <p:cNvSpPr txBox="1">
            <a:spLocks noChangeArrowheads="1"/>
          </p:cNvSpPr>
          <p:nvPr/>
        </p:nvSpPr>
        <p:spPr bwMode="auto">
          <a:xfrm>
            <a:off x="8001024" y="3429000"/>
            <a:ext cx="135729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 Narrow" pitchFamily="34" charset="0"/>
              </a:rPr>
              <a:t>Суша</a:t>
            </a:r>
          </a:p>
          <a:p>
            <a:pPr>
              <a:spcBef>
                <a:spcPct val="50000"/>
              </a:spcBef>
              <a:defRPr/>
            </a:pPr>
            <a:endParaRPr lang="ru-RU" dirty="0"/>
          </a:p>
        </p:txBody>
      </p:sp>
      <p:sp>
        <p:nvSpPr>
          <p:cNvPr id="182" name="AutoShape 135"/>
          <p:cNvSpPr>
            <a:spLocks noChangeArrowheads="1"/>
          </p:cNvSpPr>
          <p:nvPr/>
        </p:nvSpPr>
        <p:spPr bwMode="auto">
          <a:xfrm>
            <a:off x="6715108" y="4714884"/>
            <a:ext cx="2214610" cy="357190"/>
          </a:xfrm>
          <a:prstGeom prst="wedgeRoundRectCallout">
            <a:avLst>
              <a:gd name="adj1" fmla="val -52137"/>
              <a:gd name="adj2" fmla="val -14414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dirty="0" smtClean="0">
                <a:latin typeface="Arial Narrow" pitchFamily="34" charset="0"/>
              </a:rPr>
              <a:t>Грунтовые воды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556"/>
            <a:ext cx="27146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6"/>
              </a:rPr>
              <a:t>http://5klass.net/zip/geografija/Gidrosfera-geografija.zip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8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5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1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7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8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27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3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4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50" autoRev="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6500"/>
                            </p:stCondLst>
                            <p:childTnLst>
                              <p:par>
                                <p:cTn id="167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9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0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73" presetID="27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75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75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9500"/>
                            </p:stCondLst>
                            <p:childTnLst>
                              <p:par>
                                <p:cTn id="193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00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03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15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3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250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3350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4000"/>
                            </p:stCondLst>
                            <p:childTnLst>
                              <p:par>
                                <p:cTn id="2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4500"/>
                            </p:stCondLst>
                            <p:childTnLst>
                              <p:par>
                                <p:cTn id="2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5500"/>
                            </p:stCondLst>
                            <p:childTnLst>
                              <p:par>
                                <p:cTn id="2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6000"/>
                            </p:stCondLst>
                            <p:childTnLst>
                              <p:par>
                                <p:cTn id="2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36500"/>
                            </p:stCondLst>
                            <p:childTnLst>
                              <p:par>
                                <p:cTn id="2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7000"/>
                            </p:stCondLst>
                            <p:childTnLst>
                              <p:par>
                                <p:cTn id="2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37500"/>
                            </p:stCondLst>
                            <p:childTnLst>
                              <p:par>
                                <p:cTn id="2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38000"/>
                            </p:stCondLst>
                            <p:childTnLst>
                              <p:par>
                                <p:cTn id="2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8500"/>
                            </p:stCondLst>
                            <p:childTnLst>
                              <p:par>
                                <p:cTn id="2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39000"/>
                            </p:stCondLst>
                            <p:childTnLst>
                              <p:par>
                                <p:cTn id="2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9500"/>
                            </p:stCondLst>
                            <p:childTnLst>
                              <p:par>
                                <p:cTn id="2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0000"/>
                            </p:stCondLst>
                            <p:childTnLst>
                              <p:par>
                                <p:cTn id="2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0500"/>
                            </p:stCondLst>
                            <p:childTnLst>
                              <p:par>
                                <p:cTn id="2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41000"/>
                            </p:stCondLst>
                            <p:childTnLst>
                              <p:par>
                                <p:cTn id="2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1500"/>
                            </p:stCondLst>
                            <p:childTnLst>
                              <p:par>
                                <p:cTn id="2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43000"/>
                            </p:stCondLst>
                            <p:childTnLst>
                              <p:par>
                                <p:cTn id="2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6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4000"/>
                            </p:stCondLst>
                            <p:childTnLst>
                              <p:par>
                                <p:cTn id="29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0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6000"/>
                            </p:stCondLst>
                            <p:childTnLst>
                              <p:par>
                                <p:cTn id="3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4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47000"/>
                            </p:stCondLst>
                            <p:childTnLst>
                              <p:par>
                                <p:cTn id="3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4" dur="3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00"/>
                            </p:stCondLst>
                            <p:childTnLst>
                              <p:par>
                                <p:cTn id="3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1000"/>
                            </p:stCondLst>
                            <p:childTnLst>
                              <p:par>
                                <p:cTn id="32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6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2000"/>
                            </p:stCondLst>
                            <p:childTnLst>
                              <p:par>
                                <p:cTn id="3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3000"/>
                            </p:stCondLst>
                            <p:childTnLst>
                              <p:par>
                                <p:cTn id="3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4"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3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6000"/>
                            </p:stCondLst>
                            <p:childTnLst>
                              <p:par>
                                <p:cTn id="34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7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137" grpId="0" animBg="1"/>
      <p:bldP spid="138" grpId="0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5" grpId="0" animBg="1"/>
      <p:bldP spid="145" grpId="1" animBg="1"/>
      <p:bldP spid="146" grpId="0" animBg="1"/>
      <p:bldP spid="146" grpId="1" animBg="1"/>
      <p:bldP spid="148" grpId="0"/>
      <p:bldP spid="149" grpId="0"/>
      <p:bldP spid="150" grpId="0"/>
      <p:bldP spid="151" grpId="0" build="allAtOnce"/>
      <p:bldP spid="152" grpId="0" animBg="1"/>
      <p:bldP spid="153" grpId="0" animBg="1"/>
      <p:bldP spid="153" grpId="1" animBg="1"/>
      <p:bldP spid="154" grpId="0" animBg="1"/>
      <p:bldP spid="155" grpId="0" animBg="1"/>
      <p:bldP spid="156" grpId="0" animBg="1"/>
      <p:bldP spid="157" grpId="0" animBg="1"/>
      <p:bldP spid="164" grpId="0" animBg="1"/>
      <p:bldP spid="165" grpId="0" animBg="1"/>
      <p:bldP spid="166" grpId="0"/>
      <p:bldP spid="167" grpId="0" animBg="1"/>
      <p:bldP spid="168" grpId="0" animBg="1"/>
      <p:bldP spid="168" grpId="1" animBg="1"/>
      <p:bldP spid="169" grpId="0"/>
      <p:bldP spid="170" grpId="0" animBg="1"/>
      <p:bldP spid="171" grpId="0"/>
      <p:bldP spid="175" grpId="0" animBg="1"/>
      <p:bldP spid="176" grpId="0" animBg="1"/>
      <p:bldP spid="176" grpId="1" animBg="1"/>
      <p:bldP spid="177" grpId="0" animBg="1"/>
      <p:bldP spid="177" grpId="1" animBg="1"/>
      <p:bldP spid="178" grpId="0" animBg="1"/>
      <p:bldP spid="1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http://www.bfoto.ru/foto/macro/bfoto_ru_213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786" y="2143117"/>
            <a:ext cx="2357454" cy="157163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366" name="Picture 6" descr="http://lenagold.narod.ru/fon/clipart/s/sneg/sneg8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4440383" cy="21431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500042"/>
            <a:ext cx="435771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В верхних слоях воздуха холодно, капельки воды там замерзают и превращаются в льдинки. 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2714620"/>
            <a:ext cx="4572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По пути к земле они соприкасаются с тёплым воздухом, тают и выпадают в виде дождей.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9" name="Picture 2" descr="http://lenagold.narod.ru/fon/clipart/s/sneg/sneg26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43504" y="1928802"/>
            <a:ext cx="825690" cy="912978"/>
          </a:xfrm>
          <a:prstGeom prst="rect">
            <a:avLst/>
          </a:prstGeom>
          <a:noFill/>
        </p:spPr>
      </p:pic>
      <p:pic>
        <p:nvPicPr>
          <p:cNvPr id="10" name="Picture 4" descr="http://lenagold.narod.ru/fon/clipart/s/sneg/sneg2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000496" y="1142984"/>
            <a:ext cx="880151" cy="765750"/>
          </a:xfrm>
          <a:prstGeom prst="rect">
            <a:avLst/>
          </a:prstGeom>
          <a:noFill/>
        </p:spPr>
      </p:pic>
      <p:pic>
        <p:nvPicPr>
          <p:cNvPr id="11" name="Picture 2" descr="http://lenagold.narod.ru/fon/clipart/s/sneg/sneg26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43834" y="1785926"/>
            <a:ext cx="825690" cy="912978"/>
          </a:xfrm>
          <a:prstGeom prst="rect">
            <a:avLst/>
          </a:prstGeom>
          <a:noFill/>
        </p:spPr>
      </p:pic>
      <p:pic>
        <p:nvPicPr>
          <p:cNvPr id="12" name="Picture 2" descr="http://lenagold.narod.ru/fon/clipart/s/sneg/sneg26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57818" y="142852"/>
            <a:ext cx="825690" cy="912978"/>
          </a:xfrm>
          <a:prstGeom prst="rect">
            <a:avLst/>
          </a:prstGeom>
          <a:noFill/>
        </p:spPr>
      </p:pic>
      <p:pic>
        <p:nvPicPr>
          <p:cNvPr id="13" name="Picture 4" descr="http://lenagold.narod.ru/fon/clipart/s/sneg/sneg2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715272" y="357166"/>
            <a:ext cx="880151" cy="765750"/>
          </a:xfrm>
          <a:prstGeom prst="rect">
            <a:avLst/>
          </a:prstGeom>
          <a:noFill/>
        </p:spPr>
      </p:pic>
      <p:pic>
        <p:nvPicPr>
          <p:cNvPr id="14" name="Picture 4" descr="http://lenagold.narod.ru/fon/clipart/s/sneg/sneg2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57950" y="928670"/>
            <a:ext cx="880151" cy="76575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785786" y="3643314"/>
            <a:ext cx="127310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hlinkClick r:id="rId6"/>
              </a:rPr>
              <a:t>http://www.bfoto.ru/bfoto_ru_2133.php</a:t>
            </a:r>
            <a:r>
              <a:rPr lang="ru-RU" sz="500" dirty="0" smtClean="0"/>
              <a:t> </a:t>
            </a:r>
            <a:endParaRPr lang="ru-RU" sz="500" dirty="0"/>
          </a:p>
        </p:txBody>
      </p:sp>
      <p:pic>
        <p:nvPicPr>
          <p:cNvPr id="9218" name="Picture 2" descr="http://99px.ru/sstorage/56/2011/11/image_562811111255375112935.jpg"/>
          <p:cNvPicPr>
            <a:picLocks noChangeAspect="1" noChangeArrowheads="1"/>
          </p:cNvPicPr>
          <p:nvPr/>
        </p:nvPicPr>
        <p:blipFill>
          <a:blip r:embed="rId7" cstate="print"/>
          <a:srcRect t="24501" b="14247"/>
          <a:stretch>
            <a:fillRect/>
          </a:stretch>
        </p:blipFill>
        <p:spPr bwMode="auto">
          <a:xfrm>
            <a:off x="142844" y="4071942"/>
            <a:ext cx="8715404" cy="264320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42844" y="6572272"/>
            <a:ext cx="116891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latin typeface="Arial Narrow" pitchFamily="34" charset="0"/>
                <a:hlinkClick r:id="rId8"/>
              </a:rPr>
              <a:t>http://photo.99px.ru/photos/35765/</a:t>
            </a:r>
            <a:r>
              <a:rPr lang="en-US" sz="600" dirty="0" smtClean="0">
                <a:latin typeface="Arial Narrow" pitchFamily="34" charset="0"/>
              </a:rPr>
              <a:t> </a:t>
            </a:r>
            <a:endParaRPr lang="ru-RU" sz="6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00562" y="4643446"/>
            <a:ext cx="4000496" cy="120032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Если льдинки очень крупные, они не успевают растаять, и на землю падает град.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85728"/>
            <a:ext cx="3571900" cy="83099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Сильные дожди называют ливнями.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6388" name="Picture 4" descr="http://barnaul.bezformata.ru/content/image8988672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14810" y="285728"/>
            <a:ext cx="4357718" cy="332368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214810" y="3429000"/>
            <a:ext cx="264319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>
                <a:hlinkClick r:id="rId3"/>
              </a:rPr>
              <a:t>http://barnaul.bezformata.ru/listnews/shkvalnim-vetrom-proshel-v-barnaule/22007330</a:t>
            </a:r>
            <a:r>
              <a:rPr lang="en-US" sz="600" dirty="0" smtClean="0">
                <a:hlinkClick r:id="rId3"/>
              </a:rPr>
              <a:t>/</a:t>
            </a:r>
            <a:r>
              <a:rPr lang="ru-RU" sz="600" dirty="0" smtClean="0"/>
              <a:t> </a:t>
            </a:r>
            <a:endParaRPr lang="ru-RU" sz="600" dirty="0"/>
          </a:p>
        </p:txBody>
      </p:sp>
      <p:pic>
        <p:nvPicPr>
          <p:cNvPr id="16392" name="Picture 8" descr="http://image.newsru.com/pict/id/large/1577195_20130709150518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7158" y="1214422"/>
            <a:ext cx="3500462" cy="241103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57158" y="3500438"/>
            <a:ext cx="1643058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>
                <a:hlinkClick r:id="rId5"/>
              </a:rPr>
              <a:t>http://www.newsru.com/russia/09jul2013/torrent.html</a:t>
            </a:r>
            <a:r>
              <a:rPr lang="ru-RU" sz="500" dirty="0" smtClean="0"/>
              <a:t> </a:t>
            </a:r>
            <a:endParaRPr lang="ru-RU" sz="500" dirty="0"/>
          </a:p>
        </p:txBody>
      </p:sp>
      <p:pic>
        <p:nvPicPr>
          <p:cNvPr id="16394" name="Picture 10" descr="http://ecocollaps.ru/wp-content/uploads/2011/10/6708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85720" y="3714752"/>
            <a:ext cx="3801579" cy="285752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282" y="6429396"/>
            <a:ext cx="3857652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>
                <a:hlinkClick r:id="rId7"/>
              </a:rPr>
              <a:t>http://ecocollaps.ru/stixiya/grad-nanes-vred-sadam-v-tavushskoj-i-aragacotnskoj-oblastyax-armenii.html</a:t>
            </a:r>
            <a:r>
              <a:rPr lang="ru-RU" sz="500" dirty="0" smtClean="0"/>
              <a:t> </a:t>
            </a:r>
            <a:endParaRPr lang="ru-RU" sz="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14290"/>
            <a:ext cx="878684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>
                <a:latin typeface="Arial Narrow" pitchFamily="34" charset="0"/>
              </a:rPr>
              <a:t>Зимой, когда поверхность земли окружает холодный воздух – идет снег.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7410" name="Picture 2" descr="https://lh4.googleusercontent.com/-2-a4IUBD378/UqFmzL9G-OI/AAAAAAAAVcU/ef2wB4tVM98/w763-h574/6d152de5164f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1000108"/>
            <a:ext cx="7267575" cy="5467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857224" y="6286520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 smtClean="0">
                <a:hlinkClick r:id="rId3"/>
              </a:rPr>
              <a:t>http://gblor.ru/blogs/sneg-idet-sneg-idetk-belim-zvezdoch/32006</a:t>
            </a:r>
            <a:r>
              <a:rPr lang="ru-RU" sz="600" dirty="0" smtClean="0"/>
              <a:t> </a:t>
            </a:r>
            <a:endParaRPr lang="ru-RU" sz="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4357718" cy="46166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Часть воды возвращается в океан, 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8434" name="Picture 2" descr="http://www.zastavki.com/pictures/originals/2013/Nature___Sea_Clouds_go_landscapes_nature_oceanscape_wallpaper_043077_.jpg"/>
          <p:cNvPicPr>
            <a:picLocks noChangeAspect="1" noChangeArrowheads="1"/>
          </p:cNvPicPr>
          <p:nvPr/>
        </p:nvPicPr>
        <p:blipFill>
          <a:blip r:embed="rId2" cstate="screen">
            <a:lum contrast="10000"/>
          </a:blip>
          <a:srcRect/>
          <a:stretch>
            <a:fillRect/>
          </a:stretch>
        </p:blipFill>
        <p:spPr bwMode="auto">
          <a:xfrm>
            <a:off x="357158" y="1500174"/>
            <a:ext cx="8358246" cy="500066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42844" y="642918"/>
            <a:ext cx="4357718" cy="12003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а часть переносится ветром на сушу, где выпадает в виде дождя или снега.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6357958"/>
            <a:ext cx="2214562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hlinkClick r:id="rId3"/>
              </a:rPr>
              <a:t>http://www.zastavki.com/rus/Nature/Sea/wallpaper-43077.htm</a:t>
            </a:r>
            <a:r>
              <a:rPr lang="ru-RU" sz="600" dirty="0" smtClean="0"/>
              <a:t> </a:t>
            </a:r>
            <a:endParaRPr lang="ru-RU" sz="600" dirty="0"/>
          </a:p>
        </p:txBody>
      </p:sp>
      <p:pic>
        <p:nvPicPr>
          <p:cNvPr id="18436" name="Picture 4" descr="http://widefon.com/_ld/173/6646514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2285992"/>
            <a:ext cx="5143536" cy="4071966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85720" y="6143644"/>
            <a:ext cx="143661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hlinkClick r:id="rId5"/>
              </a:rPr>
              <a:t>http://widefon.com/load/34-1-0-17301</a:t>
            </a:r>
            <a:r>
              <a:rPr lang="ru-RU" sz="600" dirty="0" smtClean="0"/>
              <a:t> </a:t>
            </a:r>
            <a:endParaRPr lang="ru-RU" sz="600" dirty="0"/>
          </a:p>
        </p:txBody>
      </p:sp>
      <p:pic>
        <p:nvPicPr>
          <p:cNvPr id="18440" name="Picture 8" descr="http://morsnews.ru/wp-content/uploads/2012/12/DSC4048.jpg"/>
          <p:cNvPicPr>
            <a:picLocks noChangeAspect="1" noChangeArrowheads="1"/>
          </p:cNvPicPr>
          <p:nvPr/>
        </p:nvPicPr>
        <p:blipFill>
          <a:blip r:embed="rId6" cstate="screen">
            <a:lum contrast="10000"/>
          </a:blip>
          <a:srcRect/>
          <a:stretch>
            <a:fillRect/>
          </a:stretch>
        </p:blipFill>
        <p:spPr bwMode="auto">
          <a:xfrm>
            <a:off x="5643570" y="214290"/>
            <a:ext cx="3274249" cy="5000636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715008" y="5072074"/>
            <a:ext cx="2857504" cy="175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>
                <a:hlinkClick r:id="rId7"/>
              </a:rPr>
              <a:t>http://morsnews.ru/?tag=%D1%81%D0%BD%D0%B5%D0%B3%D0%BE%D0%BF%D0%B0%D0%B4</a:t>
            </a:r>
            <a:r>
              <a:rPr lang="ru-RU" sz="500" dirty="0" smtClean="0"/>
              <a:t> </a:t>
            </a:r>
            <a:endParaRPr lang="ru-RU" sz="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8" grpId="1"/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8572560" cy="12003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Выпавшие на сушу осадки либо снова испаряются, либо просачиваются через почву, пополняя запасы подземных вод. А подземные воды питают реки, которые стекают в Мировой океан.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9460" name="Picture 4" descr="http://turizm-puteshestvuem.ru/wp-content/uploads/2013/09/the-worlds-oceans-8.jpg"/>
          <p:cNvPicPr>
            <a:picLocks noChangeAspect="1" noChangeArrowheads="1"/>
          </p:cNvPicPr>
          <p:nvPr/>
        </p:nvPicPr>
        <p:blipFill>
          <a:blip r:embed="rId2" cstate="screen">
            <a:lum contrast="10000"/>
          </a:blip>
          <a:srcRect/>
          <a:stretch>
            <a:fillRect/>
          </a:stretch>
        </p:blipFill>
        <p:spPr bwMode="auto">
          <a:xfrm>
            <a:off x="642910" y="1500174"/>
            <a:ext cx="7792072" cy="45720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85786" y="5929330"/>
            <a:ext cx="285750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hlinkClick r:id="rId3"/>
              </a:rPr>
              <a:t>http://turizm-puteshestvuem.ru/oceans/mirovoj-okean-fakty-video-foto.html</a:t>
            </a:r>
            <a:r>
              <a:rPr lang="ru-RU" sz="600" dirty="0" smtClean="0"/>
              <a:t> </a:t>
            </a:r>
            <a:endParaRPr lang="ru-RU" sz="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6215082"/>
            <a:ext cx="7715304" cy="46166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Narrow" pitchFamily="34" charset="0"/>
              </a:rPr>
              <a:t>Так происходит круговорот воды в природе.</a:t>
            </a:r>
            <a:endParaRPr lang="ru-RU" sz="2400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322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Franklin Gothic Demi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NATANOVNA</dc:creator>
  <cp:lastModifiedBy>Артём Мендрик</cp:lastModifiedBy>
  <cp:revision>23</cp:revision>
  <dcterms:created xsi:type="dcterms:W3CDTF">2014-12-14T10:03:22Z</dcterms:created>
  <dcterms:modified xsi:type="dcterms:W3CDTF">2015-08-08T12:00:33Z</dcterms:modified>
</cp:coreProperties>
</file>