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3" r:id="rId15"/>
    <p:sldId id="270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605" autoAdjust="0"/>
  </p:normalViewPr>
  <p:slideViewPr>
    <p:cSldViewPr>
      <p:cViewPr varScale="1">
        <p:scale>
          <a:sx n="71" d="100"/>
          <a:sy n="71" d="100"/>
        </p:scale>
        <p:origin x="108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42DCCB8-A5F0-40F6-BB92-333A90495630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397346C-E7CB-4145-8CDD-528FBF3A3F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800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6289721-ED24-4469-823A-D0618A5A6C0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045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19D93EB-7691-4B3C-A6A1-1CB9AAEEF98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622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B1E3245-1DDD-44A1-838F-8A64B1DA496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465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EB04A2-F620-4E33-907B-BD1CB80699A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380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040085-7F25-4DF1-8E01-F7DDD51B355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9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460452B-4F27-48E5-8F33-1AFF7331E8F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772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0D9834-E805-475D-8441-A237BB3CA61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647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B6684D-3B38-4881-952E-03A220927D3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414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9F5D40D-EF03-4BCF-BFCF-D783DDD3B05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509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90CDB-5DE6-49E5-9ED1-104FB08003AB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8FD3-9D31-4D89-8699-DAFDDDF9BC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84C94-ACC7-47F0-850F-7A38515830EA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27D37-15AD-4774-A450-96C39AFDAE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B97A8-744B-4669-B0D2-0DBFB6CCA8EB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BA402-0D63-4F05-B56E-E0E58ED06D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2B0E3-0956-4944-BF68-798F4D01158B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9427A-B77C-4423-8D00-3FBC2692FC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815A3-C041-4549-8B0F-B4F5C3FA60A2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13E45-E3CF-42C3-BCAF-961F2A4B41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96231-B57A-4897-AD46-D6A68DB73CB3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C43AC-2CEE-4727-A952-74ED368981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6470B-2E4F-4674-9B6F-BE50F8FF885B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6201C-8B29-438A-AEF1-C9C2E4EF1D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9CD66-6FD2-44C5-9E1F-12F687348EF9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C6AA1-5300-47AE-84C5-12142D43C3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CC978-8A43-4A0C-B346-54CDA84EA395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AEDD9-F946-414F-911A-83C52152C6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7616A-CBCB-434D-9944-2A61BB432A5B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0691C-865B-4F30-AFC2-F28268C567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9C423-7B1B-41E9-8398-8067BDDA1BB8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4A22C-307C-4F09-8C63-2AFEDCAF97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12407C-D1D2-496F-9BB3-29A08AFF2535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47A07ED-B81F-4C21-9909-E8E66B30B8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7" r:id="rId2"/>
    <p:sldLayoutId id="2147483696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7" r:id="rId9"/>
    <p:sldLayoutId id="2147483693" r:id="rId10"/>
    <p:sldLayoutId id="214748369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Зарядка для глаз</a:t>
            </a: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714744" y="3357562"/>
            <a:ext cx="4851252" cy="2571768"/>
          </a:xfrm>
          <a:prstGeom prst="rect">
            <a:avLst/>
          </a:prstGeom>
          <a:ln>
            <a:noFill/>
          </a:ln>
        </p:spPr>
        <p:txBody>
          <a:bodyPr lIns="0" tIns="0" rIns="18288" bIns="0" anchor="b">
            <a:normAutofit fontScale="4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Разработал: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5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Труханов Владимир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5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Ученик 7 класса</a:t>
            </a:r>
          </a:p>
          <a:p>
            <a:pPr fontAlgn="auto">
              <a:spcAft>
                <a:spcPts val="0"/>
              </a:spcAft>
              <a:defRPr/>
            </a:pPr>
            <a:endParaRPr lang="ru-RU" sz="56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5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Руководитель: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5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Сметанникова Л.П.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5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</a:t>
            </a:r>
            <a:r>
              <a:rPr lang="ru-RU" sz="56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читель</a:t>
            </a:r>
            <a:r>
              <a:rPr lang="ru-RU" sz="5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технологии, черчения, ИЗО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5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МБОУ СОШ №119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5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г. Новосибирс</a:t>
            </a:r>
            <a:r>
              <a:rPr lang="ru-RU" sz="5600" b="1" dirty="0">
                <a:solidFill>
                  <a:schemeClr val="tx2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к</a:t>
            </a: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7143750" y="214313"/>
            <a:ext cx="1785938" cy="164306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0063" y="5072063"/>
            <a:ext cx="1428750" cy="1414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Блок-схема: извлечение 7"/>
          <p:cNvSpPr/>
          <p:nvPr/>
        </p:nvSpPr>
        <p:spPr>
          <a:xfrm>
            <a:off x="285750" y="142875"/>
            <a:ext cx="1428750" cy="1214438"/>
          </a:xfrm>
          <a:prstGeom prst="flowChartExtra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лыбающееся лицо 8"/>
          <p:cNvSpPr/>
          <p:nvPr/>
        </p:nvSpPr>
        <p:spPr>
          <a:xfrm>
            <a:off x="7500938" y="5286375"/>
            <a:ext cx="1500187" cy="1428750"/>
          </a:xfrm>
          <a:prstGeom prst="smileyFac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0.75608 -0.693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00" y="-3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6.2963E-6 L -0.75608 0.69305 " pathEditMode="relative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-0.8033 -0.74537 " pathEditMode="relative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0.7875 0.7456 " pathEditMode="relative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14313" y="5000625"/>
            <a:ext cx="1785937" cy="164306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358063" y="285750"/>
            <a:ext cx="1428750" cy="1414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Блок-схема: извлечение 7"/>
          <p:cNvSpPr/>
          <p:nvPr/>
        </p:nvSpPr>
        <p:spPr>
          <a:xfrm>
            <a:off x="7572375" y="5286375"/>
            <a:ext cx="1428750" cy="1214438"/>
          </a:xfrm>
          <a:prstGeom prst="flowChartExtra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лыбающееся лицо 8"/>
          <p:cNvSpPr/>
          <p:nvPr/>
        </p:nvSpPr>
        <p:spPr>
          <a:xfrm>
            <a:off x="214313" y="214313"/>
            <a:ext cx="1500187" cy="1428750"/>
          </a:xfrm>
          <a:prstGeom prst="smileyFac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11111E-6 L 0.77969 1.11111E-6 " pathEditMode="relative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562 0.73518 " pathEditMode="relative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46945E-18 L -0.7875 -0.01042 " pathEditMode="relative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-0.0158 -0.71412 " pathEditMode="relative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0" y="0"/>
            <a:ext cx="9144000" cy="6858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214438" y="3000375"/>
            <a:ext cx="571500" cy="5715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C -2.5E-6 0.09791 0.07466 0.1787 0.1658 0.1787 C 0.27292 0.1787 0.31181 0.08935 0.32813 0.03564 L 0.34497 -0.03565 C 0.36181 -0.08936 0.40295 -0.17824 0.52413 -0.17824 C 0.60191 -0.17824 0.69028 -0.09792 0.69028 3.33333E-6 C 0.69028 0.09791 0.60191 0.1787 0.52413 0.1787 C 0.40295 0.1787 0.36181 0.08935 0.34497 0.03564 L 0.32813 -0.03565 C 0.31181 -0.08936 0.27292 -0.17824 0.1658 -0.17824 C 0.07466 -0.17824 -2.5E-6 -0.09792 -2.5E-6 3.33333E-6 Z " pathEditMode="relative" rAng="0" ptsTypes="ffFffffFfff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0" y="0"/>
            <a:ext cx="9144000" cy="6858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214438" y="3000375"/>
            <a:ext cx="571500" cy="5715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C -2.5E-6 0.09791 0.07466 0.1787 0.1658 0.1787 C 0.27292 0.1787 0.31181 0.08935 0.32813 0.03564 L 0.34497 -0.03565 C 0.36181 -0.08936 0.40295 -0.17824 0.52413 -0.17824 C 0.60191 -0.17824 0.69028 -0.09792 0.69028 3.33333E-6 C 0.69028 0.09791 0.60191 0.1787 0.52413 0.1787 C 0.40295 0.1787 0.36181 0.08935 0.34497 0.03564 L 0.32813 -0.03565 C 0.31181 -0.08936 0.27292 -0.17824 0.1658 -0.17824 C 0.07466 -0.17824 -2.5E-6 -0.09792 -2.5E-6 3.33333E-6 Z " pathEditMode="relative" rAng="0" ptsTypes="ffFffffFfff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0" y="0"/>
            <a:ext cx="9144000" cy="6858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214438" y="3000375"/>
            <a:ext cx="571500" cy="5715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C -2.5E-6 0.09791 0.07466 0.1787 0.1658 0.1787 C 0.27292 0.1787 0.31181 0.08935 0.32813 0.03564 L 0.34497 -0.03565 C 0.36181 -0.08936 0.40295 -0.17824 0.52413 -0.17824 C 0.60191 -0.17824 0.69028 -0.09792 0.69028 3.33333E-6 C 0.69028 0.09791 0.60191 0.1787 0.52413 0.1787 C 0.40295 0.1787 0.36181 0.08935 0.34497 0.03564 L 0.32813 -0.03565 C 0.31181 -0.08936 0.27292 -0.17824 0.1658 -0.17824 C 0.07466 -0.17824 -2.5E-6 -0.09792 -2.5E-6 3.33333E-6 Z " pathEditMode="relative" rAng="0" ptsTypes="ffFffffFfff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0" y="0"/>
            <a:ext cx="9144000" cy="6858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214438" y="3000375"/>
            <a:ext cx="571500" cy="5715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C -2.5E-6 0.09791 0.07466 0.1787 0.1658 0.1787 C 0.27292 0.1787 0.31181 0.08935 0.32813 0.03564 L 0.34497 -0.03565 C 0.36181 -0.08936 0.40295 -0.17824 0.52413 -0.17824 C 0.60191 -0.17824 0.69028 -0.09792 0.69028 3.33333E-6 C 0.69028 0.09791 0.60191 0.1787 0.52413 0.1787 C 0.40295 0.1787 0.36181 0.08935 0.34497 0.03564 L 0.32813 -0.03565 C 0.31181 -0.08936 0.27292 -0.17824 0.1658 -0.17824 C 0.07466 -0.17824 -2.5E-6 -0.09792 -2.5E-6 3.33333E-6 Z " pathEditMode="relative" rAng="0" ptsTypes="ffFffffFfff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-конечная звезда 5"/>
          <p:cNvSpPr/>
          <p:nvPr/>
        </p:nvSpPr>
        <p:spPr>
          <a:xfrm>
            <a:off x="3286125" y="2214563"/>
            <a:ext cx="2357438" cy="214312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-конечная звезда 5"/>
          <p:cNvSpPr/>
          <p:nvPr/>
        </p:nvSpPr>
        <p:spPr>
          <a:xfrm>
            <a:off x="3286125" y="2214563"/>
            <a:ext cx="2357438" cy="214312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-конечная звезда 5"/>
          <p:cNvSpPr/>
          <p:nvPr/>
        </p:nvSpPr>
        <p:spPr>
          <a:xfrm>
            <a:off x="3286125" y="2214563"/>
            <a:ext cx="2357438" cy="214312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-конечная звезда 5"/>
          <p:cNvSpPr/>
          <p:nvPr/>
        </p:nvSpPr>
        <p:spPr>
          <a:xfrm>
            <a:off x="3286125" y="2214563"/>
            <a:ext cx="2357438" cy="214312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-конечная звезда 5"/>
          <p:cNvSpPr/>
          <p:nvPr/>
        </p:nvSpPr>
        <p:spPr>
          <a:xfrm>
            <a:off x="3286125" y="2214563"/>
            <a:ext cx="2357438" cy="214312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143875" y="214313"/>
            <a:ext cx="500063" cy="485775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C -0.41632 -0.02385 -0.83264 -0.04769 -0.83698 3.33333E-6 C -0.84132 0.04768 -0.0283 0.22199 -0.02569 0.28611 C -0.02309 0.35023 -0.8283 0.34097 -0.82083 0.38495 C -0.81337 0.42893 0.00816 0.49421 0.01945 0.55046 C 0.03073 0.60671 -0.6243 0.69398 -0.75312 0.72268 " pathEditMode="relative" ptsTypes="aa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285875" y="5143500"/>
            <a:ext cx="500063" cy="485775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528 -0.67199 " pathEditMode="relative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528 -0.67199 L 0.74809 -0.651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00" y="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4809 -0.65115 L 0.00781 -4.81481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3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/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араллелограмм 20"/>
          <p:cNvSpPr/>
          <p:nvPr/>
        </p:nvSpPr>
        <p:spPr>
          <a:xfrm>
            <a:off x="214313" y="5000625"/>
            <a:ext cx="3500437" cy="1128713"/>
          </a:xfrm>
          <a:prstGeom prst="parallelogram">
            <a:avLst>
              <a:gd name="adj" fmla="val 11744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1500188" y="2143125"/>
            <a:ext cx="2214562" cy="2898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214313" y="2143125"/>
            <a:ext cx="1214437" cy="10715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2428875" y="2143125"/>
            <a:ext cx="1214438" cy="10715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араллелограмм 19"/>
          <p:cNvSpPr/>
          <p:nvPr/>
        </p:nvSpPr>
        <p:spPr>
          <a:xfrm>
            <a:off x="214313" y="2143125"/>
            <a:ext cx="3500437" cy="1128713"/>
          </a:xfrm>
          <a:prstGeom prst="parallelogram">
            <a:avLst>
              <a:gd name="adj" fmla="val 1174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9" name="Picture 5" descr="C:\Program Files\Microsoft Office\MEDIA\CAGCAT10\j0212957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75" y="4714875"/>
            <a:ext cx="1830388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Блок-схема: процесс 13"/>
          <p:cNvSpPr/>
          <p:nvPr/>
        </p:nvSpPr>
        <p:spPr>
          <a:xfrm>
            <a:off x="214313" y="3214688"/>
            <a:ext cx="2214562" cy="2898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33333E-6 L -0.66146 -0.03148 " pathEditMode="relative" ptsTypes="AA">
                                      <p:cBhvr>
                                        <p:cTn id="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625" y="1500188"/>
            <a:ext cx="8429625" cy="3643312"/>
          </a:xfrm>
          <a:prstGeom prst="ellipse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857375" y="1571625"/>
            <a:ext cx="714375" cy="7143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1 0.03333  0.06 0.06267  0.137 0.064  C 0.198 0.06667  0.248 0.05067  0.249 0.03067  C 0.249 0.01067  0.2 -0.008  0.138 -0.00933  C 0.107 -0.00933  0.079 -0.00667  0.059 0  C 0.03 0.00933  0.013 0.024  0.013 0.04133  C 0.013 0.05067  0.018 0.06  0.027 0.068  C 0.048 0.08533  0.089 0.09733  0.136 0.09867  C 0.191 0.10133  0.236 0.08667  0.236 0.06933  C 0.237 0.05067  0.192 0.03467  0.137 0.032  C 0.109 0.032  0.084 0.03467  0.065 0.04  C 0.04 0.04933  0.024 0.064  0.024 0.07867  C 0.024 0.08667  0.029 0.09467  0.037 0.10267  C 0.056 0.11733  0.092 0.12933  0.135 0.13067  C 0.185 0.132  0.225 0.11867  0.225 0.10267  C 0.226 0.08667  0.186 0.072  0.136 0.07067  C 0.111 0.06933  0.088 0.072  0.071 0.07733  C 0.048 0.08533  0.035 0.09733  0.035 0.112  C 0.035 0.11867  0.039 0.12667  0.046 0.13333  C 0.063 0.14667  0.096 0.15733  0.134 0.15867  C 0.179 0.15867  0.215 0.148  0.215 0.13333  C 0.215 0.11867  0.18 0.10533  0.135 0.104  C 0.113 0.104  0.092 0.10667  0.077 0.11067  C 0.056 0.11733  0.044 0.12933  0.043 0.14133  C 0.043 0.148  0.048 0.15467  0.054 0.16  C 0.069 0.17333  0.099 0.18267  0.133 0.18267  C 0.173 0.184  0.206 0.17467  0.206 0.16133  C 0.207 0.148  0.174 0.136  0.134 0.13467  C 0.114 0.13467  0.095 0.136  0.082 0.14133  C 0.063 0.14667  0.052 0.15733  0.052 0.168  C 0.052 0.17467  0.055 0.18  0.061 0.18533  C 0.075 0.19733  0.101 0.20533  0.132 0.20667  C 0.169 0.20667  0.198 0.19867  0.198 0.18667  C 0.199 0.17467  0.17 0.164  0.133 0.16267  C 0.115 0.16267  0.099 0.164  0.087 0.168  C 0.07 0.17333  0.06 0.18267  0.06 0.19333  C 0.06 0.19867  0.063 0.20267  0.068 0.208  C 0.08 0.21867  0.104 0.22533  0.132 0.22667  C 0.165 0.228  0.191 0.22  0.191 0.208  C 0.191 0.19867  0.166 0.188  0.133 0.188  C 0.116 0.18667  0.101 0.18933  0.09 0.192  C 0.075 0.19733  0.066 0.20533  0.066 0.21467  C 0.066 0.22  0.069 0.224  0.074 0.228  C 0.085 0.23733  0.107 0.244  0.131 0.24533  C 0.161 0.24667  0.185 0.23867  0.185 0.22933  C 0.185 0.21867  0.161 0.21067  0.132 0.20933  C 0.118 0.20933  0.104 0.21067  0.094 0.21467  C 0.08 0.21867  0.072 0.22533  0.072 0.23467  C 0.072 0.23867  0.075 0.24267  0.079 0.24667  C 0.089 0.25467  0.108 0.26133  0.131 0.26133  C 0.157 0.26267  0.179 0.256  0.179 0.24667  C 0.179 0.23867  0.158 0.23067  0.131 0.23067  C 0.119 0.22933  0.106 0.23067  0.097 0.23333  C 0.085 0.23867  0.078 0.24533  0.078 0.252  C 0.078 0.256  0.08 0.26  0.084 0.26267  C 0.093 0.27067  0.11 0.276  0.131 0.27733  C 0.155 0.27733  0.174 0.27067  0.174 0.264  C 0.174 0.256  0.155 0.248  0.131 0.248  C 0.119 0.248  0.108 0.24933  0.101 0.252  C 0.089 0.25467  0.083 0.26133  0.083 0.268  C 0.083 0.27067  0.085 0.27467  0.088 0.27733  C 0.096 0.28533  0.112 0.28933  0.13 0.29067  C 0.152 0.29067  0.169 0.28533  0.169 0.27867  C 0.169 0.27067  0.152 0.26533  0.131 0.264  C 0.12 0.264  0.11 0.26533  0.103 0.268  C 0.093 0.27067  0.087 0.276  0.087 0.28267  C 0.087 0.28533  0.089 0.288  0.092 0.29067  E" pathEditMode="relative" ptsTypes="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929063" y="4643438"/>
            <a:ext cx="714375" cy="642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Цилиндр 4"/>
          <p:cNvSpPr/>
          <p:nvPr/>
        </p:nvSpPr>
        <p:spPr>
          <a:xfrm>
            <a:off x="3500438" y="785813"/>
            <a:ext cx="1857375" cy="307181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dirty="0"/>
          </a:p>
        </p:txBody>
      </p:sp>
      <p:sp>
        <p:nvSpPr>
          <p:cNvPr id="6" name="Цилиндр 5"/>
          <p:cNvSpPr/>
          <p:nvPr/>
        </p:nvSpPr>
        <p:spPr>
          <a:xfrm>
            <a:off x="1214438" y="785813"/>
            <a:ext cx="1857375" cy="307181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Цилиндр 6"/>
          <p:cNvSpPr/>
          <p:nvPr/>
        </p:nvSpPr>
        <p:spPr>
          <a:xfrm>
            <a:off x="5715000" y="785813"/>
            <a:ext cx="1857375" cy="307181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L -0.00781 0.283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7 L -0.01579 0.28356 " pathEditMode="relative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8.51852E-6 L -0.01563 0.28356 " pathEditMode="relative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0.28356 C -0.00781 0.32755 0.01927 0.36366 0.05226 0.36366 C 0.09115 0.36366 0.10521 0.32361 0.11111 0.29954 L 0.11719 0.26759 C 0.12327 0.24352 0.1382 0.20347 0.18212 0.20347 C 0.21024 0.20347 0.24219 0.23958 0.24219 0.28356 C 0.24219 0.32755 0.21024 0.36366 0.18212 0.36366 C 0.1382 0.36366 0.12327 0.32361 0.11719 0.29954 L 0.11111 0.26759 C 0.10521 0.24352 0.09115 0.20347 0.05226 0.20347 C 0.01927 0.20347 -0.00781 0.23958 -0.00781 0.28356 Z " pathEditMode="relative" rAng="0" ptsTypes="ffFffffFfff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7 C 3.61111E-6 0.04398 0.02708 0.08009 0.06007 0.08009 C 0.09895 0.08009 0.11302 0.04005 0.11892 0.01597 L 0.125 -0.01597 C 0.13107 -0.04005 0.146 -0.08009 0.18993 -0.08009 C 0.21805 -0.08009 0.25 -0.04398 0.25 -3.7037E-7 C 0.25 0.04398 0.21805 0.08009 0.18993 0.08009 C 0.146 0.08009 0.13107 0.04005 0.125 0.01597 L 0.11892 -0.01597 C 0.11302 -0.04005 0.09895 -0.08009 0.06007 -0.08009 C 0.02708 -0.08009 3.61111E-6 -0.04398 3.61111E-6 -3.7037E-7 Z " pathEditMode="relative" rAng="0" ptsTypes="ffFffffFfff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434 0.12593 " pathEditMode="relative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30173 -0.06088 0.60347 -0.12176 0.61284 -0.09028 C 0.62222 -0.0588 0.03871 0.15856 0.05642 0.18935 C 0.07413 0.22014 0.7335 0.11181 0.71927 0.09468 C 0.70503 0.07755 0.33802 0.08171 -0.029 0.08611 " pathEditMode="relative" ptsTypes="aaa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189</TotalTime>
  <Words>37</Words>
  <Application>Microsoft Office PowerPoint</Application>
  <PresentationFormat>Экран (4:3)</PresentationFormat>
  <Paragraphs>19</Paragraphs>
  <Slides>41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6" baseType="lpstr">
      <vt:lpstr>Arial</vt:lpstr>
      <vt:lpstr>Calibri</vt:lpstr>
      <vt:lpstr>Constantia</vt:lpstr>
      <vt:lpstr>Wingdings 2</vt:lpstr>
      <vt:lpstr>Поток</vt:lpstr>
      <vt:lpstr>Зарядка для глаз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school119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Зарядка для глаз</dc:title>
  <dc:creator>truhan</dc:creator>
  <cp:lastModifiedBy>Артём Мендрик</cp:lastModifiedBy>
  <cp:revision>31</cp:revision>
  <dcterms:created xsi:type="dcterms:W3CDTF">2009-05-12T02:03:51Z</dcterms:created>
  <dcterms:modified xsi:type="dcterms:W3CDTF">2015-08-13T14:54:39Z</dcterms:modified>
</cp:coreProperties>
</file>