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C8AC"/>
    <a:srgbClr val="FFFFCC"/>
    <a:srgbClr val="99CCFF"/>
    <a:srgbClr val="FFCCFF"/>
    <a:srgbClr val="FFFFFF"/>
    <a:srgbClr val="99FF99"/>
    <a:srgbClr val="C0C0C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62CD3-D6DC-4763-B0AF-231E86616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3E7A5-57AE-4824-A22E-2F4D2F7845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19094-7D68-4A6A-843C-766786EAD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F60B2-AFFD-4063-9FE5-581B3496D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92B05-D849-4966-B0A8-5B90AF423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4EEE0-7898-4948-9D30-3F76438550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B09E2-82F1-4E51-A8C1-FECBDEBE88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AE5A-2421-4963-8EE6-387C51984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60D8E-AB40-487F-8D38-F609C4C1F4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4E738-A4A3-471A-ACAB-8CEF649EF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44E4E-42CD-4E8E-8614-6CEED88E5C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EDDEC-5B6F-427D-B566-B5423109C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CF27E-34F9-4545-B7B4-92B31A57F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4BB55-E4AF-4B54-B329-2B66456194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E56190F-9508-4123-9234-AF9715BA1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A3E1"/>
            </a:gs>
            <a:gs pos="100000">
              <a:srgbClr val="BDDA9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Тема: «Йод в организме человека . Использование  его в медицине»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15125" y="5357813"/>
            <a:ext cx="1666875" cy="892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b="1" smtClean="0">
                <a:latin typeface="Times New Roman" pitchFamily="18" charset="0"/>
              </a:rPr>
              <a:t>Выполнила:</a:t>
            </a:r>
          </a:p>
          <a:p>
            <a:pPr eaLnBrk="1" hangingPunct="1">
              <a:buFontTx/>
              <a:buNone/>
            </a:pPr>
            <a:r>
              <a:rPr lang="ru-RU" sz="2000" b="1" smtClean="0">
                <a:latin typeface="Times New Roman" pitchFamily="18" charset="0"/>
              </a:rPr>
              <a:t>Роппельд В.</a:t>
            </a:r>
          </a:p>
        </p:txBody>
      </p:sp>
      <p:pic>
        <p:nvPicPr>
          <p:cNvPr id="7172" name="Picture 4" descr="ec027226d0bc9420a1f1851695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628775"/>
            <a:ext cx="4968875" cy="49688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7AF87"/>
            </a:gs>
            <a:gs pos="100000">
              <a:srgbClr val="FFFFD7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 Химический элемент йод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4565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b="1" smtClean="0">
                <a:latin typeface="Times New Roman" pitchFamily="18" charset="0"/>
              </a:rPr>
              <a:t>Йод был открыт в 1811 году французским химиком Бернаром Куртуа. Изучая золу морских водорослей, из которых тогда добывали соду, он получил новое вещество в виде темных кристаллов, слегка отливающих металлическим блеском.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b="1" smtClean="0">
                <a:latin typeface="Times New Roman" pitchFamily="18" charset="0"/>
              </a:rPr>
              <a:t>После первой научной публикации «Открытие нового вещества господина Куртуа в соли из щёлока», его стали изучать химики разных стран, в том числе такие светила науки, как Хэмфри Дэви и Жозеф Гей-Люссак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b="1" smtClean="0">
                <a:latin typeface="Times New Roman" pitchFamily="18" charset="0"/>
              </a:rPr>
              <a:t>Йод как химический элемент представляет собой кристаллическое вещество темно-серого цвета. Он довольно плохо растворяется в воде, но зато прекрасно - в спирте (что и позволяет получать хорошо всем известный 5%-ный раствор йода), а также в растворах собственных солей, например, в йодиде калия, известном в медицине как «раствор Люгoля». Свое название этот препарат получил по имени французского врача Люголя, создавшего его еще в 1880 году.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b="1" smtClean="0">
                <a:latin typeface="Times New Roman" pitchFamily="18" charset="0"/>
              </a:rPr>
              <a:t>В природе йод далеко не самый распространенный химический элемент, если иметь в виду чисто количественный показатель: в земной коре его всего лишь 0,00001-0,00003%. Однако он присутствует буквально везде: в почве, в морской и речной воде, в клетках растений и животных... Но чем дальше местность находится от моря или чем выше она расположена над его уровнем, тем меньше содержание йода - и в земле, и в воде, и в воздухе 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DDDD"/>
            </a:gs>
            <a:gs pos="100000">
              <a:srgbClr val="D7AF87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I,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476250"/>
            <a:ext cx="4752975" cy="2638425"/>
          </a:xfrm>
          <a:noFill/>
        </p:spPr>
      </p:pic>
      <p:pic>
        <p:nvPicPr>
          <p:cNvPr id="3083" name="Picture 11" descr="Iod_krist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24300" y="3213100"/>
            <a:ext cx="4824413" cy="2576513"/>
          </a:xfr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4500563" y="5735638"/>
            <a:ext cx="402748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Внешний вид простого вещества</a:t>
            </a:r>
          </a:p>
          <a:p>
            <a:r>
              <a:rPr lang="ru-RU" b="1">
                <a:latin typeface="Times New Roman" pitchFamily="18" charset="0"/>
              </a:rPr>
              <a:t>Блестящий тёмно-серый неметалл. </a:t>
            </a:r>
          </a:p>
          <a:p>
            <a:r>
              <a:rPr lang="ru-RU" b="1">
                <a:latin typeface="Times New Roman" pitchFamily="18" charset="0"/>
              </a:rPr>
              <a:t>В газовом состоянии — фиолетовый.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3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00000">
              <a:srgbClr val="FFFFD7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 Йод в организме человека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8229600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smtClean="0">
                <a:latin typeface="Times New Roman" pitchFamily="18" charset="0"/>
              </a:rPr>
              <a:t>В организме взрослого человека от 20 до 50 мг йода, из которых около 8 мг сконцентрировано в щитовидной железе. Она располагается в области гортани и состоит из оплетенных кровеносными сосудами микроскопических пузырьков (фолликулов), заполненных слизистой жидкостью (коллоидом), где и накапливается гормон щитовидной железы - тироксин.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smtClean="0">
                <a:latin typeface="Times New Roman" pitchFamily="18" charset="0"/>
              </a:rPr>
              <a:t>Под влиянием веществ, выделяемых клетками фолликулов, коллоид разжижается, и гормон поступает в кровь. Непременной составной частью тироксина является йод единственный из известных в настоящее время микроэлементов, участвующих в биосинтезе гормонов. Механизм образования тироксина заключается в захвате щитовидной железой из крови неорганических йодидов, их окислении до молекулярного йода, который затем связывается с тирозином, образуя моно- и дийодтирозин, с последующим превращением в тироксин.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smtClean="0">
                <a:latin typeface="Times New Roman" pitchFamily="18" charset="0"/>
              </a:rPr>
              <a:t> До 90% циркулирующего в крови человека органического йода приходится на долю именно гормона щитовидной железы. При этом концентрация йода в крови человека (так называемое «йодное зеркало крови») остается практически постоянной. Однако замечено, что с сентября по январь она несколько снижается, с февраля начинает вновь возрастать, а в мае-июне достигает наивысшего уровня. Эти колебания имеют сравнительно небольшую амплитуду, но их причины пока еще не совсем понятны.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D7"/>
            </a:gs>
            <a:gs pos="100000">
              <a:srgbClr val="A6A3E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gipoterioz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836613"/>
            <a:ext cx="7034212" cy="4689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0C0C0"/>
            </a:gs>
            <a:gs pos="100000">
              <a:srgbClr val="BDDA9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smtClean="0">
                <a:latin typeface="Times New Roman" pitchFamily="18" charset="0"/>
              </a:rPr>
              <a:t>Целебные свойства некоторых растений, содержащих йод, были известны людям еще за тысячи лет до того, как был открыт этот химический элемент. Так, в китайском кодексе 1567 года до н.э. уже имелись рекомендации по использованию для лечения зоба морских водорослей. На исцеляющие свойства водорослей указывал в своих сочинениях и Гиппократ.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smtClean="0">
                <a:latin typeface="Times New Roman" pitchFamily="18" charset="0"/>
              </a:rPr>
              <a:t>Самый же эффективный способ избежать йодной недостаточности - употребление йодированной пищевой соли. Именно благодаря ей, как считают, предотвращено 12 млн. случаев умственной деградации у детей. Впервые пищевая соль, обогащенная йодом, стала широко использоваться в 50-х годах в Швейцарии, где заболевания щитовидной железы отмечались тогда довольно часто.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smtClean="0">
                <a:latin typeface="Times New Roman" pitchFamily="18" charset="0"/>
              </a:rPr>
              <a:t>Для восполнения недостатка йода в организме такую соль надо постоянно держать в солонке на столе и использовать для приготовления пищи. Однако необходимо помнить, что йодированная соль сохраняет свои целебные свойства только в течение 3-4 месяцев, и, покупая такую соль, следует прежде всего обратить внимание на дату изготовления.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99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869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4038600" cy="3024187"/>
          </a:xfrm>
          <a:noFill/>
        </p:spPr>
      </p:pic>
      <p:pic>
        <p:nvPicPr>
          <p:cNvPr id="15366" name="Picture 6" descr="2090928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263" y="260350"/>
            <a:ext cx="3494087" cy="2900363"/>
          </a:xfrm>
          <a:noFill/>
        </p:spPr>
      </p:pic>
      <p:pic>
        <p:nvPicPr>
          <p:cNvPr id="15369" name="Picture 9" descr="Nor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0825" y="3860800"/>
            <a:ext cx="4537075" cy="2187575"/>
          </a:xfrm>
          <a:noFill/>
        </p:spPr>
      </p:pic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4859338" y="4292600"/>
            <a:ext cx="3917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758825" algn="l"/>
              </a:tabLst>
            </a:pPr>
            <a:r>
              <a:rPr lang="ru-RU" b="1">
                <a:latin typeface="Times New Roman" pitchFamily="18" charset="0"/>
              </a:rPr>
              <a:t>Водоросль нори является</a:t>
            </a:r>
          </a:p>
          <a:p>
            <a:pPr>
              <a:tabLst>
                <a:tab pos="758825" algn="l"/>
              </a:tabLst>
            </a:pPr>
            <a:r>
              <a:rPr lang="ru-RU" b="1">
                <a:latin typeface="Times New Roman" pitchFamily="18" charset="0"/>
              </a:rPr>
              <a:t> великолепным </a:t>
            </a:r>
          </a:p>
          <a:p>
            <a:pPr>
              <a:tabLst>
                <a:tab pos="758825" algn="l"/>
              </a:tabLst>
            </a:pPr>
            <a:r>
              <a:rPr lang="ru-RU" b="1">
                <a:latin typeface="Times New Roman" pitchFamily="18" charset="0"/>
              </a:rPr>
              <a:t>источником йода, кальция и железа</a:t>
            </a:r>
          </a:p>
          <a:p>
            <a:pPr eaLnBrk="0" hangingPunct="0">
              <a:tabLst>
                <a:tab pos="758825" algn="l"/>
              </a:tabLst>
            </a:pPr>
            <a:endParaRPr lang="ru-RU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99C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1sa574outmbwz2ux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4392613" cy="2928937"/>
          </a:xfrm>
          <a:noFill/>
        </p:spPr>
      </p:pic>
      <p:pic>
        <p:nvPicPr>
          <p:cNvPr id="16390" name="Picture 6" descr="o_93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263" y="260350"/>
            <a:ext cx="3327400" cy="3671888"/>
          </a:xfrm>
          <a:noFill/>
        </p:spPr>
      </p:pic>
      <p:pic>
        <p:nvPicPr>
          <p:cNvPr id="16393" name="Picture 9" descr="SeaSal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95288" y="3500438"/>
            <a:ext cx="4321175" cy="2873375"/>
          </a:xfrm>
          <a:noFill/>
        </p:spPr>
      </p:pic>
      <p:sp>
        <p:nvSpPr>
          <p:cNvPr id="16396" name="Rectangle 12"/>
          <p:cNvSpPr>
            <a:spLocks noGrp="1" noChangeArrowheads="1"/>
          </p:cNvSpPr>
          <p:nvPr>
            <p:ph type="title"/>
          </p:nvPr>
        </p:nvSpPr>
        <p:spPr>
          <a:xfrm>
            <a:off x="4859338" y="4581525"/>
            <a:ext cx="3908425" cy="1143000"/>
          </a:xfrm>
          <a:noFill/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</a:rPr>
              <a:t>Йодированная соль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E4C8AC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Йод в медицине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smtClean="0">
                <a:latin typeface="Times New Roman" pitchFamily="18" charset="0"/>
              </a:rPr>
              <a:t>Йод широко используется в медицине, хотя в чистом виде он практически не применяется.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smtClean="0">
                <a:latin typeface="Times New Roman" pitchFamily="18" charset="0"/>
              </a:rPr>
              <a:t>Йод - уникальное лекарственное вещество. Он определяет высокую биологическую активность и разностороннее действие лекарственных препаратов, и используют его в основном для изготовления различных лекарственных форм.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i="1" u="sng" smtClean="0">
                <a:latin typeface="Times New Roman" pitchFamily="18" charset="0"/>
              </a:rPr>
              <a:t>Различают четыре группы препаратов йода: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latin typeface="Times New Roman" pitchFamily="18" charset="0"/>
              </a:rPr>
              <a:t>     1 содержащие элементарный йод (3- или 5%-ный раствор йода спиртовой, раствор Люголя); 2) неорганические йодиды (калия и натрия йодид) - большинство выпускаемых препаратов содержат от 25 до 250 мкг микроэлемента;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latin typeface="Times New Roman" pitchFamily="18" charset="0"/>
              </a:rPr>
              <a:t>     2 органические вещества, отщепляющие элементарный йод (йодоформ, йодинол и др.);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latin typeface="Times New Roman" pitchFamily="18" charset="0"/>
              </a:rPr>
              <a:t>     3 йодсодержащие органические вещества, в молекуле которых йод прочно связан (рентгенконтрастные вещества).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E4C8AC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6481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i="1" u="sng" smtClean="0">
                <a:latin typeface="Times New Roman" pitchFamily="18" charset="0"/>
              </a:rPr>
              <a:t>Препараты йода применяют наружно и внутрь:</a:t>
            </a:r>
            <a:r>
              <a:rPr lang="ru-RU" sz="1800" b="1" smtClean="0">
                <a:latin typeface="Times New Roman" pitchFamily="18" charset="0"/>
              </a:rPr>
              <a:t> наружно используют как обеззараживающие, раздражающие и отвлекающие средства при воспалительных и других заболеваниях кожи и слизистых оболочек, внутрь - при атеросклерозе, хронических воспалительных процессах в дыхательных путях, при третичном сифилисе, для профилактики и лечения эндемического зоба, при хроническом отравлении ртутью и свинцом. В экспериментах высокие дозы йода использовались для лечения полиомиелита, вирусных заболеваний и некоторых болезней центральной нервной системы.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smtClean="0">
                <a:latin typeface="Times New Roman" pitchFamily="18" charset="0"/>
              </a:rPr>
              <a:t>Йодом интересуются не только медики. Он нашел свое применение во многих отраслях человеческой деятельности. 1 В аналитической химии и органическом синтезе йод и его соединения используются в лабораторной практике для анализа и в хемотронных приборах, действие которых основано на окислительно-восстановительных реакциях йода. Как катализатор (ускоритель реакций) йод используется в производстве всех видов искусственных каучуков. Подобно другим галогенам йод образует многочисленные йодоорганические соединения, которые входят в состав некоторых синтетических красителей. 2 В фотографии и кинопромышленности соединения йода используют для приготовления специальных фотоэмульсий и фотопластинок. 3 В промышленности на термическом разложении йодидов основано получение высокочистых металлов - кремния, титана, гафния, циркония (йодидный способ). Йодные препараты используют в качестве сухой смазки для трущихся поверхностей из стали и титана. В Венгрии работает предприятие по изготовлению ламп накаливания мощностью до 10 кВт. Стеклянная колба ламп наполнена не инертным газом, а парами йода, которые сами излучают свет при высокой температуре. Ученые раскрыли много тайн йода. Но, чтобы узнать все его свойства, нужна длительная исследовательская работа.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4C8AC"/>
            </a:gs>
            <a:gs pos="100000">
              <a:srgbClr val="99FF99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25182261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404813"/>
            <a:ext cx="3397250" cy="4525962"/>
          </a:xfrm>
          <a:noFill/>
        </p:spPr>
      </p:pic>
      <p:pic>
        <p:nvPicPr>
          <p:cNvPr id="25606" name="Picture 6" descr="42531~00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4663" y="2565400"/>
            <a:ext cx="4370387" cy="29067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1030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Monotype Corsiva</vt:lpstr>
      <vt:lpstr>Times New Roman</vt:lpstr>
      <vt:lpstr>Wingdings</vt:lpstr>
      <vt:lpstr>Оформление по умолчанию</vt:lpstr>
      <vt:lpstr>Тема: «Йод в организме человека . Использование  его в медицине»</vt:lpstr>
      <vt:lpstr> Химический элемент йод</vt:lpstr>
      <vt:lpstr>Презентация PowerPoint</vt:lpstr>
      <vt:lpstr> Йод в организме человека</vt:lpstr>
      <vt:lpstr>Презентация PowerPoint</vt:lpstr>
      <vt:lpstr>Презентация PowerPoint</vt:lpstr>
      <vt:lpstr>Презентация PowerPoint</vt:lpstr>
      <vt:lpstr>Йодированная соль</vt:lpstr>
      <vt:lpstr>Йод в медицине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Артём Мендрик</cp:lastModifiedBy>
  <cp:revision>23</cp:revision>
  <dcterms:created xsi:type="dcterms:W3CDTF">2011-05-09T08:33:00Z</dcterms:created>
  <dcterms:modified xsi:type="dcterms:W3CDTF">2015-08-23T11:51:45Z</dcterms:modified>
</cp:coreProperties>
</file>