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9" r:id="rId9"/>
    <p:sldId id="262" r:id="rId10"/>
    <p:sldId id="263" r:id="rId11"/>
    <p:sldId id="264" r:id="rId12"/>
    <p:sldId id="265" r:id="rId13"/>
    <p:sldId id="266" r:id="rId14"/>
    <p:sldId id="267" r:id="rId15"/>
    <p:sldId id="27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50" autoAdjust="0"/>
    <p:restoredTop sz="94660"/>
  </p:normalViewPr>
  <p:slideViewPr>
    <p:cSldViewPr>
      <p:cViewPr varScale="1">
        <p:scale>
          <a:sx n="71" d="100"/>
          <a:sy n="71" d="100"/>
        </p:scale>
        <p:origin x="97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8118E-D400-416E-BEC3-F723E65638F1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5D5A4-9D3E-49E3-B52B-782328CE9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4EA4E-7A23-44DA-8B06-2423BB9288E6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63565-8B04-4D54-B0A2-5AFDEFC604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7B17B-E984-4173-ABC6-75230452BD1C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A1EDE-AFA1-465D-A586-378DF937CF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92920-10BB-46FF-85E6-CD4AF17EF4E5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BA04E-2ADD-404D-8A7D-5FEC98151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F5B21-5775-425B-A8BC-9926ADCE913E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7C498-F93C-48CF-8E64-206374D63A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C975C-177E-46A1-8CB3-3C3708381B2A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B56C8-091E-497F-84F9-439A31B691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FE5E1-3546-4265-B8F0-FF252F47F744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71AE6-2E8D-4D6F-8E17-43D78928F8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96AA3-2003-4EF0-8373-94E3BA8E7C89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62B7-9F71-49AB-B79D-7C74C56AF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E5B1A-34B2-4F64-9507-AB0610A1ABD1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BBC5B-20EE-4F9C-B19A-42E6D7883F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5D0B5-946E-44C9-ACD1-A30369582085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C83D5-9243-4F9B-BD2C-B236D43DC6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1070F-F20D-4D80-BFDE-20E8AFA6E6BC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31B97-475E-4207-AA54-794393049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B7EEAD-C7AF-4B99-9D46-F2DA6A116B07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FF3A14-C8EA-4A9D-BA90-BD6992D3A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6000" r="-2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/>
          </p:cNvSpPr>
          <p:nvPr>
            <p:ph type="ctrTitle" idx="4294967295"/>
          </p:nvPr>
        </p:nvSpPr>
        <p:spPr>
          <a:xfrm>
            <a:off x="928688" y="0"/>
            <a:ext cx="7775575" cy="1470025"/>
          </a:xfrm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Питер Брейгель Старший</a:t>
            </a:r>
            <a:br>
              <a:rPr lang="ru-RU" smtClean="0">
                <a:latin typeface="Arial" charset="0"/>
              </a:rPr>
            </a:br>
            <a:r>
              <a:rPr lang="ru-RU" smtClean="0">
                <a:latin typeface="Arial" charset="0"/>
              </a:rPr>
              <a:t>(между 1525 и 1530-1569)</a:t>
            </a:r>
          </a:p>
        </p:txBody>
      </p:sp>
      <p:pic>
        <p:nvPicPr>
          <p:cNvPr id="2054" name="Picture 6" descr="220px-Dominicus_Lampsonius_-_Portrait_of_Pieter_Bruegel_the_Elder_-_WGA124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571612"/>
            <a:ext cx="2741427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«Мужицкий»</a:t>
            </a:r>
          </a:p>
        </p:txBody>
      </p:sp>
      <p:sp>
        <p:nvSpPr>
          <p:cNvPr id="3075" name="Rectangle 11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За этим эпитетом стоит не только факт его биографии(Брейгель родился в крестьянской семье), но и огромный интерес художника к простым людям, к их быту и  повседневной жизни.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>Лучшие картины Брейгеля из жизни крестьян:</a:t>
            </a:r>
          </a:p>
        </p:txBody>
      </p:sp>
      <p:sp>
        <p:nvSpPr>
          <p:cNvPr id="4099" name="Rectangle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«Жатва»</a:t>
            </a:r>
          </a:p>
          <a:p>
            <a:pPr eaLnBrk="1" hangingPunct="1"/>
            <a:r>
              <a:rPr lang="ru-RU" smtClean="0">
                <a:latin typeface="Arial" charset="0"/>
              </a:rPr>
              <a:t>«Крестьянская свадьба»</a:t>
            </a:r>
          </a:p>
          <a:p>
            <a:pPr eaLnBrk="1" hangingPunct="1"/>
            <a:r>
              <a:rPr lang="ru-RU" smtClean="0">
                <a:latin typeface="Arial" charset="0"/>
              </a:rPr>
              <a:t>«Крестьянский танец»</a:t>
            </a:r>
          </a:p>
          <a:p>
            <a:pPr eaLnBrk="1" hangingPunct="1"/>
            <a:r>
              <a:rPr lang="ru-RU" smtClean="0">
                <a:latin typeface="Arial" charset="0"/>
              </a:rPr>
              <a:t>«Нидерландские пословицы»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bruegel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77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4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5" name="Rectangle 8"/>
          <p:cNvSpPr>
            <a:spLocks noGrp="1"/>
          </p:cNvSpPr>
          <p:nvPr>
            <p:ph type="title" idx="4294967295"/>
          </p:nvPr>
        </p:nvSpPr>
        <p:spPr>
          <a:xfrm>
            <a:off x="-2628900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«Жатва»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7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8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>«Крестьянская свадьба»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pic>
        <p:nvPicPr>
          <p:cNvPr id="17414" name="Picture 6" descr="bruegel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2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>«Крестьянский танец»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pic>
        <p:nvPicPr>
          <p:cNvPr id="18438" name="Picture 6" descr="bruegel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2"/>
          <p:cNvSpPr>
            <a:spLocks noChangeArrowheads="1"/>
          </p:cNvSpPr>
          <p:nvPr/>
        </p:nvSpPr>
        <p:spPr bwMode="auto">
          <a:xfrm>
            <a:off x="2916238" y="5661025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6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>«Нидерландские пословицы»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sp>
        <p:nvSpPr>
          <p:cNvPr id="8197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latin typeface="Arial" charset="0"/>
              </a:rPr>
              <a:t>Последний период жизни Брейгеля совпал с бурными потрясениями в жизни Нидерландов.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Arial" charset="0"/>
              </a:rPr>
              <a:t>Его творчество той поры, как зеркало, показывает, в каком направлении шла эволюция художника. Картины Брейгеля наполнились горечью и смирением перед лицом неумолимого рока.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19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0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>«Нидерландские пословицы»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pic>
        <p:nvPicPr>
          <p:cNvPr id="39942" name="Picture 6" descr="0_b5c0_ff17748e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4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>«Нидерландские пословицы»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sp>
        <p:nvSpPr>
          <p:cNvPr id="10245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latin typeface="Arial" charset="0"/>
              </a:rPr>
              <a:t>«Лень-ловушка дьявола»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Arial" charset="0"/>
              </a:rPr>
              <a:t>«Ни одна мельница не мелет водой, которая уже утекла»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Arial" charset="0"/>
              </a:rPr>
              <a:t>«Каждую селёдку следует вешать за собственные жабры»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Arial" charset="0"/>
              </a:rPr>
              <a:t>Картину можно воспринимает как своеобразную энциклопедию жизни народа, преломленную под сатирическим углом зрения художника.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67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ru-RU" sz="4000" smtClean="0">
                <a:latin typeface="Arial" charset="0"/>
              </a:rPr>
              <a:t>«Калеки»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sp>
        <p:nvSpPr>
          <p:cNvPr id="11268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Глубоким трагизмом наполнены многие картины Брейгеля. Одна из написанных в последние годы – «Калеки»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1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2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>«Калеки»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latin typeface="Arial" charset="0"/>
            </a:endParaRPr>
          </a:p>
        </p:txBody>
      </p:sp>
      <p:pic>
        <p:nvPicPr>
          <p:cNvPr id="21510" name="Picture 6" descr="pieterbruegellesmendiantsgr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16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«Художник и знаток»</a:t>
            </a:r>
          </a:p>
        </p:txBody>
      </p:sp>
      <p:sp>
        <p:nvSpPr>
          <p:cNvPr id="13317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>
                <a:latin typeface="Arial" charset="0"/>
              </a:rPr>
              <a:t>Художник держит в руке кисть, а знаток – кошелёк с деньгами. Художник видит мир духовным зрением , но он беден. «Знаток» искусства слеп духовно, но богат. Он абсолютно уверен, что дело художника – угождать и писать по указке таких, как он. Тогда в чём же урок? Наверное, в том, чтобы каждый человек стремился честно жить, вопреки многочисленным соблазнам. Именно такой и была жизнь великого нидерландского художника Питера Брейгеля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340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«Художник и знаток»</a:t>
            </a:r>
          </a:p>
        </p:txBody>
      </p:sp>
      <p:pic>
        <p:nvPicPr>
          <p:cNvPr id="23558" name="Picture 6" descr="pieter-bruegel-sr-painter-buyer-ressam-ve-musterisi-15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196975"/>
            <a:ext cx="4511675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4572000" y="5715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2500313" y="428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4" name="Rectangle 7"/>
          <p:cNvSpPr>
            <a:spLocks noGrp="1"/>
          </p:cNvSpPr>
          <p:nvPr>
            <p:ph type="body" idx="1"/>
          </p:nvPr>
        </p:nvSpPr>
        <p:spPr>
          <a:xfrm>
            <a:off x="914400" y="981075"/>
            <a:ext cx="8229600" cy="4525963"/>
          </a:xfrm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Брейгель скончался в Брюсселе 9 сентября 1569 года и был погребен в церкви Нотр-Дам де ла Шапель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5"/>
          <p:cNvSpPr>
            <a:spLocks noChangeArrowheads="1" noChangeShapeType="1" noTextEdit="1"/>
          </p:cNvSpPr>
          <p:nvPr/>
        </p:nvSpPr>
        <p:spPr bwMode="auto">
          <a:xfrm rot="670431">
            <a:off x="2124075" y="2781300"/>
            <a:ext cx="5449888" cy="19367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259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Питер Брейгель Старший (между 1525 и 1530-1569)</vt:lpstr>
      <vt:lpstr>«Мужицкий»</vt:lpstr>
      <vt:lpstr>Лучшие картины Брейгеля из жизни крестьян:</vt:lpstr>
      <vt:lpstr>«Жатва»</vt:lpstr>
      <vt:lpstr>«Крестьянская свадьба» </vt:lpstr>
      <vt:lpstr>«Крестьянский танец» </vt:lpstr>
      <vt:lpstr>«Нидерландские пословицы» </vt:lpstr>
      <vt:lpstr>«Нидерландские пословицы» </vt:lpstr>
      <vt:lpstr>«Нидерландские пословицы» </vt:lpstr>
      <vt:lpstr> «Калеки» </vt:lpstr>
      <vt:lpstr>«Калеки» </vt:lpstr>
      <vt:lpstr>«Художник и знаток»</vt:lpstr>
      <vt:lpstr>«Художник и знаток»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Артём Мендрик</dc:creator>
  <cp:lastModifiedBy>Артём Мендрик</cp:lastModifiedBy>
  <cp:revision>20</cp:revision>
  <dcterms:modified xsi:type="dcterms:W3CDTF">2015-08-13T14:14:25Z</dcterms:modified>
</cp:coreProperties>
</file>