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BE5DF-B05E-42FB-97B4-E35E2F0CD077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D2530-1AC7-4F83-8A5A-1C40FC7F8E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ADB9E-81BB-4CF9-9A67-7805298C8A07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21EEA-5651-4EA3-A1C6-6EE6002D6A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979BA-06D6-4BDE-AE27-0754C923D45B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AD910C-A51B-454F-92FC-33C5A5E315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43101C-5FF0-42EF-AB60-08062CF88DED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F8161F-A2E5-4634-8743-123076F3CE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8BCE2D-C221-4749-899C-51C196FDC40F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79189-7784-4EF5-BC69-90895BACDF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D8615-134E-4974-ADA9-B377924C6BE9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BE3DF-F954-4876-A065-7CF3366DF7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79883-DD12-4D2A-8BF9-82EBA98BAA20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F55C9-9B5D-4F71-B8D9-EEE12BA346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E9CABB-DB5E-448F-AB4C-7A0936346032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0E669-5A10-444D-9931-36F5BC6828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DA82D4-D0FA-484E-94DC-ABD6ACA2580A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E3D9D-91C5-4F87-B0B8-2B13E9A36F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54EB0-2010-4F94-8CD5-0EB565A8F21C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69EAD-CC3E-4A9F-A52C-806A706AC6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5CCD4-2173-4F15-9187-4A23201557E0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ED14C-B087-474A-9ED4-C009138475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A0F777A-5F46-4FF8-8969-BF0F569E9E4C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503DC7D-F7C1-4EEF-A045-E3A4273CA8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Карина Владимировна\Desktop\dd19973b231d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83150"/>
          </a:xfrm>
        </p:spPr>
        <p:txBody>
          <a:bodyPr>
            <a:normAutofit/>
          </a:bodyPr>
          <a:lstStyle/>
          <a:p>
            <a:r>
              <a:rPr lang="ru-RU" sz="4000" i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Презентация по истории на тему:</a:t>
            </a:r>
            <a:br>
              <a:rPr lang="ru-RU" sz="4000" i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4000" i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Общие черты и особенности </a:t>
            </a:r>
            <a:br>
              <a:rPr lang="ru-RU" sz="4000" i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4000" i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процесса образования централизованных государств </a:t>
            </a:r>
            <a:br>
              <a:rPr lang="ru-RU" sz="4000" i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4000" i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 Западной Европе и Руси.</a:t>
            </a: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C:\Users\Карина Владимировна\Desktop\dd19973b231d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C:\Users\Карина Владимировна\Desktop\1262852965_ivan-groznyj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50" y="1643063"/>
            <a:ext cx="3786188" cy="491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500063" y="357188"/>
            <a:ext cx="8186737" cy="62865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 второй половине XV в. при Иване III (1462—1505) основная часть русских земель объединилась вокруг Москвы и образовалось мощное Русское государство.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smtClean="0">
                <a:solidFill>
                  <a:schemeClr val="bg1"/>
                </a:solidFill>
              </a:rPr>
              <a:t>                </a:t>
            </a:r>
            <a:endParaRPr lang="en-US" sz="2400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                                                  </a:t>
            </a:r>
            <a:r>
              <a:rPr lang="ru-RU" sz="2400" dirty="0" smtClean="0">
                <a:solidFill>
                  <a:schemeClr val="bg1"/>
                </a:solidFill>
              </a:rPr>
              <a:t> Иван </a:t>
            </a:r>
            <a:r>
              <a:rPr lang="en-US" sz="2400" dirty="0" smtClean="0">
                <a:solidFill>
                  <a:schemeClr val="bg1"/>
                </a:solidFill>
              </a:rPr>
              <a:t>III</a:t>
            </a:r>
            <a:endParaRPr lang="ru-RU" sz="24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C:\Users\Карина Владимировна\Desktop\dd19973b231d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Создание Русского централизованного государства происходило приблизительно в одно время с образованием централизованных государств в Западной Европе (XV в.), но при несколько иных обстоятельствах.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C:\Users\Карина Владимировна\Desktop\dd19973b231d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Особенности: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428625" y="1000125"/>
            <a:ext cx="8258175" cy="5126038"/>
          </a:xfrm>
        </p:spPr>
        <p:txBody>
          <a:bodyPr/>
          <a:lstStyle/>
          <a:p>
            <a:pPr>
              <a:buFont typeface="Arial" charset="0"/>
              <a:buNone/>
            </a:pPr>
            <a:endParaRPr lang="ru-RU" smtClean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785938" y="1071563"/>
          <a:ext cx="6500812" cy="5121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0429"/>
                <a:gridCol w="3250429"/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Западная Европа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Русь (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XIV XV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вв.)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29545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Быстрое развитие производительных сил (появление мануфактур)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Развитие товарно-денежных отношений и установление экономических связей между районами страны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Развитие внешней торговли. Влияние Великих географических открытий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борьбе с феодалами города в Европе отвоевали самоуправление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dirty="0" smtClean="0"/>
                    </a:p>
                    <a:p>
                      <a:pPr algn="ctr">
                        <a:buFont typeface="Arial" pitchFamily="34" charset="0"/>
                        <a:buNone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Развитие началось с восстановления народного хозяйства и шло медленно в связи с низкой плотностью населения и неравномерностью его размещения на территории страны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Сохранение натурального хозяйства и слабое развитие товарно-денежных отношений, обмена между городом и деревней, неравномерное развитие районов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buFont typeface="Arial" pitchFamily="34" charset="0"/>
                        <a:buNone/>
                      </a:pP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C:\Users\Карина Владимировна\Desktop\dd19973b231d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857375" y="285750"/>
          <a:ext cx="6500813" cy="62182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0429"/>
                <a:gridCol w="3250429"/>
              </a:tblGrid>
              <a:tr h="62020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Западная Европа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Русь (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XIV XV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вв.)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538058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Основная масса крестьян в Англии добились личного освобождения. Свободных земель не было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Потребность обороны и войн с завоевателями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Складывались как национальные государства.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Развитию внешней торговли мешало отсутствие выходов на моря.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Города стали центрами политико-административной власти.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Началось вторичное закрепощение крестьян. Наличие свободных земель способствовало их освоению крестьянами и распространению феодализма вширь.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Острая необходимость свержения золотоордынского ига.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Складывалось как многонациональное государство.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 descr="C:\Users\Карина Владимировна\Desktop\dd19973b231d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113188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ОБЩИЕ ЧЕРТЫ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Развитие производительных сил (сельское хозяйство и ремесло).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4098" name="Picture 2" descr="C:\Users\Карина Владимировна\Desktop\remeslo12-6-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75" y="2928938"/>
            <a:ext cx="3611563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C:\Users\Карина Владимировна\Desktop\dd19973b231d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50"/>
            <a:ext cx="8229600" cy="526891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Рост, развитие и усиление роли городов как центров ремесла и торговли.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Установление экономических связей между различными районами страны, развитие товарно-денежных отношений. </a:t>
            </a:r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Развитие феодальных отношений, обострение классовых противоречий.</a:t>
            </a:r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Потребность в обороне способствовала централизации государств.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C:\Users\Карина Владимировна\Desktop\dd19973b231d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457200" y="642938"/>
            <a:ext cx="8229600" cy="54832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Заинтересованность большинства населения (мелких, средних феодалов, церкви, горожан, крестьян) в сильной центральной власти.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C:\Users\Карина Владимировна\Desktop\hozeaev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813" y="2857500"/>
            <a:ext cx="5268912" cy="374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C:\Users\Карина Владимировна\Desktop\dd19973b231d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457200" y="500063"/>
            <a:ext cx="8229600" cy="56261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объединением русских земель усиливалась внутренняя торговля и вслед за ней развивалась и внешняя торговля. Русские купцы уже в XIV в. всё чаще и чаще стали появляться в «заморских» странах. В XV в. их можно видеть в Средней Азии, в странах Ближнего Востока, в Крыму, в Валахии, Молдавии, Венгрии, Литве, на Каспийском, Чёрном и Балтийском морях и даже в далёкой Индии (Афанасий Никитин).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6146" name="Picture 2" descr="C:\Users\Карина Владимировна\Desktop\full_1_1_anons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13" y="3571875"/>
            <a:ext cx="3000375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 descr="C:\Users\Карина Владимировна\Desktop\dd19973b231d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75"/>
            <a:ext cx="8229600" cy="541178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Русское централизованное государство со второй половины XV в. активно участвует в международной жизни Европы.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457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4580" name="Picture 2" descr="C:\Users\Карина Владимировна\Desktop\dd19973b231d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WordArt 5"/>
          <p:cNvSpPr>
            <a:spLocks noChangeArrowheads="1" noChangeShapeType="1" noTextEdit="1"/>
          </p:cNvSpPr>
          <p:nvPr/>
        </p:nvSpPr>
        <p:spPr bwMode="auto">
          <a:xfrm>
            <a:off x="1643063" y="2205038"/>
            <a:ext cx="5857875" cy="24479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СПАСИБО ЗА ВНИМАНИЕ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402</Words>
  <Application>Microsoft Office PowerPoint</Application>
  <PresentationFormat>Экран (4:3)</PresentationFormat>
  <Paragraphs>43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Тема Office</vt:lpstr>
      <vt:lpstr>Презентация по истории на тему:  Общие черты и особенности  процесса образования централизованных государств  в Западной Европе и Руси. </vt:lpstr>
      <vt:lpstr>Презентация PowerPoint</vt:lpstr>
      <vt:lpstr>Презентация PowerPoint</vt:lpstr>
      <vt:lpstr>Особенности:</vt:lpstr>
      <vt:lpstr>Презентация PowerPoint</vt:lpstr>
      <vt:lpstr>ОБЩИЕ ЧЕРТЫ: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истории на тему:  Общие черты и особенности  процесса образования централизованных государств  в Западной Европе и Руси</dc:title>
  <dc:creator>Карина Владимировна</dc:creator>
  <cp:lastModifiedBy>Артём Мендрик</cp:lastModifiedBy>
  <cp:revision>16</cp:revision>
  <dcterms:created xsi:type="dcterms:W3CDTF">2010-12-07T17:37:28Z</dcterms:created>
  <dcterms:modified xsi:type="dcterms:W3CDTF">2015-08-27T10:31:02Z</dcterms:modified>
</cp:coreProperties>
</file>