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8" r:id="rId2"/>
    <p:sldId id="259" r:id="rId3"/>
    <p:sldId id="262" r:id="rId4"/>
    <p:sldId id="263" r:id="rId5"/>
    <p:sldId id="280" r:id="rId6"/>
    <p:sldId id="290" r:id="rId7"/>
    <p:sldId id="264" r:id="rId8"/>
    <p:sldId id="274" r:id="rId9"/>
    <p:sldId id="275" r:id="rId10"/>
    <p:sldId id="276" r:id="rId11"/>
    <p:sldId id="265" r:id="rId12"/>
    <p:sldId id="277" r:id="rId13"/>
    <p:sldId id="278" r:id="rId14"/>
    <p:sldId id="279" r:id="rId15"/>
    <p:sldId id="291" r:id="rId16"/>
    <p:sldId id="267" r:id="rId17"/>
    <p:sldId id="270" r:id="rId18"/>
    <p:sldId id="289" r:id="rId19"/>
    <p:sldId id="281" r:id="rId20"/>
    <p:sldId id="282" r:id="rId21"/>
    <p:sldId id="268" r:id="rId22"/>
    <p:sldId id="269" r:id="rId23"/>
    <p:sldId id="288" r:id="rId24"/>
    <p:sldId id="292" r:id="rId25"/>
    <p:sldId id="271" r:id="rId26"/>
    <p:sldId id="283" r:id="rId27"/>
    <p:sldId id="293" r:id="rId28"/>
    <p:sldId id="272" r:id="rId29"/>
    <p:sldId id="284" r:id="rId30"/>
    <p:sldId id="285" r:id="rId31"/>
    <p:sldId id="294" r:id="rId32"/>
    <p:sldId id="273" r:id="rId33"/>
    <p:sldId id="286" r:id="rId34"/>
    <p:sldId id="28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дмин" initials="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E562B-DEBA-4578-870B-E64CCF1530DD}" type="datetimeFigureOut">
              <a:rPr lang="ru-RU" smtClean="0"/>
              <a:pPr/>
              <a:t>10.08.2015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91103-B11A-4C7E-839C-7F8A35FA6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20150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F8125-2460-42AE-B6A1-2F570F070F7F}" type="datetimeFigureOut">
              <a:rPr lang="ru-RU" smtClean="0"/>
              <a:pPr/>
              <a:t>10.08.2015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5AEB4-F655-4464-AE0C-C63B1A62A6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9429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5AEB4-F655-4464-AE0C-C63B1A62A699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17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5AEB4-F655-4464-AE0C-C63B1A62A699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57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5AEB4-F655-4464-AE0C-C63B1A62A699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314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5AEB4-F655-4464-AE0C-C63B1A62A699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254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5AEB4-F655-4464-AE0C-C63B1A62A699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Симановская Олеся Николаевна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76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8EBE-1FD8-41FB-8971-5E4C20F1A3EC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4F80-80F4-406E-A32A-C4DA0556C21C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EC69-0E55-45D2-B01E-3011EE695BDE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1D5A7-53EB-4D0E-86AC-AB1C4464548F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DEDA-907D-4D5D-B970-5B2D22426BD1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B5E7-14C2-4B09-9B99-97EE40810CEB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30470-EB9E-4699-BE0E-0CE81C8B71E9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D6CE-AC72-4D43-81C8-6BE894CB646B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B60C-0274-4942-867F-478B3DDAD94F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6FFE-DF91-48D7-8C7F-7E947A4D27A1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ED95-43A9-4897-BB82-F4C0A8B44E74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8C82F-7512-48B1-BE11-B237727552F0}" type="datetime1">
              <a:rPr lang="ru-RU" smtClean="0"/>
              <a:pPr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4FFB6-CC13-46E2-B872-2CF5271ECB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ympichistory.info/s1908.htm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olympichistory.info/s1948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olympichistory.info/all_logos.htm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olympichistory.info/all_medals.htm" TargetMode="External"/><Relationship Id="rId4" Type="http://schemas.openxmlformats.org/officeDocument/2006/relationships/hyperlink" Target="http://www.olympichistory.info/all_mascots.htm" TargetMode="Externa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london2012.rsport.ru/london2012/medals/list/?country_id=441702108" TargetMode="External"/><Relationship Id="rId3" Type="http://schemas.openxmlformats.org/officeDocument/2006/relationships/hyperlink" Target="http://london2012.rsport.ru/london2012/medals/list/?country_id=441298496" TargetMode="External"/><Relationship Id="rId7" Type="http://schemas.openxmlformats.org/officeDocument/2006/relationships/hyperlink" Target="http://london2012.rsport.ru/london2012/medals/list/?country_id=441297734" TargetMode="External"/><Relationship Id="rId12" Type="http://schemas.openxmlformats.org/officeDocument/2006/relationships/hyperlink" Target="http://london2012.rsport.ru/london2012/medals/list/?country_id=441298504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ondon2012.rsport.ru/london2012/medals/list/?country_id=441298235" TargetMode="External"/><Relationship Id="rId11" Type="http://schemas.openxmlformats.org/officeDocument/2006/relationships/hyperlink" Target="http://london2012.rsport.ru/london2012/medals/list/?country_id=441297940" TargetMode="External"/><Relationship Id="rId5" Type="http://schemas.openxmlformats.org/officeDocument/2006/relationships/hyperlink" Target="http://london2012.rsport.ru/london2012/medals/list/?country_id=581350902" TargetMode="External"/><Relationship Id="rId10" Type="http://schemas.openxmlformats.org/officeDocument/2006/relationships/hyperlink" Target="http://london2012.rsport.ru/london2012/medals/list/?country_id=441702170" TargetMode="External"/><Relationship Id="rId4" Type="http://schemas.openxmlformats.org/officeDocument/2006/relationships/hyperlink" Target="http://london2012.rsport.ru/london2012/medals/list/?country_id=441297373" TargetMode="External"/><Relationship Id="rId9" Type="http://schemas.openxmlformats.org/officeDocument/2006/relationships/hyperlink" Target="http://london2012.rsport.ru/london2012/medals/list/?country_id=44129769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6.xml"/><Relationship Id="rId7" Type="http://schemas.openxmlformats.org/officeDocument/2006/relationships/slide" Target="slide2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2.xml"/><Relationship Id="rId5" Type="http://schemas.openxmlformats.org/officeDocument/2006/relationships/slide" Target="slide21.xml"/><Relationship Id="rId4" Type="http://schemas.openxmlformats.org/officeDocument/2006/relationships/slide" Target="slide15.xml"/><Relationship Id="rId9" Type="http://schemas.openxmlformats.org/officeDocument/2006/relationships/slide" Target="slide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10" Type="http://schemas.openxmlformats.org/officeDocument/2006/relationships/slide" Target="slide14.xml"/><Relationship Id="rId4" Type="http://schemas.openxmlformats.org/officeDocument/2006/relationships/slide" Target="slide8.xml"/><Relationship Id="rId9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16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17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0%D0%A1%D0%A4%D0%A1%D0%A0" TargetMode="External"/><Relationship Id="rId13" Type="http://schemas.openxmlformats.org/officeDocument/2006/relationships/hyperlink" Target="http://ru.wikipedia.org/wiki/%D0%9A%D0%BE%D0%BB%D0%B5%D1%81%D0%BD%D0%B8%D1%87%D0%B5%D0%BD%D0%BA%D0%BE,_%D0%A1%D0%B2%D0%B5%D1%82%D0%BB%D0%B0%D0%BD%D0%B0_%D0%9A%D0%BE%D0%BD%D1%81%D1%82%D0%B0%D0%BD%D1%82%D0%B8%D0%BD%D0%BE%D0%B2%D0%BD%D0%B0" TargetMode="External"/><Relationship Id="rId3" Type="http://schemas.openxmlformats.org/officeDocument/2006/relationships/image" Target="../media/image21.jpeg"/><Relationship Id="rId7" Type="http://schemas.openxmlformats.org/officeDocument/2006/relationships/hyperlink" Target="http://ru.wikipedia.org/wiki/%D0%9C%D0%BE%D1%81%D0%BA%D0%B2%D0%B0" TargetMode="External"/><Relationship Id="rId12" Type="http://schemas.openxmlformats.org/officeDocument/2006/relationships/hyperlink" Target="http://ru.wikipedia.org/wiki/%D0%9B%D0%B5%D1%82%D0%BD%D0%B8%D0%B5_%D0%9E%D0%BB%D0%B8%D0%BC%D0%BF%D0%B8%D0%B9%D1%81%D0%BA%D0%B8%D0%B5_%D0%B8%D0%B3%D1%80%D1%8B_2012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1989_%D0%B3%D0%BE%D0%B4" TargetMode="External"/><Relationship Id="rId11" Type="http://schemas.openxmlformats.org/officeDocument/2006/relationships/hyperlink" Target="http://ru.wikipedia.org/wiki/%D0%98%D1%89%D0%B5%D0%BD%D0%BA%D0%BE,_%D0%9D%D0%B0%D1%82%D0%B0%D0%BB%D1%8C%D1%8F_%D0%A1%D0%B5%D1%80%D0%B3%D0%B5%D0%B5%D0%B2%D0%BD%D0%B0" TargetMode="External"/><Relationship Id="rId5" Type="http://schemas.openxmlformats.org/officeDocument/2006/relationships/hyperlink" Target="http://ru.wikipedia.org/wiki/21_%D1%81%D0%B5%D0%BD%D1%82%D1%8F%D0%B1%D1%80%D1%8F" TargetMode="External"/><Relationship Id="rId10" Type="http://schemas.openxmlformats.org/officeDocument/2006/relationships/hyperlink" Target="http://ru.wikipedia.org/wiki/2005_%D0%B3%D0%BE%D0%B4" TargetMode="External"/><Relationship Id="rId4" Type="http://schemas.openxmlformats.org/officeDocument/2006/relationships/image" Target="../media/image25.jpeg"/><Relationship Id="rId9" Type="http://schemas.openxmlformats.org/officeDocument/2006/relationships/hyperlink" Target="http://ru.wikipedia.org/wiki/%D0%A1%D0%A1%D0%A1%D0%A0" TargetMode="External"/><Relationship Id="rId14" Type="http://schemas.openxmlformats.org/officeDocument/2006/relationships/slide" Target="slide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0%B0%D0%B7%D0%B0%D1%85%D1%81%D1%82%D0%B0%D0%BD" TargetMode="External"/><Relationship Id="rId13" Type="http://schemas.openxmlformats.org/officeDocument/2006/relationships/hyperlink" Target="http://ru.wikipedia.org/wiki/31_%D0%B0%D0%B2%D0%B3%D1%83%D1%81%D1%82%D0%B0" TargetMode="External"/><Relationship Id="rId18" Type="http://schemas.openxmlformats.org/officeDocument/2006/relationships/hyperlink" Target="http://ru.wikipedia.org/wiki/%D0%97%D0%B0%D1%81%D0%BB%D1%83%D0%B6%D0%B5%D0%BD%D0%BD%D1%8B%D0%B9_%D0%BC%D0%B0%D1%81%D1%82%D0%B5%D1%80_%D1%81%D0%BF%D0%BE%D1%80%D1%82%D0%B0_%D0%A0%D0%BE%D1%81%D1%81%D0%B8%D0%B8" TargetMode="External"/><Relationship Id="rId3" Type="http://schemas.openxmlformats.org/officeDocument/2006/relationships/image" Target="../media/image21.jpeg"/><Relationship Id="rId7" Type="http://schemas.openxmlformats.org/officeDocument/2006/relationships/hyperlink" Target="http://ru.wikipedia.org/wiki/%D0%A0%D1%83%D0%B4%D0%BD%D1%8B%D0%B9" TargetMode="External"/><Relationship Id="rId12" Type="http://schemas.openxmlformats.org/officeDocument/2006/relationships/hyperlink" Target="http://ru.wikipedia.org/wiki/%D0%94%D0%B8%D0%BD%D0%B0%D0%BC%D0%BE_(%D1%81%D0%BF%D0%BE%D1%80%D1%82%D0%B8%D0%B2%D0%BD%D0%BE%D0%B5_%D0%BE%D0%B1%D1%89%D0%B5%D1%81%D1%82%D0%B2%D0%BE)" TargetMode="External"/><Relationship Id="rId17" Type="http://schemas.openxmlformats.org/officeDocument/2006/relationships/hyperlink" Target="http://ru.wikipedia.org/wiki/%D0%A2%D0%B2%D0%B5%D1%80%D1%81%D0%BA%D0%B0%D1%8F_%D0%BE%D0%B1%D0%BB%D0%B0%D1%81%D1%82%D1%8C" TargetMode="External"/><Relationship Id="rId2" Type="http://schemas.openxmlformats.org/officeDocument/2006/relationships/image" Target="../media/image20.jpeg"/><Relationship Id="rId16" Type="http://schemas.openxmlformats.org/officeDocument/2006/relationships/hyperlink" Target="http://ru.wikipedia.org/wiki/%D0%9C%D0%BE%D1%81%D0%BA%D0%B2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1990" TargetMode="External"/><Relationship Id="rId11" Type="http://schemas.openxmlformats.org/officeDocument/2006/relationships/hyperlink" Target="http://ru.wikipedia.org/wiki/%D0%9F%D1%80%D0%B8%D0%B4%D0%BD%D0%B5%D1%81%D1%82%D1%80%D0%BE%D0%B2%D1%81%D0%BA%D0%B0%D1%8F_%D0%9C%D0%BE%D0%BB%D0%B4%D0%B0%D0%B2%D1%81%D0%BA%D0%B0%D1%8F_%D0%A0%D0%B5%D1%81%D0%BF%D1%83%D0%B1%D0%BB%D0%B8%D0%BA%D0%B0" TargetMode="External"/><Relationship Id="rId5" Type="http://schemas.openxmlformats.org/officeDocument/2006/relationships/hyperlink" Target="http://ru.wikipedia.org/wiki/24_%D1%8F%D0%BD%D0%B2%D0%B0%D1%80%D1%8F" TargetMode="External"/><Relationship Id="rId15" Type="http://schemas.openxmlformats.org/officeDocument/2006/relationships/hyperlink" Target="http://ru.wikipedia.org/wiki/%D0%A1%D0%B2%D0%B5%D1%80%D0%B4%D0%BB%D0%BE%D0%B2%D1%81%D0%BA" TargetMode="External"/><Relationship Id="rId10" Type="http://schemas.openxmlformats.org/officeDocument/2006/relationships/hyperlink" Target="http://ru.wikipedia.org/wiki/2007_%D0%B3%D0%BE%D0%B4" TargetMode="External"/><Relationship Id="rId19" Type="http://schemas.openxmlformats.org/officeDocument/2006/relationships/slide" Target="slide5.xml"/><Relationship Id="rId4" Type="http://schemas.openxmlformats.org/officeDocument/2006/relationships/image" Target="../media/image26.jpeg"/><Relationship Id="rId9" Type="http://schemas.openxmlformats.org/officeDocument/2006/relationships/hyperlink" Target="http://ru.wikipedia.org/wiki/%D0%93%D1%80%D0%B5%D0%B1%D0%BB%D1%8F_%D0%BD%D0%B0_%D0%B1%D0%B0%D0%B9%D0%B4%D0%B0%D1%80%D0%BA%D0%B0%D1%85_%D0%B8_%D0%BA%D0%B0%D0%BD%D0%BE%D1%8D" TargetMode="External"/><Relationship Id="rId14" Type="http://schemas.openxmlformats.org/officeDocument/2006/relationships/hyperlink" Target="http://ru.wikipedia.org/wiki/1988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lympic-champions.ru/?name=sergey_grankin" TargetMode="External"/><Relationship Id="rId13" Type="http://schemas.openxmlformats.org/officeDocument/2006/relationships/hyperlink" Target="http://www.olympic-champions.ru/?name=yury_berezhko" TargetMode="External"/><Relationship Id="rId3" Type="http://schemas.openxmlformats.org/officeDocument/2006/relationships/image" Target="../media/image28.jpeg"/><Relationship Id="rId7" Type="http://schemas.openxmlformats.org/officeDocument/2006/relationships/hyperlink" Target="http://www.olympic-champions.ru/?name=alexander_volkov" TargetMode="External"/><Relationship Id="rId12" Type="http://schemas.openxmlformats.org/officeDocument/2006/relationships/hyperlink" Target="http://www.olympic-champions.ru/?name=sergey_tetyukhin" TargetMode="External"/><Relationship Id="rId17" Type="http://schemas.openxmlformats.org/officeDocument/2006/relationships/slide" Target="slide5.xml"/><Relationship Id="rId2" Type="http://schemas.openxmlformats.org/officeDocument/2006/relationships/image" Target="../media/image27.jpeg"/><Relationship Id="rId16" Type="http://schemas.openxmlformats.org/officeDocument/2006/relationships/hyperlink" Target="http://www.olympic-champions.ru/?name=alexey_obmochaev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lympic-champions.ru/?name=dmitry_musersky" TargetMode="External"/><Relationship Id="rId11" Type="http://schemas.openxmlformats.org/officeDocument/2006/relationships/hyperlink" Target="http://www.olympic-champions.ru/?name=taras_khtey" TargetMode="External"/><Relationship Id="rId5" Type="http://schemas.openxmlformats.org/officeDocument/2006/relationships/hyperlink" Target="http://www.olympic-champions.ru/?name=nikolay_apalikov" TargetMode="External"/><Relationship Id="rId15" Type="http://schemas.openxmlformats.org/officeDocument/2006/relationships/hyperlink" Target="http://www.olympic-champions.ru/?name=alexander_sokolov" TargetMode="External"/><Relationship Id="rId10" Type="http://schemas.openxmlformats.org/officeDocument/2006/relationships/hyperlink" Target="http://www.olympic-champions.ru/?name=maxim_mikhailov" TargetMode="External"/><Relationship Id="rId4" Type="http://schemas.openxmlformats.org/officeDocument/2006/relationships/image" Target="../media/image29.jpeg"/><Relationship Id="rId9" Type="http://schemas.openxmlformats.org/officeDocument/2006/relationships/hyperlink" Target="http://www.olympic-champions.ru/?name=alexander_butko" TargetMode="External"/><Relationship Id="rId14" Type="http://schemas.openxmlformats.org/officeDocument/2006/relationships/hyperlink" Target="http://www.olympic-champions.ru/?name=dmitry_ilinykh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0%A1%D0%A1%D0%A0" TargetMode="External"/><Relationship Id="rId3" Type="http://schemas.openxmlformats.org/officeDocument/2006/relationships/image" Target="../media/image31.jpeg"/><Relationship Id="rId7" Type="http://schemas.openxmlformats.org/officeDocument/2006/relationships/hyperlink" Target="http://ru.wikipedia.org/wiki/%D0%A1%D0%B2%D0%B5%D1%80%D0%B4%D0%BB%D0%BE%D0%B2%D1%81%D0%BA%D0%B0%D1%8F_%D0%BE%D0%B1%D0%BB%D0%B0%D1%81%D1%82%D1%8C" TargetMode="External"/><Relationship Id="rId12" Type="http://schemas.openxmlformats.org/officeDocument/2006/relationships/slide" Target="slide2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0%D1%81%D0%B1%D0%B5%D1%81%D1%82_(%D0%B3%D0%BE%D1%80%D0%BE%D0%B4)" TargetMode="External"/><Relationship Id="rId11" Type="http://schemas.openxmlformats.org/officeDocument/2006/relationships/hyperlink" Target="http://ru.wikipedia.org/wiki/%D0%91%D0%BE%D0%BA%D1%81_%D0%BD%D0%B0_%D0%BB%D0%B5%D1%82%D0%BD%D0%B8%D1%85_%D0%9E%D0%BB%D0%B8%D0%BC%D0%BF%D0%B8%D0%B9%D1%81%D0%BA%D0%B8%D1%85_%D0%B8%D0%B3%D1%80%D0%B0%D1%85_2012" TargetMode="External"/><Relationship Id="rId5" Type="http://schemas.openxmlformats.org/officeDocument/2006/relationships/hyperlink" Target="http://ru.wikipedia.org/wiki/1984_%D0%B3%D0%BE%D0%B4" TargetMode="External"/><Relationship Id="rId10" Type="http://schemas.openxmlformats.org/officeDocument/2006/relationships/hyperlink" Target="http://ru.wikipedia.org/wiki/%D0%9B%D0%B5%D1%82%D0%BD%D0%B8%D0%B5_%D0%9E%D0%BB%D0%B8%D0%BC%D0%BF%D0%B8%D0%B9%D1%81%D0%BA%D0%B8%D0%B5_%D0%B8%D0%B3%D1%80%D1%8B_2012" TargetMode="External"/><Relationship Id="rId4" Type="http://schemas.openxmlformats.org/officeDocument/2006/relationships/hyperlink" Target="http://ru.wikipedia.org/wiki/14_%D0%BD%D0%BE%D1%8F%D0%B1%D1%80%D1%8F" TargetMode="External"/><Relationship Id="rId9" Type="http://schemas.openxmlformats.org/officeDocument/2006/relationships/hyperlink" Target="http://ru.wikipedia.org/wiki/%D0%91%D0%BE%D0%BA%D1%8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0%BF%D0%BE%D1%80%D1%82%D0%B8%D0%B2%D0%BD%D0%B0%D1%8F_%D0%B3%D0%B8%D0%BC%D0%BD%D0%B0%D1%81%D1%82%D0%B8%D0%BA%D0%B0" TargetMode="External"/><Relationship Id="rId3" Type="http://schemas.openxmlformats.org/officeDocument/2006/relationships/image" Target="../media/image36.jpeg"/><Relationship Id="rId7" Type="http://schemas.openxmlformats.org/officeDocument/2006/relationships/hyperlink" Target="http://ru.wikipedia.org/wiki/%D0%A0%D0%BE%D1%81%D1%81%D0%B8%D1%8F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5%D0%B3%D0%BE%D1%80%D1%8C%D0%B5%D0%B2%D1%81%D0%BA" TargetMode="External"/><Relationship Id="rId11" Type="http://schemas.openxmlformats.org/officeDocument/2006/relationships/slide" Target="slide5.xml"/><Relationship Id="rId5" Type="http://schemas.openxmlformats.org/officeDocument/2006/relationships/hyperlink" Target="http://ru.wikipedia.org/wiki/1994" TargetMode="External"/><Relationship Id="rId10" Type="http://schemas.openxmlformats.org/officeDocument/2006/relationships/hyperlink" Target="http://ru.wikipedia.org/wiki/%D0%9B%D0%B5%D1%82%D0%BD%D1%8F%D1%8F_%D0%A3%D0%BD%D0%B8%D0%B2%D0%B5%D1%80%D1%81%D0%B8%D0%B0%D0%B4%D0%B0_2013" TargetMode="External"/><Relationship Id="rId4" Type="http://schemas.openxmlformats.org/officeDocument/2006/relationships/hyperlink" Target="http://ru.wikipedia.org/wiki/30_%D1%81%D0%B5%D0%BD%D1%82%D1%8F%D0%B1%D1%80%D1%8F" TargetMode="External"/><Relationship Id="rId9" Type="http://schemas.openxmlformats.org/officeDocument/2006/relationships/hyperlink" Target="http://ru.wikipedia.org/wiki/%D0%97%D0%B0%D1%81%D0%BB%D1%83%D0%B6%D0%B5%D0%BD%D0%BD%D1%8B%D0%B9_%D0%BC%D0%B0%D1%81%D1%82%D0%B5%D1%80_%D1%81%D0%BF%D0%BE%D1%80%D1%82%D0%B0_%D0%A0%D0%BE%D1%81%D1%81%D0%B8%D0%B8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7%D0%B0%D1%81%D0%BB%D1%83%D0%B6%D0%B5%D0%BD%D0%BD%D1%8B%D0%B9_%D0%BC%D0%B0%D1%81%D1%82%D0%B5%D1%80_%D1%81%D0%BF%D0%BE%D1%80%D1%82%D0%B0_%D0%A0%D0%BE%D1%81%D1%81%D0%B8%D0%B8" TargetMode="External"/><Relationship Id="rId3" Type="http://schemas.openxmlformats.org/officeDocument/2006/relationships/image" Target="../media/image40.jpeg"/><Relationship Id="rId7" Type="http://schemas.openxmlformats.org/officeDocument/2006/relationships/hyperlink" Target="http://ru.wikipedia.org/wiki/%D0%A1%D0%BE%D1%8E%D0%B7_%D0%A1%D0%BE%D0%B2%D0%B5%D1%82%D1%81%D0%BA%D0%B8%D1%85_%D0%A1%D0%BE%D1%86%D0%B8%D0%B0%D0%BB%D0%B8%D1%81%D1%82%D0%B8%D1%87%D0%B5%D1%81%D0%BA%D0%B8%D1%85_%D0%A0%D0%B5%D1%81%D0%BF%D1%83%D0%B1%D0%BB%D0%B8%D0%BA" TargetMode="External"/><Relationship Id="rId12" Type="http://schemas.openxmlformats.org/officeDocument/2006/relationships/slide" Target="slide27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D%D0%BE%D0%B2%D0%BE%D1%81%D0%B8%D0%B1%D0%B8%D1%80%D1%81%D0%BA" TargetMode="External"/><Relationship Id="rId11" Type="http://schemas.openxmlformats.org/officeDocument/2006/relationships/hyperlink" Target="http://ru.wikipedia.org/wiki/%D0%9F%D0%BE%D0%B4%D0%B4%D1%83%D0%B1%D0%BD%D1%8B%D0%B9,_%D0%98%D0%B2%D0%B0%D0%BD_%D0%9C%D0%B0%D0%BA%D1%81%D0%B8%D0%BC%D0%BE%D0%B2%D0%B8%D1%87" TargetMode="External"/><Relationship Id="rId5" Type="http://schemas.openxmlformats.org/officeDocument/2006/relationships/hyperlink" Target="http://ru.wikipedia.org/wiki/1990_%D0%B3%D0%BE%D0%B4" TargetMode="External"/><Relationship Id="rId10" Type="http://schemas.openxmlformats.org/officeDocument/2006/relationships/hyperlink" Target="http://ru.wikipedia.org/wiki/%D0%9A%D0%B0%D1%80%D0%B5%D0%BB%D0%B8%D0%BD,_%D0%90%D0%BB%D0%B5%D0%BA%D1%81%D0%B0%D0%BD%D0%B4%D1%80_%D0%90%D0%BB%D0%B5%D0%BA%D1%81%D0%B0%D0%BD%D0%B4%D1%80%D0%BE%D0%B2%D0%B8%D1%87" TargetMode="External"/><Relationship Id="rId4" Type="http://schemas.openxmlformats.org/officeDocument/2006/relationships/hyperlink" Target="http://ru.wikipedia.org/wiki/6_%D0%BE%D0%BA%D1%82%D1%8F%D0%B1%D1%80%D1%8F" TargetMode="External"/><Relationship Id="rId9" Type="http://schemas.openxmlformats.org/officeDocument/2006/relationships/hyperlink" Target="http://ru.wikipedia.org/wiki/%D0%91%D0%BE%D1%80%D1%8C%D0%B1%D0%B0_%D0%BD%D0%B0_%D0%BB%D0%B5%D1%82%D0%BD%D0%B8%D1%85_%D0%9E%D0%BB%D0%B8%D0%BC%D0%BF%D0%B8%D0%B9%D1%81%D0%BA%D0%B8%D1%85_%D0%B8%D0%B3%D1%80%D0%B0%D1%85_2012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/index.php?title=%D0%92%D0%BE%D0%BB%D1%8C%D0%BD%D0%B0%D1%8F_%D0%B1%D0%BE%D1%80%D1%8C%D0%B1%D1%8B&amp;action=edit&amp;redlink=1" TargetMode="External"/><Relationship Id="rId3" Type="http://schemas.openxmlformats.org/officeDocument/2006/relationships/image" Target="../media/image41.jpeg"/><Relationship Id="rId7" Type="http://schemas.openxmlformats.org/officeDocument/2006/relationships/hyperlink" Target="http://ru.wikipedia.org/wiki/%D0%97%D0%B0%D1%81%D0%BB%D1%83%D0%B6%D0%B5%D0%BD%D0%BD%D1%8B%D0%B9_%D0%BC%D0%B0%D1%81%D1%82%D0%B5%D1%80_%D1%81%D0%BF%D0%BE%D1%80%D1%82%D0%B0_%D0%A0%D0%BE%D1%81%D1%81%D0%B8%D0%B8" TargetMode="External"/><Relationship Id="rId12" Type="http://schemas.openxmlformats.org/officeDocument/2006/relationships/slide" Target="slide5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2%D1%83%D0%BB%D1%83%D0%BD" TargetMode="External"/><Relationship Id="rId11" Type="http://schemas.openxmlformats.org/officeDocument/2006/relationships/hyperlink" Target="http://ru.wikipedia.org/wiki/%D0%A7%D0%B5%D0%BC%D0%BF%D0%B8%D0%BE%D0%BD%D0%B0%D1%82_%D0%95%D0%B2%D1%80%D0%BE%D0%BF%D1%8B_%D0%BF%D0%BE_%D0%B1%D0%BE%D1%80%D1%8C%D0%B1%D0%B5_2013" TargetMode="External"/><Relationship Id="rId5" Type="http://schemas.openxmlformats.org/officeDocument/2006/relationships/hyperlink" Target="http://ru.wikipedia.org/wiki/1991_%D0%B3%D0%BE%D0%B4" TargetMode="External"/><Relationship Id="rId10" Type="http://schemas.openxmlformats.org/officeDocument/2006/relationships/hyperlink" Target="http://ru.wikipedia.org/wiki/%D0%9B%D0%B5%D1%82%D0%BD%D0%B8%D0%B5_%D0%9E%D0%BB%D0%B8%D0%BC%D0%BF%D0%B8%D0%B9%D1%81%D0%BA%D0%B8%D0%B5_%D0%B8%D0%B3%D1%80%D1%8B_2012" TargetMode="External"/><Relationship Id="rId4" Type="http://schemas.openxmlformats.org/officeDocument/2006/relationships/hyperlink" Target="http://ru.wikipedia.org/wiki/27_%D0%BC%D0%B0%D1%8F" TargetMode="External"/><Relationship Id="rId9" Type="http://schemas.openxmlformats.org/officeDocument/2006/relationships/hyperlink" Target="http://ru.wikipedia.org/wiki/%D0%9E%D0%BB%D0%B8%D0%BC%D0%BF%D0%B8%D0%B9%D1%81%D0%BA%D0%B8%D0%B5_%D0%B8%D0%B3%D1%80%D1%8B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4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1.xml"/><Relationship Id="rId4" Type="http://schemas.openxmlformats.org/officeDocument/2006/relationships/hyperlink" Target="http://www.moidagestan.ru/files/gallery/big/7355.jpg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E%D1%80%D0%B4%D0%B5%D0%BD_%D0%94%D1%80%D1%83%D0%B6%D0%B1%D1%8B_(%D0%A0%D0%BE%D1%81%D1%81%D0%B8%D1%8F)" TargetMode="External"/><Relationship Id="rId13" Type="http://schemas.openxmlformats.org/officeDocument/2006/relationships/hyperlink" Target="http://ru.wikipedia.org/wiki/26_%D0%BC%D0%B0%D1%80%D1%82%D0%B0" TargetMode="External"/><Relationship Id="rId3" Type="http://schemas.openxmlformats.org/officeDocument/2006/relationships/image" Target="../media/image45.jpeg"/><Relationship Id="rId7" Type="http://schemas.openxmlformats.org/officeDocument/2006/relationships/hyperlink" Target="http://ru.wikipedia.org/wiki/2007_%D0%B3%D0%BE%D0%B4" TargetMode="External"/><Relationship Id="rId12" Type="http://schemas.openxmlformats.org/officeDocument/2006/relationships/hyperlink" Target="http://ru.wikipedia.org/wiki/%D0%97%D0%B0%D1%81%D0%BB%D1%83%D0%B6%D0%B5%D0%BD%D0%BD%D1%8B%D0%B9_%D0%BC%D0%B0%D1%81%D1%82%D0%B5%D1%80_%D1%81%D0%BF%D0%BE%D1%80%D1%82%D0%B0_%D0%A0%D0%BE%D1%81%D1%81%D0%B8%D0%B8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3%D0%B8%D0%B0%D0%B3%D0%B8%D0%BD%D1%81%D0%BA%D0%B0%D1%8F" TargetMode="External"/><Relationship Id="rId11" Type="http://schemas.openxmlformats.org/officeDocument/2006/relationships/hyperlink" Target="http://ru.wikipedia.org/wiki/%C3%E0%EB%F1%F2%FF%ED,_%C0%F0%F1%E5%ED_%C6%EE%F0%E0%E5%E2%E8%F7#cite_note-5" TargetMode="External"/><Relationship Id="rId5" Type="http://schemas.openxmlformats.org/officeDocument/2006/relationships/hyperlink" Target="http://ru.wikipedia.org/wiki/%D0%9D%D0%B5%D1%80%D0%BA%D0%B8%D0%BD_%D0%9A%D0%B0%D1%80%D0%BC%D0%B8%D1%80%D0%B0%D1%85%D0%BF%D1%8E%D1%80" TargetMode="External"/><Relationship Id="rId10" Type="http://schemas.openxmlformats.org/officeDocument/2006/relationships/hyperlink" Target="http://ru.wikipedia.org/wiki/2012_%D0%B3%D0%BE%D0%B4" TargetMode="External"/><Relationship Id="rId4" Type="http://schemas.openxmlformats.org/officeDocument/2006/relationships/hyperlink" Target="http://ru.wikipedia.org/wiki/%D0%9A%D0%BE%D0%B1%D0%BB%D0%B5%D0%B2,_%D0%AF%D0%BA%D1%83%D0%B1_%D0%9A%D0%B0%D0%BC%D0%B1%D0%BE%D0%BB%D0%B5%D1%82%D0%BE%D0%B2%D0%B8%D1%87" TargetMode="External"/><Relationship Id="rId9" Type="http://schemas.openxmlformats.org/officeDocument/2006/relationships/hyperlink" Target="http://ru.wikipedia.org/wiki/13_%D0%B0%D0%B2%D0%B3%D1%83%D1%81%D1%82%D0%B0" TargetMode="External"/><Relationship Id="rId14" Type="http://schemas.openxmlformats.org/officeDocument/2006/relationships/hyperlink" Target="http://ru.wikipedia.org/wiki/%C3%E0%EB%F1%F2%FF%ED,_%C0%F0%F1%E5%ED_%C6%EE%F0%E0%E5%E2%E8%F7#cite_note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lfor.ru/uploads/posts/2012-08/1344152704_mix-535-wallpapers-11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285728"/>
            <a:ext cx="6072230" cy="615372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Победители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4929198"/>
            <a:ext cx="9001156" cy="940836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Олимпийских игр в Лондоне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14612" y="1285860"/>
            <a:ext cx="1440000" cy="64800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XXX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0562" y="1428736"/>
            <a:ext cx="2500330" cy="396000"/>
          </a:xfrm>
          <a:prstGeom prst="rect">
            <a:avLst/>
          </a:prstGeom>
        </p:spPr>
        <p:txBody>
          <a:bodyPr wrap="square">
            <a:prstTxWarp prst="textChevronInverted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летних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designboom.com/cms/images/-andy/lon1.gif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0" y="0"/>
            <a:ext cx="9201183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928672"/>
          <a:ext cx="7643866" cy="55007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42479"/>
                <a:gridCol w="4501387"/>
              </a:tblGrid>
              <a:tr h="231982">
                <a:tc gridSpan="2"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982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Название ОИ</a:t>
                      </a:r>
                    </a:p>
                  </a:txBody>
                  <a:tcPr marL="15835" marR="15835" marT="15835" marB="158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XXX 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летние</a:t>
                      </a:r>
                      <a:endParaRPr lang="ru-RU" sz="1050" i="1" dirty="0">
                        <a:solidFill>
                          <a:srgbClr val="000099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</a:tr>
              <a:tr h="231982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Государство</a:t>
                      </a:r>
                    </a:p>
                  </a:txBody>
                  <a:tcPr marL="15835" marR="15835" marT="15835" marB="158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Великобритания</a:t>
                      </a:r>
                      <a:endParaRPr lang="ru-RU" sz="1050" i="1" dirty="0">
                        <a:solidFill>
                          <a:srgbClr val="000099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</a:tr>
              <a:tr h="872635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Город</a:t>
                      </a:r>
                    </a:p>
                  </a:txBody>
                  <a:tcPr marL="15835" marR="15835" marT="15835" marB="158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Лондон</a:t>
                      </a:r>
                      <a:b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Лондон – единственный город в мире, в котором Олимпийские игры проводятся в третий раз. До этого Олимпиады в Лондоне состоялись в 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  <a:hlinkClick r:id="rId3"/>
                        </a:rPr>
                        <a:t>1908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 и 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  <a:hlinkClick r:id="rId4"/>
                        </a:rPr>
                        <a:t>1948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 годах.</a:t>
                      </a:r>
                      <a:endParaRPr lang="ru-RU" sz="1050" i="1" dirty="0">
                        <a:solidFill>
                          <a:srgbClr val="333333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</a:tr>
              <a:tr h="231982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Год проведения</a:t>
                      </a:r>
                    </a:p>
                  </a:txBody>
                  <a:tcPr marL="15835" marR="15835" marT="15835" marB="158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2012</a:t>
                      </a:r>
                      <a:endParaRPr lang="ru-RU" sz="1050" i="1" dirty="0">
                        <a:solidFill>
                          <a:srgbClr val="000099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</a:tr>
              <a:tr h="812949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Время проведения</a:t>
                      </a:r>
                    </a:p>
                  </a:txBody>
                  <a:tcPr marL="15835" marR="15835" marT="15835" marB="158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27 июля – 12 </a:t>
                      </a:r>
                      <a:r>
                        <a:rPr lang="ru-RU" sz="105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августа</a:t>
                      </a:r>
                      <a:endParaRPr lang="ru-RU" sz="105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</a:tr>
              <a:tr h="2887214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Виды спорта</a:t>
                      </a:r>
                    </a:p>
                  </a:txBody>
                  <a:tcPr marL="15835" marR="15835" marT="15835" marB="158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Академическая гребля, Бадминтон, Баскетбол, Бокс, Борьба греко-римская, и вольная, Велоспорт, Трековые гонки, Шоссейные гонки, </a:t>
                      </a:r>
                      <a:r>
                        <a:rPr lang="ru-RU" sz="105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Маунтинбайк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BMX, Водные виды спорта, Водное поло, Плавание, Прыжки в воду, Синхронное плавание, Волейбол, Волейбол, Пляжный волейбол, Гандбол, Гребля на байдарках и каноэ, Гребля на байдарках и каноэ, Гребной слалом, Гимнастика, Спортивная гимнастика, Художественная гимнастика, Прыжки на батуте, Дзюдо, Конный спорт, Выездка, Конкур, Троеборье, Лёгкая атлетика, Настольный теннис, Парусный спорт, Современное пятиборье, Стрельба, Стрельба из лука, Теннис, Триатлон, </a:t>
                      </a:r>
                      <a:r>
                        <a:rPr lang="ru-RU" sz="105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Тейквондо</a:t>
                      </a:r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Тяжёлая атлетика, Фехтование, Футбол, Хоккей на траве.</a:t>
                      </a:r>
                    </a:p>
                    <a:p>
                      <a:pPr algn="ctr"/>
                      <a:r>
                        <a:rPr lang="ru-RU" sz="105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(из списка олимпийских видов исключены бейсбол и софтбол)</a:t>
                      </a:r>
                      <a:endParaRPr lang="ru-RU" sz="1050" i="1" dirty="0">
                        <a:solidFill>
                          <a:srgbClr val="333333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5835" marR="15835" marT="15835" marB="15835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00298" y="357166"/>
            <a:ext cx="4143404" cy="44077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Статистика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signboom.com/cms/images/-andy/lon1.gif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0" y="0"/>
            <a:ext cx="9201183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57224" y="500041"/>
          <a:ext cx="7643866" cy="6297153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821933"/>
                <a:gridCol w="3821933"/>
              </a:tblGrid>
              <a:tr h="210849">
                <a:tc gridSpan="2"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marL="15975" marR="15975" marT="15975" marB="159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5757">
                <a:tc>
                  <a:txBody>
                    <a:bodyPr/>
                    <a:lstStyle/>
                    <a:p>
                      <a:pPr algn="ctr"/>
                      <a:r>
                        <a:rPr lang="ru-RU" sz="1800" b="1" u="sng" dirty="0">
                          <a:hlinkClick r:id="rId3"/>
                        </a:rPr>
                        <a:t>Логотип</a:t>
                      </a:r>
                      <a:endParaRPr lang="ru-RU" sz="1800" b="1" dirty="0"/>
                    </a:p>
                  </a:txBody>
                  <a:tcPr marL="15975" marR="15975" marT="15975" marB="159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Изображение эмблемы Олимпиады в Лондоне представляет собой четыре неправильных многоугольника, обозначающих цифры года проводимой Олимпиады (20 и 12). В две части эмблемы помещены слово </a:t>
                      </a:r>
                      <a:r>
                        <a:rPr lang="ru-RU" sz="1200" dirty="0" err="1"/>
                        <a:t>London</a:t>
                      </a:r>
                      <a:r>
                        <a:rPr lang="ru-RU" sz="1200" dirty="0"/>
                        <a:t> и одноцветное изображение олимпийских колец. Эмблема может исполняться в различных цветовых вариантах, таких как оранжевый, желтый, синий и зеленый. Логотип разработан в студии </a:t>
                      </a:r>
                      <a:r>
                        <a:rPr lang="ru-RU" sz="1200" dirty="0" err="1"/>
                        <a:t>бренд-консалтинговой</a:t>
                      </a:r>
                      <a:r>
                        <a:rPr lang="ru-RU" sz="1200" dirty="0"/>
                        <a:t> компании </a:t>
                      </a:r>
                      <a:r>
                        <a:rPr lang="ru-RU" sz="1200" dirty="0" err="1"/>
                        <a:t>Wolff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Olins</a:t>
                      </a:r>
                      <a:r>
                        <a:rPr lang="ru-RU" sz="1200" dirty="0"/>
                        <a:t> и обошелся заказчику примерно в 400 тысяч фунтов стерлингов.</a:t>
                      </a:r>
                      <a:endParaRPr lang="ru-RU" sz="1200" i="1" dirty="0">
                        <a:solidFill>
                          <a:srgbClr val="333333"/>
                        </a:solidFill>
                        <a:latin typeface="Verdana"/>
                      </a:endParaRPr>
                    </a:p>
                  </a:txBody>
                  <a:tcPr marL="15975" marR="15975" marT="15975" marB="15975" anchor="ctr"/>
                </a:tc>
              </a:tr>
              <a:tr h="3283597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 smtClean="0">
                          <a:hlinkClick r:id="rId4"/>
                        </a:rPr>
                        <a:t>Талисман(</a:t>
                      </a:r>
                      <a:r>
                        <a:rPr lang="ru-RU" sz="1600" b="1" u="sng" dirty="0" err="1" smtClean="0">
                          <a:hlinkClick r:id="rId4"/>
                        </a:rPr>
                        <a:t>ы</a:t>
                      </a:r>
                      <a:r>
                        <a:rPr lang="ru-RU" sz="1600" b="1" u="sng" dirty="0">
                          <a:hlinkClick r:id="rId4"/>
                        </a:rPr>
                        <a:t>)</a:t>
                      </a:r>
                      <a:endParaRPr lang="ru-RU" sz="1600" b="1" dirty="0"/>
                    </a:p>
                  </a:txBody>
                  <a:tcPr marL="15975" marR="15975" marT="15975" marB="15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 err="1"/>
                        <a:t>Венлок</a:t>
                      </a:r>
                      <a:r>
                        <a:rPr lang="ru-RU" sz="1200" dirty="0"/>
                        <a:t> и </a:t>
                      </a:r>
                      <a:r>
                        <a:rPr lang="ru-RU" sz="1200" dirty="0" err="1"/>
                        <a:t>Мандевиль</a:t>
                      </a:r>
                      <a:r>
                        <a:rPr lang="ru-RU" sz="1200" dirty="0"/>
                        <a:t> (</a:t>
                      </a:r>
                      <a:r>
                        <a:rPr lang="ru-RU" sz="1200" dirty="0" err="1"/>
                        <a:t>Wenlock</a:t>
                      </a:r>
                      <a:r>
                        <a:rPr lang="ru-RU" sz="1200" dirty="0"/>
                        <a:t> &amp; </a:t>
                      </a:r>
                      <a:r>
                        <a:rPr lang="ru-RU" sz="1200" dirty="0" err="1"/>
                        <a:t>Mandeville</a:t>
                      </a:r>
                      <a:r>
                        <a:rPr lang="ru-RU" sz="1200" dirty="0"/>
                        <a:t>)</a:t>
                      </a:r>
                    </a:p>
                    <a:p>
                      <a:pPr algn="ctr"/>
                      <a:r>
                        <a:rPr lang="ru-RU" sz="1200" dirty="0"/>
                        <a:t>Имена талисманов Игр-2012 происходят от названий населённых пунктов – деревни </a:t>
                      </a:r>
                      <a:r>
                        <a:rPr lang="ru-RU" sz="1200" dirty="0" err="1"/>
                        <a:t>Мач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Венлок</a:t>
                      </a:r>
                      <a:r>
                        <a:rPr lang="ru-RU" sz="1200" dirty="0"/>
                        <a:t> (в которой спортивные игры проводились ещё в середине XIX века) и городка </a:t>
                      </a:r>
                      <a:r>
                        <a:rPr lang="ru-RU" sz="1200" dirty="0" err="1"/>
                        <a:t>Стоук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Мандевиль</a:t>
                      </a:r>
                      <a:r>
                        <a:rPr lang="ru-RU" sz="1200" dirty="0"/>
                        <a:t>, в котором зародилось </a:t>
                      </a:r>
                      <a:r>
                        <a:rPr lang="ru-RU" sz="1200" dirty="0" err="1"/>
                        <a:t>паралимпийское</a:t>
                      </a:r>
                      <a:r>
                        <a:rPr lang="ru-RU" sz="1200" dirty="0"/>
                        <a:t> движение. Персонажи по «легенде» являются каплями металла, ожившими во время строительства олимпийского стадиона.</a:t>
                      </a:r>
                    </a:p>
                    <a:p>
                      <a:pPr algn="ctr"/>
                      <a:r>
                        <a:rPr lang="ru-RU" sz="1200" dirty="0"/>
                        <a:t/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Лев </a:t>
                      </a:r>
                      <a:r>
                        <a:rPr lang="ru-RU" sz="1200" dirty="0" err="1"/>
                        <a:t>Прайд</a:t>
                      </a:r>
                      <a:r>
                        <a:rPr lang="ru-RU" sz="1200" dirty="0"/>
                        <a:t> – третий официальный персонаж и талисман Олимпийских игр в Лондоне-2012</a:t>
                      </a:r>
                    </a:p>
                    <a:p>
                      <a:pPr algn="ctr"/>
                      <a:r>
                        <a:rPr lang="ru-RU" sz="1200" dirty="0"/>
                        <a:t>Введение Оргкомитетом Олимпиады в число талисманов дополнительного персонажа связано с тем, что футуристические одноглазые талисманы вызвали спорные оценки и критические отзывы. «Подстраховать» </a:t>
                      </a:r>
                      <a:r>
                        <a:rPr lang="ru-RU" sz="1200" dirty="0" err="1"/>
                        <a:t>Венлока</a:t>
                      </a:r>
                      <a:r>
                        <a:rPr lang="ru-RU" sz="1200" dirty="0"/>
                        <a:t> и </a:t>
                      </a:r>
                      <a:r>
                        <a:rPr lang="ru-RU" sz="1200" dirty="0" err="1"/>
                        <a:t>Мандевиля</a:t>
                      </a:r>
                      <a:r>
                        <a:rPr lang="ru-RU" sz="1200" dirty="0"/>
                        <a:t> должен лев </a:t>
                      </a:r>
                      <a:r>
                        <a:rPr lang="ru-RU" sz="1200" dirty="0" err="1"/>
                        <a:t>Прайд</a:t>
                      </a:r>
                      <a:r>
                        <a:rPr lang="ru-RU" sz="1200" dirty="0"/>
                        <a:t>, который также будет символом британской сборной.</a:t>
                      </a:r>
                      <a:endParaRPr lang="ru-RU" sz="1200" i="1" dirty="0">
                        <a:solidFill>
                          <a:srgbClr val="333333"/>
                        </a:solidFill>
                        <a:latin typeface="Verdana"/>
                      </a:endParaRPr>
                    </a:p>
                  </a:txBody>
                  <a:tcPr marL="15975" marR="15975" marT="15975" marB="15975" anchor="ctr"/>
                </a:tc>
              </a:tr>
              <a:tr h="714903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 smtClean="0">
                          <a:hlinkClick r:id="rId5"/>
                        </a:rPr>
                        <a:t>Медали</a:t>
                      </a:r>
                      <a:endParaRPr lang="ru-RU" sz="1600" b="1" dirty="0"/>
                    </a:p>
                  </a:txBody>
                  <a:tcPr marL="15975" marR="15975" marT="15975" marB="15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 </a:t>
                      </a:r>
                    </a:p>
                    <a:p>
                      <a:pPr algn="ctr"/>
                      <a:r>
                        <a:rPr lang="ru-RU" sz="1200" dirty="0"/>
                        <a:t>Медали Олимпиады в Лондоне будут самыми большими в истории Игр – их вес будет составлять около 400 грамм.</a:t>
                      </a:r>
                      <a:endParaRPr lang="ru-RU" sz="1200" i="1" dirty="0">
                        <a:solidFill>
                          <a:srgbClr val="333333"/>
                        </a:solidFill>
                        <a:latin typeface="Verdana"/>
                      </a:endParaRPr>
                    </a:p>
                  </a:txBody>
                  <a:tcPr marL="15975" marR="15975" marT="15975" marB="15975" anchor="ctr"/>
                </a:tc>
              </a:tr>
            </a:tbl>
          </a:graphicData>
        </a:graphic>
      </p:graphicFrame>
      <p:pic>
        <p:nvPicPr>
          <p:cNvPr id="18438" name="Picture 6" descr="Логотип Олимпиады в Лондоне 20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857232"/>
            <a:ext cx="1285884" cy="1387021"/>
          </a:xfrm>
          <a:prstGeom prst="rect">
            <a:avLst/>
          </a:prstGeom>
          <a:noFill/>
        </p:spPr>
      </p:pic>
      <p:pic>
        <p:nvPicPr>
          <p:cNvPr id="14" name="Рисунок 13" descr="http://www.olympichistory.info/mascots/2012-london-summer-games-mascots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0100" y="2786058"/>
            <a:ext cx="1953216" cy="14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www.olympichistory.info/mascots/2012-london-summer-games-pride-leo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57422" y="4643446"/>
            <a:ext cx="214314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://www.olympichistory.info/medals/s2012-ml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4414" y="5072074"/>
            <a:ext cx="806008" cy="163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2857488" y="214290"/>
            <a:ext cx="3500462" cy="500066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Атрибуты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signboom.com/cms/images/-andy/lon1.gif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0" y="0"/>
            <a:ext cx="9201183" cy="6858000"/>
          </a:xfrm>
          <a:prstGeom prst="rect">
            <a:avLst/>
          </a:prstGeom>
          <a:noFill/>
        </p:spPr>
      </p:pic>
      <p:pic>
        <p:nvPicPr>
          <p:cNvPr id="3" name="Picture 2" descr="http://www.designboom.com/cms/images/-andy/lon1.gif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0" y="0"/>
            <a:ext cx="9201183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1285860"/>
          <a:ext cx="7929616" cy="446088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55074"/>
                <a:gridCol w="1585923"/>
                <a:gridCol w="1585923"/>
                <a:gridCol w="1585923"/>
                <a:gridCol w="1585923"/>
                <a:gridCol w="1030850"/>
              </a:tblGrid>
              <a:tr h="793414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Страна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золото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серебро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бронза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Всего медалей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3"/>
                        </a:rPr>
                        <a:t> США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52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43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34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129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4"/>
                        </a:rPr>
                        <a:t> Китай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38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29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25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92</a:t>
                      </a:r>
                    </a:p>
                  </a:txBody>
                  <a:tcPr marL="22494" marR="22494" marT="37491" marB="37491" anchor="ctr"/>
                </a:tc>
              </a:tr>
              <a:tr h="556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5"/>
                        </a:rPr>
                        <a:t> Великобритания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32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17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22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71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4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6"/>
                        </a:rPr>
                        <a:t> Россия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31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29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38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98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5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7"/>
                        </a:rPr>
                        <a:t> Германия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15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21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15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51</a:t>
                      </a:r>
                    </a:p>
                  </a:txBody>
                  <a:tcPr marL="22494" marR="22494" marT="37491" marB="37491" anchor="ctr"/>
                </a:tc>
              </a:tr>
              <a:tr h="556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6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8"/>
                        </a:rPr>
                        <a:t> Республика Корея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13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8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7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28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7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9"/>
                        </a:rPr>
                        <a:t> Франция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12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13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13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38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8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10"/>
                        </a:rPr>
                        <a:t> Ямайка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10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6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5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21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9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11"/>
                        </a:rPr>
                        <a:t> Италия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8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10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11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29</a:t>
                      </a:r>
                    </a:p>
                  </a:txBody>
                  <a:tcPr marL="22494" marR="22494" marT="37491" marB="37491" anchor="ctr"/>
                </a:tc>
              </a:tr>
              <a:tr h="319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10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hlinkClick r:id="rId12"/>
                        </a:rPr>
                        <a:t> Украина</a:t>
                      </a:r>
                      <a:endParaRPr lang="ru-RU" sz="1400" dirty="0"/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8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5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/>
                        <a:t>10</a:t>
                      </a:r>
                    </a:p>
                  </a:txBody>
                  <a:tcPr marL="22494" marR="22494" marT="37491" marB="374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dirty="0"/>
                        <a:t>23</a:t>
                      </a:r>
                    </a:p>
                  </a:txBody>
                  <a:tcPr marL="22494" marR="22494" marT="37491" marB="37491"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57224" y="357166"/>
            <a:ext cx="7858180" cy="512208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Таблица медального зачета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apety-wallpapers.eu/upload/640x480/olympijske-kruhy-01-06-2009-18-03-02.jpg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 b="3125"/>
          <a:stretch>
            <a:fillRect/>
          </a:stretch>
        </p:blipFill>
        <p:spPr bwMode="auto">
          <a:xfrm>
            <a:off x="0" y="0"/>
            <a:ext cx="943893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6" y="142852"/>
            <a:ext cx="5357850" cy="71438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Виды спорта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857232"/>
            <a:ext cx="8286808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Легкая атлетика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Водные виды спорта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Волейбол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Бокс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Гимнастика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Борьба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Дзюдо</a:t>
            </a:r>
            <a:endParaRPr lang="ru-RU" sz="2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themovewithus.com/siteimages/Track_and_Field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937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00166" y="357166"/>
            <a:ext cx="5929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cs typeface="Simplified Arabic" pitchFamily="18" charset="-78"/>
              </a:rPr>
              <a:t>Легкая атлетика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28794" y="1500174"/>
            <a:ext cx="650085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Зарипова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Юлия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Кирдяпкин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 Сергей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Антюх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 Наталья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Ухов Иван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7" action="ppaction://hlinksldjump"/>
              </a:rPr>
              <a:t>Лашманова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7" action="ppaction://hlinksldjump"/>
              </a:rPr>
              <a:t> Елена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8" action="ppaction://hlinksldjump"/>
              </a:rPr>
              <a:t>Чичерова Анна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9" action="ppaction://hlinksldjump"/>
              </a:rPr>
              <a:t>Савинова Мария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10" action="ppaction://hlinksldjump"/>
              </a:rPr>
              <a:t>Лысенко Татьяна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32003">
            <a:off x="98437" y="135572"/>
            <a:ext cx="2644113" cy="1984325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5337">
            <a:off x="3029780" y="5618899"/>
            <a:ext cx="1683724" cy="11969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798" name="Picture 6" descr="http://sportsmedal.ru/pic-content/2012/08/08-zaripo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000240"/>
            <a:ext cx="2714644" cy="447916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43372" y="1000108"/>
            <a:ext cx="45005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Зарипова</a:t>
            </a: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 Юлия</a:t>
            </a:r>
          </a:p>
          <a:p>
            <a:pPr algn="ctr"/>
            <a:r>
              <a:rPr lang="ru-RU" sz="2800" b="1" dirty="0" smtClean="0">
                <a:latin typeface="Segoe Print" pitchFamily="2" charset="0"/>
                <a:cs typeface="Times New Roman" pitchFamily="18" charset="0"/>
              </a:rPr>
              <a:t>Бег 3000 м с препятствиями</a:t>
            </a:r>
            <a:endParaRPr lang="ru-RU" sz="2800" b="1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14810" y="2500306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Segoe Print" pitchFamily="2" charset="0"/>
              </a:rPr>
              <a:t>Юлия родилась 24 апреля 1986 года в Волгоградской области, в поселке Светлый Яр, в самой обычной российской семье.  В 16 лет Юля выполнила норматив мастера спорта, и в 2004 г. вышла на уровень международных соревнований.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Достижения</a:t>
            </a:r>
            <a:r>
              <a:rPr lang="ru-RU" dirty="0" smtClean="0">
                <a:latin typeface="Segoe Print" pitchFamily="2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:</a:t>
            </a:r>
            <a:r>
              <a:rPr lang="ru-RU" dirty="0" smtClean="0">
                <a:latin typeface="Segoe Print" pitchFamily="2" charset="0"/>
              </a:rPr>
              <a:t>Олимпийская чемпионка в беге на 3000 метров с препятствиями (2012), чемпионка мира (2011), Европы (2010) и России (2009, 2011). </a:t>
            </a:r>
            <a:endParaRPr lang="ru-RU" dirty="0">
              <a:latin typeface="Segoe Print" pitchFamily="2" charset="0"/>
            </a:endParaRPr>
          </a:p>
        </p:txBody>
      </p:sp>
      <p:sp>
        <p:nvSpPr>
          <p:cNvPr id="10" name="Стрелка влево 9">
            <a:hlinkClick r:id="rId5" action="ppaction://hlinksldjump"/>
          </p:cNvPr>
          <p:cNvSpPr/>
          <p:nvPr/>
        </p:nvSpPr>
        <p:spPr>
          <a:xfrm>
            <a:off x="7929586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32003">
            <a:off x="98437" y="135572"/>
            <a:ext cx="2644113" cy="1984325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7463">
            <a:off x="6206863" y="5045305"/>
            <a:ext cx="2421165" cy="1721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808" name="Picture 16" descr="http://s.s-ports.ru/sites/default/files/imagecache/690xAuto/2012-08-11T120642Z_57355853_LM2E88B0XMZAA_RTRMADP_3_OLY-ATHL-ATM50W-DAY15-ATM095101.JPG"/>
          <p:cNvPicPr>
            <a:picLocks noChangeAspect="1" noChangeArrowheads="1"/>
          </p:cNvPicPr>
          <p:nvPr/>
        </p:nvPicPr>
        <p:blipFill>
          <a:blip r:embed="rId4" cstate="print"/>
          <a:srcRect r="44444"/>
          <a:stretch>
            <a:fillRect/>
          </a:stretch>
        </p:blipFill>
        <p:spPr bwMode="auto">
          <a:xfrm>
            <a:off x="5572132" y="928670"/>
            <a:ext cx="3248068" cy="414340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500298" y="1000108"/>
            <a:ext cx="3500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Кирдяпкин</a:t>
            </a:r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 Сергей </a:t>
            </a:r>
          </a:p>
          <a:p>
            <a:pPr algn="ctr"/>
            <a:r>
              <a:rPr lang="ru-RU" sz="2000" b="1" dirty="0" smtClean="0">
                <a:latin typeface="Segoe Print" pitchFamily="2" charset="0"/>
                <a:cs typeface="Times New Roman" pitchFamily="18" charset="0"/>
              </a:rPr>
              <a:t>Спортивная ходьба </a:t>
            </a:r>
          </a:p>
          <a:p>
            <a:pPr algn="ctr"/>
            <a:r>
              <a:rPr lang="ru-RU" sz="2000" b="1" dirty="0" smtClean="0">
                <a:latin typeface="Segoe Print" pitchFamily="2" charset="0"/>
                <a:cs typeface="Times New Roman" pitchFamily="18" charset="0"/>
              </a:rPr>
              <a:t>50 км.</a:t>
            </a:r>
            <a:endParaRPr lang="ru-RU" sz="2000" b="1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2" y="2108370"/>
            <a:ext cx="5286412" cy="460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Сергей родился 16 января 1980 года в городе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Инсан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, республика Мордовия. С детства увлекался спортом, сначала пробовал себя как бегун на средние дистанции, однако затем сосредоточился на спортивной ходьбе.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Segoe Print" pitchFamily="2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FF0000"/>
                </a:solidFill>
                <a:latin typeface="Segoe Print" pitchFamily="2" charset="0"/>
                <a:ea typeface="Times New Roman" pitchFamily="18" charset="0"/>
                <a:cs typeface="Tahoma" pitchFamily="34" charset="0"/>
              </a:rPr>
              <a:t>Достижения: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2001 год -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первое место на чемпионате России,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2003 год-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 первое место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Кубок России,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2005 год-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1400" b="1" dirty="0" smtClean="0">
                <a:latin typeface="Segoe Print" pitchFamily="2" charset="0"/>
                <a:ea typeface="Times New Roman" pitchFamily="18" charset="0"/>
                <a:cs typeface="Tahoma" pitchFamily="34" charset="0"/>
              </a:rPr>
              <a:t>первое место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Кубок Европы</a:t>
            </a:r>
            <a:r>
              <a:rPr lang="ru-RU" sz="1400" b="1" dirty="0" smtClean="0">
                <a:latin typeface="Segoe Print" pitchFamily="2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1400" b="1" dirty="0" smtClean="0">
                <a:latin typeface="Segoe Print" pitchFamily="2" charset="0"/>
                <a:ea typeface="Times New Roman" pitchFamily="18" charset="0"/>
                <a:cs typeface="Tahoma" pitchFamily="34" charset="0"/>
              </a:rPr>
              <a:t>Ч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емпионат мира в Хельсинки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После этого его признали лучшим спортсменом региона.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2009 год -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он повторил успех на мировом первенстве по легкой атлетике в Берлине.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В 2012 году, в Лондоне, ему удалось взять золото. При этом, по признанию легкоатлета, именно отрезок 25-35 километров стал для него самым трудным.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лево 9">
            <a:hlinkClick r:id="rId5" action="ppaction://hlinksldjump"/>
          </p:cNvPr>
          <p:cNvSpPr/>
          <p:nvPr/>
        </p:nvSpPr>
        <p:spPr>
          <a:xfrm>
            <a:off x="8001024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32003">
            <a:off x="98437" y="135572"/>
            <a:ext cx="2644113" cy="1984325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7463">
            <a:off x="5278168" y="5045306"/>
            <a:ext cx="2421165" cy="1721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800" name="Picture 8" descr="http://www.sports.ru/images/object_90.1344458807.628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000108"/>
            <a:ext cx="3981075" cy="25966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29388" y="3714752"/>
            <a:ext cx="1857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Антюх</a:t>
            </a:r>
            <a:r>
              <a:rPr lang="ru-RU" sz="2000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 Наталья</a:t>
            </a:r>
          </a:p>
          <a:p>
            <a:pPr algn="ctr"/>
            <a:r>
              <a:rPr lang="ru-RU" sz="2000" dirty="0" smtClean="0">
                <a:latin typeface="Segoe Print" pitchFamily="2" charset="0"/>
                <a:cs typeface="Times New Roman" pitchFamily="18" charset="0"/>
              </a:rPr>
              <a:t>Бег 400 м с барьерами</a:t>
            </a:r>
            <a:endParaRPr lang="ru-RU" sz="2000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86050" y="4071942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2214554"/>
            <a:ext cx="49292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Segoe Print" pitchFamily="2" charset="0"/>
              </a:rPr>
              <a:t>Наталья родилась 26 июня 1981 года в Ленинграде, Наталья и сегодня выступает в зачет этого города, а также за Москву. Спортом начала заниматься в спортивном клубе «Динамо» Санкт-Петербурга и уже в 17-летнем возрасте стала победительницей Всемирных юношеских Игр в Москве в беге на 400 метров с барьерами. Наталья – заслуженный мастер спорта России, награждена Орденом Дружбы в 2006 году. С 1998 года спортсменка входит в состав сборной команды страны и за это время неоднократно добивалась выдающихся результатов на самых престижных соревнованиях. </a:t>
            </a:r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</a:rPr>
              <a:t>За годы выступления за команду России, Наталья </a:t>
            </a:r>
            <a:r>
              <a:rPr lang="ru-RU" sz="1400" dirty="0" err="1" smtClean="0">
                <a:solidFill>
                  <a:srgbClr val="FF0000"/>
                </a:solidFill>
                <a:latin typeface="Segoe Print" pitchFamily="2" charset="0"/>
              </a:rPr>
              <a:t>Антюх</a:t>
            </a:r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</a:rPr>
              <a:t> по праву приобрела авторитет командного бойца, </a:t>
            </a:r>
            <a:r>
              <a:rPr lang="ru-RU" sz="1400" dirty="0" smtClean="0">
                <a:latin typeface="Segoe Print" pitchFamily="2" charset="0"/>
              </a:rPr>
              <a:t>поэтому ничего нет удивительного в то, что </a:t>
            </a:r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</a:rPr>
              <a:t>в ее медальной коллекции так много высоких наград за победы в командных видах – эстафетах.</a:t>
            </a:r>
            <a:endParaRPr lang="ru-RU" sz="1400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11" name="Стрелка влево 10">
            <a:hlinkClick r:id="rId5" action="ppaction://hlinksldjump"/>
          </p:cNvPr>
          <p:cNvSpPr/>
          <p:nvPr/>
        </p:nvSpPr>
        <p:spPr>
          <a:xfrm>
            <a:off x="7929586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32003">
            <a:off x="98437" y="135572"/>
            <a:ext cx="2644113" cy="1984325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3138">
            <a:off x="5491521" y="4876374"/>
            <a:ext cx="2421165" cy="1721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806" name="Picture 14" descr="http://olymp2012.rambler.ru/images/document/2012/08/13/1344851420_252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000108"/>
            <a:ext cx="4263439" cy="300039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72066" y="4143380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  <a:ea typeface="Verdana" pitchFamily="34" charset="0"/>
                <a:cs typeface="Times New Roman" pitchFamily="18" charset="0"/>
              </a:rPr>
              <a:t>Ухов Иван</a:t>
            </a:r>
          </a:p>
          <a:p>
            <a:pPr algn="ctr"/>
            <a:r>
              <a:rPr lang="ru-RU" sz="2000" b="1" dirty="0" smtClean="0">
                <a:latin typeface="Segoe Print" pitchFamily="2" charset="0"/>
                <a:ea typeface="Verdana" pitchFamily="34" charset="0"/>
                <a:cs typeface="Times New Roman" pitchFamily="18" charset="0"/>
              </a:rPr>
              <a:t>Прыжки в высоту</a:t>
            </a:r>
            <a:endParaRPr lang="ru-RU" sz="2000" b="1" dirty="0">
              <a:latin typeface="Segoe Print" pitchFamily="2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00034" y="1759171"/>
            <a:ext cx="3786214" cy="48013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Иван родился  29 марта 1986 году, в Челябинске, СССР,  российский прыгун в высоту.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Занимается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спортом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с семи лет. Сначала это был баскетбол, с 11-ти лет — метание диска и только с 17-ти — прыжки в высоту. Личный рекорд Ухова на открытых площадках составляет 2,39 и был установлен за месяц до олимпиады. В закрытом помещении прыгнул на 2,40.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Фаворит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мира в помещении (2010) и двукратный фаворит Европы в помещении (2009 и 2011), рекордсмен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Рф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Tahoma" pitchFamily="34" charset="0"/>
              </a:rPr>
              <a:t> в помещении (2,40 м).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лево 9">
            <a:hlinkClick r:id="rId5" action="ppaction://hlinksldjump"/>
          </p:cNvPr>
          <p:cNvSpPr/>
          <p:nvPr/>
        </p:nvSpPr>
        <p:spPr>
          <a:xfrm>
            <a:off x="8001024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32003">
            <a:off x="249279" y="360877"/>
            <a:ext cx="2858951" cy="2145554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55396">
            <a:off x="6664716" y="726804"/>
            <a:ext cx="2421165" cy="1721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2" name="Picture 4" descr="http://www.all-athletics.com/files/imagecache/photos_big_nowm/photos/yelena_lashmano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214554"/>
            <a:ext cx="2956416" cy="407196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71802" y="1071546"/>
            <a:ext cx="3643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Лашманова</a:t>
            </a:r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 Елена</a:t>
            </a:r>
          </a:p>
          <a:p>
            <a:pPr algn="ctr"/>
            <a:r>
              <a:rPr lang="ru-RU" sz="2000" dirty="0" smtClean="0">
                <a:latin typeface="Segoe Print" pitchFamily="2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Segoe Print" pitchFamily="2" charset="0"/>
                <a:cs typeface="Times New Roman" pitchFamily="18" charset="0"/>
              </a:rPr>
              <a:t>Спортивная ходьба </a:t>
            </a:r>
          </a:p>
          <a:p>
            <a:pPr algn="ctr"/>
            <a:r>
              <a:rPr lang="ru-RU" sz="2000" b="1" dirty="0" smtClean="0">
                <a:latin typeface="Segoe Print" pitchFamily="2" charset="0"/>
                <a:cs typeface="Times New Roman" pitchFamily="18" charset="0"/>
              </a:rPr>
              <a:t>20 км</a:t>
            </a:r>
            <a:r>
              <a:rPr lang="ru-RU" sz="2000" b="1" dirty="0" smtClean="0">
                <a:latin typeface="Segoe Print" pitchFamily="2" charset="0"/>
              </a:rPr>
              <a:t>.</a:t>
            </a:r>
            <a:endParaRPr lang="ru-RU" sz="2000" b="1" dirty="0">
              <a:latin typeface="Segoe Print" pitchFamily="2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 rot="21441480">
            <a:off x="3030277" y="2209311"/>
            <a:ext cx="550072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Segoe Print" pitchFamily="2" charset="0"/>
                <a:ea typeface="Times New Roman" pitchFamily="18" charset="0"/>
                <a:cs typeface="Arial" pitchFamily="34" charset="0"/>
              </a:rPr>
              <a:t>Анна 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одилась в апреле 1992 года в Мордовии. Её специализацией в легкой атлетике является спортивная ходьба.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Елена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Лашманова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стала заниматься спортивной ходьбой в достаточно позднем возрасте, учась в 7 классе. До этого спортсменка увлекалась другими видами спорта, в частности волейболом, настольным теннисом, кроме того, она посещала и художественную школу..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Свою первую победу мордовская легкоатлетка одержала в 2009 году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 Тогда Елена победила на чемпионате мира среди девушек, который проходил в итальянском городе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Больцано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, на дистанции пять километров. Она является многократным призёром чемпионатов России, является победительницей юниорских чемпионатов Мира и Европы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cs typeface="Arial" pitchFamily="34" charset="0"/>
              </a:rPr>
              <a:t> </a:t>
            </a:r>
          </a:p>
        </p:txBody>
      </p:sp>
      <p:sp>
        <p:nvSpPr>
          <p:cNvPr id="10" name="Стрелка влево 9">
            <a:hlinkClick r:id="rId6" action="ppaction://hlinksldjump"/>
          </p:cNvPr>
          <p:cNvSpPr/>
          <p:nvPr/>
        </p:nvSpPr>
        <p:spPr>
          <a:xfrm>
            <a:off x="8001024" y="6373368"/>
            <a:ext cx="1000132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32003">
            <a:off x="106435" y="146587"/>
            <a:ext cx="2858951" cy="2145554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55396">
            <a:off x="5273061" y="4870208"/>
            <a:ext cx="2421165" cy="1721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6" name="Picture 8" descr="http://rostov.dkvartal.ru/system/ckeditor_assets/pictures/3439/content_%D1%87%D0%B8%D1%87%D0%B5%D1%80%D0%BE%D0%B2%D0%B02.jpg?13455353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7616" y="1785926"/>
            <a:ext cx="4281965" cy="278608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214942" y="1071546"/>
            <a:ext cx="2714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Чичерова Анна</a:t>
            </a:r>
          </a:p>
          <a:p>
            <a:pPr algn="ctr"/>
            <a:r>
              <a:rPr lang="ru-RU" sz="2000" b="1" dirty="0" smtClean="0">
                <a:latin typeface="Segoe Print" pitchFamily="2" charset="0"/>
                <a:cs typeface="Times New Roman" pitchFamily="18" charset="0"/>
              </a:rPr>
              <a:t>Прыжки в высоту</a:t>
            </a:r>
            <a:endParaRPr lang="ru-RU" sz="2000" b="1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 rot="21395508">
            <a:off x="119998" y="2359495"/>
            <a:ext cx="500066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Анна родилась 22 июля 1982 года в столице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Армении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– Ереване.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юности Анна обнаружила в себе большой талант и предрасположенность к спортивной деятельности. Будущая легкоатлетка решила стать спортсменом высшего класса.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Вскоре ее самой любимой дисциплиной стали прыжки в высоту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2003 году, прыгнув на 1,99, стала брон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зовым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призером чемпионата мира в закрытых помещениях. Участвовала на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Олимпиаде-2004,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однако с результатом 1,96 оказалась только шестой.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 2005 году завоевала золотую медаль Универсиады в Измире, а также выиграла чемпионат Европы в залах.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 2011 году Чичерова стала чемпионкой мира.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 2012 году Анна Чичерова победила на Олимпиаде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Лондане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, она смогла взять высоту в 2,05 со второй попытки.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10" name="Стрелка влево 9">
            <a:hlinkClick r:id="rId6" action="ppaction://hlinksldjump"/>
          </p:cNvPr>
          <p:cNvSpPr/>
          <p:nvPr/>
        </p:nvSpPr>
        <p:spPr>
          <a:xfrm>
            <a:off x="8001024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32003">
            <a:off x="249279" y="360877"/>
            <a:ext cx="2858951" cy="2145554"/>
          </a:xfrm>
          <a:prstGeom prst="rect">
            <a:avLst/>
          </a:prstGeom>
          <a:noFill/>
        </p:spPr>
      </p:pic>
      <p:pic>
        <p:nvPicPr>
          <p:cNvPr id="33796" name="Picture 4" descr="http://im5-tub-ru.yandex.net/i?id=228072164-26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55396">
            <a:off x="6201756" y="3941514"/>
            <a:ext cx="2421165" cy="1721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1501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4" name="Picture 6" descr="http://z2.d.sdska.ru/2-z2-25b7a9e2-d19f-41ac-ae2d-25f3379268c0.jpg"/>
          <p:cNvPicPr>
            <a:picLocks noChangeAspect="1" noChangeArrowheads="1"/>
          </p:cNvPicPr>
          <p:nvPr/>
        </p:nvPicPr>
        <p:blipFill>
          <a:blip r:embed="rId5" cstate="print"/>
          <a:srcRect l="3015" t="-251" r="6474"/>
          <a:stretch>
            <a:fillRect/>
          </a:stretch>
        </p:blipFill>
        <p:spPr bwMode="auto">
          <a:xfrm rot="160981">
            <a:off x="5405999" y="864947"/>
            <a:ext cx="3431952" cy="213894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572132" y="3071810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Савинова Мария</a:t>
            </a:r>
          </a:p>
          <a:p>
            <a:pPr algn="ctr"/>
            <a:r>
              <a:rPr lang="ru-RU" sz="2000" b="1" dirty="0" smtClean="0">
                <a:latin typeface="Segoe Print" pitchFamily="2" charset="0"/>
                <a:cs typeface="Times New Roman" pitchFamily="18" charset="0"/>
              </a:rPr>
              <a:t>Бег 800 м</a:t>
            </a:r>
            <a:endParaRPr lang="ru-RU" sz="2000" b="1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 rot="21130209">
            <a:off x="406933" y="2377887"/>
            <a:ext cx="567857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Мария, родилась 13 августа 1985 года в Челябинске. С дошкольных лет занималась бальными танцами,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учась в школе начала заниматься баскетболом и бадминтоном. В бадминтоне получила звание КМС, в это же время начала посещать секцию лёгкой атлетики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 Бадминтон остался в жизни Марии, иногда играет в свободное время.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Первый тренер в лёгкой атлетике Татьяна Ивановна Маслова(ЗТР), которая довела её до звания Мастера спорта по легкой атлетике. После выполнения норматива мастера спорта, закончила Южно-Уральский Государственный Университет по специальности менеджмент в физической культуре и спорте.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С декабря 2007 года Мария начала тренироваться в группе Владимира Семёновича Казарина и представлять спортивный клуб "Спутник" г.Нижний Тагил.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Под руководством В.С.Казарина Мария выигрывает летние и зимние Чемпионаты Мира и Европы и в 2012 году становится Олимпийской Чемпионкой.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12" name="Стрелка влево 11">
            <a:hlinkClick r:id="rId6" action="ppaction://hlinksldjump"/>
          </p:cNvPr>
          <p:cNvSpPr/>
          <p:nvPr/>
        </p:nvSpPr>
        <p:spPr>
          <a:xfrm>
            <a:off x="7929586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vsluh.ru/system/post_images/large/252/252191/%D0%9B%D0%BE%D0%BD%D0%B4%D0%BE%D0%BD-2012.jpg?1344324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32003">
            <a:off x="249279" y="360877"/>
            <a:ext cx="2858951" cy="21455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14290"/>
            <a:ext cx="4286280" cy="64294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Легкая атлетика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8" name="Picture 10" descr="http://www.rusathletics.com/img/images/events/daegue_2011/d8_23_lysenk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285992"/>
            <a:ext cx="3990137" cy="300039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57158" y="5357826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Лысенко Татьяна</a:t>
            </a:r>
          </a:p>
          <a:p>
            <a:pPr algn="ctr"/>
            <a:r>
              <a:rPr lang="ru-RU" b="1" dirty="0" smtClean="0">
                <a:latin typeface="Segoe Print" pitchFamily="2" charset="0"/>
                <a:cs typeface="Times New Roman" pitchFamily="18" charset="0"/>
              </a:rPr>
              <a:t>Метание молота</a:t>
            </a:r>
            <a:endParaRPr lang="ru-RU" b="1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14810" y="793063"/>
            <a:ext cx="4429156" cy="58169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Татьяна родилась 9 октября 1983 года в городе Батайск, Ростовская область.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1993 году начала заниматься спортом. Вначале занималась легкой атлетикой, потом переключилась на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тэквандо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 После этого посещала секцию баскетбола. Спустя 5 лет, Татьяна начала заниматься совершенно новым видом спорта -  метание молота.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Ее тренером на этом поприще стал Николай Николаевич Белобородов. Участие в более серьезных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2006 году на Мемориале Братьев Знаменских, проходящий в Жуковском, Россия, Татьяна Лысенко установила новый мировой рекорд.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Молот, выпущенный из рук спортсменки, остановился на отметке 77,41 метра. Еще одна золотая медаль вошла в коллекцию легкоатлетки.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Спустя пару месяцев, Татьяна превзошла саму себя.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На соревнованиях в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Таллине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, Татьяна Лысенко установила новый мировой рекорд, ее снаряд остановился на отметке 77,80 метра. Следующие соревнования по легкой атлетике, Татьяна не сходила с пьедестала. Она трижды брала золото и два раза серебро. соревнованиях для нее началось в 2005 году. В 2009 году, на чемпионате России, она заняла первое место. Ее результат был 76,41 м. в 2009 году, Татьяна поднималась за наградами на пьедестал еще три раза.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2010 год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, хотя рекордов не было, Татьяна не заставила краснеть своих тренеров.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За сезон она пополнила свою копилку наград на 11 золотых, 4 серебряных и 4 бронзовых медали.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9" name="Стрелка влево 8">
            <a:hlinkClick r:id="rId5" action="ppaction://hlinksldjump"/>
          </p:cNvPr>
          <p:cNvSpPr/>
          <p:nvPr/>
        </p:nvSpPr>
        <p:spPr>
          <a:xfrm>
            <a:off x="8001024" y="6373368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im0-tub-ru.yandex.net/i?id=55613563-27-72&amp;n=21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/>
          <a:stretch>
            <a:fillRect/>
          </a:stretch>
        </p:blipFill>
        <p:spPr bwMode="auto">
          <a:xfrm>
            <a:off x="-64" y="0"/>
            <a:ext cx="914406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43042" y="214290"/>
            <a:ext cx="5857916" cy="76944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Водные виды спорта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214282" y="1357297"/>
            <a:ext cx="792961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Сборная команда  России по синхронному плаванию 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Захаров Илья </a:t>
            </a:r>
            <a:endParaRPr kumimoji="0" lang="ru-RU" sz="2800" b="1" i="1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Синхронное плавание, дуэт Ищенко Наталья, </a:t>
            </a:r>
            <a:r>
              <a:rPr kumimoji="0" lang="ru-RU" sz="28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Ромашина</a:t>
            </a: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 Светлана </a:t>
            </a:r>
            <a:endParaRPr kumimoji="0" lang="ru-RU" sz="2800" b="1" i="1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Гребля на байдарках и </a:t>
            </a:r>
            <a:r>
              <a:rPr kumimoji="0" lang="ru-RU" sz="28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каное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ea typeface="Calibri" pitchFamily="34" charset="0"/>
              <a:cs typeface="Times New Roman" pitchFamily="18" charset="0"/>
              <a:hlinkClick r:id="rId6" action="ppaction://hlinksldjump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(двойки 200 м) </a:t>
            </a:r>
            <a:r>
              <a:rPr kumimoji="0" lang="ru-RU" sz="28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Алекса́ндр</a:t>
            </a: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 </a:t>
            </a:r>
            <a:r>
              <a:rPr kumimoji="0" lang="ru-RU" sz="28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Дьяче́нко</a:t>
            </a: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 </a:t>
            </a: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,</a:t>
            </a:r>
            <a:r>
              <a:rPr kumimoji="0" lang="ru-RU" sz="28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Ю́рий</a:t>
            </a: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 </a:t>
            </a:r>
            <a:r>
              <a:rPr kumimoji="0" lang="ru-RU" sz="28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Пострига́й</a:t>
            </a: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6" action="ppaction://hlinksldjump"/>
              </a:rPr>
              <a:t> 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85728"/>
            <a:ext cx="6715172" cy="369332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Водные виды спорта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http://im3-tub-ru.yandex.net/i?id=191111613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2543175" cy="1428750"/>
          </a:xfrm>
          <a:prstGeom prst="rect">
            <a:avLst/>
          </a:prstGeom>
          <a:noFill/>
        </p:spPr>
      </p:pic>
      <p:pic>
        <p:nvPicPr>
          <p:cNvPr id="23558" name="Picture 6" descr="http://im8-tub-ru.yandex.net/i?id=30555380-6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1850" y="4857760"/>
            <a:ext cx="1962150" cy="1428750"/>
          </a:xfrm>
          <a:prstGeom prst="rect">
            <a:avLst/>
          </a:prstGeom>
          <a:noFill/>
        </p:spPr>
      </p:pic>
      <p:pic>
        <p:nvPicPr>
          <p:cNvPr id="23560" name="Picture 8" descr="http://sport.business-gazeta.ru/files/images/article/141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785794"/>
            <a:ext cx="5048250" cy="38100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00430" y="4714884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Сборная команда  России по синхронному плаванию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2357430"/>
            <a:ext cx="33575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Наталья Ищенко и Светлана </a:t>
            </a:r>
            <a:r>
              <a:rPr lang="ru-RU" b="1" i="1" dirty="0" err="1" smtClean="0"/>
              <a:t>Ромашина</a:t>
            </a:r>
            <a:r>
              <a:rPr lang="ru-RU" b="1" i="1" dirty="0" smtClean="0"/>
              <a:t>, Анастасия Давыдова, Эльвира </a:t>
            </a:r>
            <a:r>
              <a:rPr lang="ru-RU" b="1" i="1" dirty="0" err="1" smtClean="0"/>
              <a:t>Хасянова</a:t>
            </a:r>
            <a:r>
              <a:rPr lang="ru-RU" b="1" i="1" dirty="0" smtClean="0"/>
              <a:t>, Светлана Колесниченко, Дарья Коробова, Александра </a:t>
            </a:r>
            <a:r>
              <a:rPr lang="ru-RU" b="1" i="1" dirty="0" err="1" smtClean="0"/>
              <a:t>Пацкевич</a:t>
            </a:r>
            <a:r>
              <a:rPr lang="ru-RU" b="1" i="1" dirty="0" smtClean="0"/>
              <a:t>, Алла Шишкина, </a:t>
            </a:r>
            <a:r>
              <a:rPr lang="ru-RU" b="1" i="1" dirty="0" err="1" smtClean="0"/>
              <a:t>Анжелика</a:t>
            </a:r>
            <a:r>
              <a:rPr lang="ru-RU" b="1" i="1" dirty="0" smtClean="0"/>
              <a:t> </a:t>
            </a:r>
            <a:r>
              <a:rPr lang="ru-RU" b="1" i="1" dirty="0" err="1" smtClean="0"/>
              <a:t>Тиманина</a:t>
            </a:r>
            <a:r>
              <a:rPr lang="ru-RU" b="1" i="1" dirty="0" smtClean="0"/>
              <a:t>.</a:t>
            </a:r>
            <a:endParaRPr lang="ru-RU" dirty="0"/>
          </a:p>
        </p:txBody>
      </p:sp>
      <p:sp>
        <p:nvSpPr>
          <p:cNvPr id="11" name="Стрелка влево 10">
            <a:hlinkClick r:id="rId5" action="ppaction://hlinksldjump"/>
          </p:cNvPr>
          <p:cNvSpPr/>
          <p:nvPr/>
        </p:nvSpPr>
        <p:spPr>
          <a:xfrm>
            <a:off x="7786710" y="6286520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6715172" cy="500066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Водные виды спорта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im3-tub-ru.yandex.net/i?id=191111613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2543175" cy="1428750"/>
          </a:xfrm>
          <a:prstGeom prst="rect">
            <a:avLst/>
          </a:prstGeom>
          <a:noFill/>
        </p:spPr>
      </p:pic>
      <p:pic>
        <p:nvPicPr>
          <p:cNvPr id="4" name="Picture 6" descr="http://im8-tub-ru.yandex.net/i?id=30555380-6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5286388"/>
            <a:ext cx="1962150" cy="1428750"/>
          </a:xfrm>
          <a:prstGeom prst="rect">
            <a:avLst/>
          </a:prstGeom>
          <a:noFill/>
        </p:spPr>
      </p:pic>
      <p:pic>
        <p:nvPicPr>
          <p:cNvPr id="26628" name="Picture 4" descr="http://rsport.ru/images/64622/41/6462241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285992"/>
            <a:ext cx="3429024" cy="22181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457200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Захаров Илья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Прыжки в воду, трамплин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500430" y="785794"/>
            <a:ext cx="5000660" cy="13849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Российский спортсмен, заслуженный мастер спорта России. Его основная дисциплина, в которой он выступает это прыжки в воду.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Родился Илья 2 мая 1991 года в городе Саратов. Заниматься водным спортом Илья начал в 7 лет. Через шесть лет в 2004 году, Илья Захаров сдал норматив на мастера спорта.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4942" y="200024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Достижения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714876" y="2285992"/>
            <a:ext cx="414340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2008 году на Кубке России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- победитель с 10 метровой вышки. В синхронных прыжках с 3-метровки на чемпионате России, Илья Захаров стал серебряным призером в паре с Игорем Корякиным. В том же сезоне Илья пополнил свою копилку наград на соревнованиях Первенства Европы, которые проходили в Минске (Белоруссия). Там спортсмен завоевал серебро среди юниоров, и две награды высшей пробы в индивидуальном зачете.</a:t>
            </a:r>
            <a:endParaRPr kumimoji="0" lang="ru-RU" sz="1400" b="0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643306" y="4500570"/>
            <a:ext cx="457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2009 году еще две медали Илья получил на чемпионате России.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Серебряную медаль он завоевал в паре с Евгением Кузнецовым с 3-метрового трамплина и золотую медаль в паре с Виктором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Минибаевым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10-метровой вышки. В том же году на первенстве Европы в Будапеште (Венгрия), Илья Захаров взял три золотых медали: в индивидуальном зачете с 3- и 10-метровки, и в паре с В.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Минибаевым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>
            <a:hlinkClick r:id="rId5" action="ppaction://hlinksldjump"/>
          </p:cNvPr>
          <p:cNvSpPr/>
          <p:nvPr/>
        </p:nvSpPr>
        <p:spPr>
          <a:xfrm>
            <a:off x="8001024" y="6215082"/>
            <a:ext cx="978408" cy="484632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6715172" cy="500066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Водные виды спорта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im3-tub-ru.yandex.net/i?id=191111613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16021">
            <a:off x="322112" y="852791"/>
            <a:ext cx="2543175" cy="1428750"/>
          </a:xfrm>
          <a:prstGeom prst="rect">
            <a:avLst/>
          </a:prstGeom>
          <a:noFill/>
        </p:spPr>
      </p:pic>
      <p:pic>
        <p:nvPicPr>
          <p:cNvPr id="4" name="Picture 6" descr="http://im8-tub-ru.yandex.net/i?id=30555380-6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57760"/>
            <a:ext cx="1962150" cy="14287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57290" y="550070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Захаров Илья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Прыжки в воду, трамплин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500430" y="1324403"/>
            <a:ext cx="500066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256" y="85723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Достижения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572000" y="1285860"/>
            <a:ext cx="4429156" cy="45550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2010 году на соревнованиях по прыжкам в воду Гран-при в Монреале (Канада)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Илья в синхронных прыжках с Кузнецовым заняли третье место.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соревнованиях Гран-при прошедших в Германии в городе Росток, в паре с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Минибаевым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 же заняли третье место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А на Кубке мира в Китае с тем же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Минибаевым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они уже несколько поднялись и стали серебряными призерами.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2011 году на чемпионате Европы по прыжкам в воду в Турине (Италия)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Илья трижды получал награды: две золотые медали и одну серебряную.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чемпионате мира в Шанхае (Китай), Илья получил две серебряные медали,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одну за синхронные прыжки и вторую в индивидуальном зачете с 3-метрового трамплина.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7" name="Picture 3" descr="http://russiandiving.net/img/333102-ilja-zakharov.jpg"/>
          <p:cNvPicPr>
            <a:picLocks noChangeAspect="1" noChangeArrowheads="1"/>
          </p:cNvPicPr>
          <p:nvPr/>
        </p:nvPicPr>
        <p:blipFill>
          <a:blip r:embed="rId4" cstate="print"/>
          <a:srcRect t="1904" r="2857" b="6716"/>
          <a:stretch>
            <a:fillRect/>
          </a:stretch>
        </p:blipFill>
        <p:spPr bwMode="auto">
          <a:xfrm>
            <a:off x="2000232" y="1928802"/>
            <a:ext cx="2428892" cy="3429024"/>
          </a:xfrm>
          <a:prstGeom prst="rect">
            <a:avLst/>
          </a:prstGeom>
          <a:noFill/>
        </p:spPr>
      </p:pic>
      <p:sp>
        <p:nvSpPr>
          <p:cNvPr id="14" name="Стрелка влево 13">
            <a:hlinkClick r:id="rId5" action="ppaction://hlinksldjump"/>
          </p:cNvPr>
          <p:cNvSpPr/>
          <p:nvPr/>
        </p:nvSpPr>
        <p:spPr>
          <a:xfrm>
            <a:off x="8001024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6715172" cy="500066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Водные виды спорта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im3-tub-ru.yandex.net/i?id=191111613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2543175" cy="1428750"/>
          </a:xfrm>
          <a:prstGeom prst="rect">
            <a:avLst/>
          </a:prstGeom>
          <a:noFill/>
        </p:spPr>
      </p:pic>
      <p:pic>
        <p:nvPicPr>
          <p:cNvPr id="4" name="Picture 6" descr="http://im8-tub-ru.yandex.net/i?id=30555380-6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5286388"/>
            <a:ext cx="1962150" cy="1428750"/>
          </a:xfrm>
          <a:prstGeom prst="rect">
            <a:avLst/>
          </a:prstGeom>
          <a:noFill/>
        </p:spPr>
      </p:pic>
      <p:pic>
        <p:nvPicPr>
          <p:cNvPr id="26626" name="Picture 2" descr="http://olymp2012.rambler.ru/images/document/2012/08/13/1344851593_625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857232"/>
            <a:ext cx="3725774" cy="252886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57752" y="335756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Синхронное плавание, дуэт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Ищенко Наталья,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Ромашина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Светлана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21455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Ната́лья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И́щенко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(8 апреля 1986, Смоленск, СССР) — российская спортсменка, выступающая в синхронном плавании, олимпийская чемпионка 2008 года, </a:t>
            </a:r>
            <a:r>
              <a:rPr lang="ru-RU" sz="16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16-кратная чемпионка мира и 9-кратная Европы, абсолютная чемпионка Европы 2010 года и первая синхронистка в истории чемпионатов Европы, которой удалось выиграть все 4 вида</a:t>
            </a:r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Член сборной России с 2002 года, заслуженный мастер спорта России.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7752" y="4071942"/>
            <a:ext cx="41434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err="1" smtClean="0"/>
              <a:t>Светла́на</a:t>
            </a:r>
            <a:r>
              <a:rPr lang="ru-RU" sz="1400" b="1" i="1" dirty="0" smtClean="0"/>
              <a:t> </a:t>
            </a:r>
            <a:r>
              <a:rPr lang="ru-RU" sz="1400" b="1" i="1" dirty="0" err="1" smtClean="0"/>
              <a:t>Ромашина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 </a:t>
            </a:r>
          </a:p>
          <a:p>
            <a:r>
              <a:rPr lang="ru-RU" sz="1400" i="1" dirty="0" smtClean="0">
                <a:hlinkClick r:id="rId5" tooltip="21 сентября"/>
              </a:rPr>
              <a:t>(21 сентября</a:t>
            </a:r>
            <a:r>
              <a:rPr lang="ru-RU" sz="1400" i="1" dirty="0" smtClean="0"/>
              <a:t> </a:t>
            </a:r>
            <a:r>
              <a:rPr lang="ru-RU" sz="1400" i="1" dirty="0" smtClean="0">
                <a:hlinkClick r:id="rId6" tooltip="1989 год"/>
              </a:rPr>
              <a:t>1989</a:t>
            </a:r>
            <a:r>
              <a:rPr lang="ru-RU" sz="1400" i="1" dirty="0" smtClean="0"/>
              <a:t>, </a:t>
            </a:r>
            <a:r>
              <a:rPr lang="ru-RU" sz="1400" i="1" dirty="0" smtClean="0">
                <a:hlinkClick r:id="rId7" tooltip="Москва"/>
              </a:rPr>
              <a:t>Москва</a:t>
            </a:r>
            <a:r>
              <a:rPr lang="ru-RU" sz="1400" i="1" dirty="0" smtClean="0"/>
              <a:t>, </a:t>
            </a:r>
            <a:r>
              <a:rPr lang="ru-RU" sz="1400" i="1" dirty="0" smtClean="0">
                <a:hlinkClick r:id="rId8" tooltip="РСФСР"/>
              </a:rPr>
              <a:t>РСФСР</a:t>
            </a:r>
            <a:r>
              <a:rPr lang="ru-RU" sz="1400" i="1" dirty="0" smtClean="0"/>
              <a:t>, </a:t>
            </a:r>
            <a:r>
              <a:rPr lang="ru-RU" sz="1400" i="1" dirty="0" smtClean="0">
                <a:hlinkClick r:id="rId9" tooltip="СССР"/>
              </a:rPr>
              <a:t>СССР</a:t>
            </a:r>
            <a:r>
              <a:rPr lang="ru-RU" sz="1400" i="1" dirty="0" smtClean="0"/>
              <a:t>) — российская спортсменка, выступает в синхронном плавании, в сборной России с </a:t>
            </a:r>
            <a:r>
              <a:rPr lang="ru-RU" sz="1400" i="1" dirty="0" smtClean="0">
                <a:hlinkClick r:id="rId10" tooltip="2005 год"/>
              </a:rPr>
              <a:t>2005 года</a:t>
            </a:r>
            <a:r>
              <a:rPr lang="ru-RU" sz="1400" i="1" dirty="0" smtClean="0"/>
              <a:t>. Трёхкратная олимпийская чемпионка, 15-кратная чемпионка мира, 6-кратная чемпионка Европы. Выступала в дуэте с </a:t>
            </a:r>
            <a:r>
              <a:rPr lang="ru-RU" sz="1400" i="1" dirty="0" smtClean="0">
                <a:hlinkClick r:id="rId11" tooltip="Ищенко, Наталья Сергеевна"/>
              </a:rPr>
              <a:t>Натальей Ищенко</a:t>
            </a:r>
            <a:r>
              <a:rPr lang="ru-RU" sz="1400" i="1" dirty="0" smtClean="0"/>
              <a:t>. После </a:t>
            </a:r>
            <a:r>
              <a:rPr lang="ru-RU" sz="1400" i="1" dirty="0" smtClean="0">
                <a:hlinkClick r:id="rId12" tooltip="Летние Олимпийские игры 2012"/>
              </a:rPr>
              <a:t>Олимпийских игр 2012 в Лондоне</a:t>
            </a:r>
            <a:r>
              <a:rPr lang="ru-RU" sz="1400" i="1" dirty="0" smtClean="0"/>
              <a:t> выступает в соло, в дуэте со </a:t>
            </a:r>
            <a:r>
              <a:rPr lang="ru-RU" sz="1400" i="1" dirty="0" smtClean="0">
                <a:hlinkClick r:id="rId13" tooltip="Колесниченко, Светлана Константиновна"/>
              </a:rPr>
              <a:t>Светланой Колесниченко</a:t>
            </a:r>
            <a:r>
              <a:rPr lang="ru-RU" sz="1400" i="1" dirty="0" smtClean="0"/>
              <a:t> и в групповых упражнениях.</a:t>
            </a:r>
            <a:endParaRPr lang="ru-RU" sz="1400" i="1" dirty="0"/>
          </a:p>
        </p:txBody>
      </p:sp>
      <p:sp>
        <p:nvSpPr>
          <p:cNvPr id="11" name="Стрелка влево 10">
            <a:hlinkClick r:id="rId14" action="ppaction://hlinksldjump"/>
          </p:cNvPr>
          <p:cNvSpPr/>
          <p:nvPr/>
        </p:nvSpPr>
        <p:spPr>
          <a:xfrm>
            <a:off x="7929586" y="6373368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6715172" cy="500066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Водные виды спорта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im3-tub-ru.yandex.net/i?id=191111613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2543175" cy="1428750"/>
          </a:xfrm>
          <a:prstGeom prst="rect">
            <a:avLst/>
          </a:prstGeom>
          <a:noFill/>
        </p:spPr>
      </p:pic>
      <p:pic>
        <p:nvPicPr>
          <p:cNvPr id="4" name="Picture 6" descr="http://im8-tub-ru.yandex.net/i?id=30555380-6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5286388"/>
            <a:ext cx="1962150" cy="1428750"/>
          </a:xfrm>
          <a:prstGeom prst="rect">
            <a:avLst/>
          </a:prstGeom>
          <a:noFill/>
        </p:spPr>
      </p:pic>
      <p:pic>
        <p:nvPicPr>
          <p:cNvPr id="26630" name="Picture 6" descr="http://susanin.udm.ru/upload/iblock/a21/a2184f40dc2f50cdafb1478f7e7eac0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785794"/>
            <a:ext cx="3643298" cy="242886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000464" y="3214686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Гребля на байдарках и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каное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(двойки 200 м)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333685"/>
            <a:ext cx="407196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/>
              <a:t>Алекса́ндр</a:t>
            </a:r>
            <a:r>
              <a:rPr lang="ru-RU" b="1" i="1" dirty="0" smtClean="0"/>
              <a:t> </a:t>
            </a:r>
            <a:r>
              <a:rPr lang="ru-RU" b="1" i="1" dirty="0" err="1" smtClean="0"/>
              <a:t>Дьяче́нко</a:t>
            </a:r>
            <a:endParaRPr lang="ru-RU" b="1" i="1" dirty="0" smtClean="0"/>
          </a:p>
          <a:p>
            <a:r>
              <a:rPr lang="ru-RU" sz="1400" dirty="0" smtClean="0"/>
              <a:t> (</a:t>
            </a:r>
            <a:r>
              <a:rPr lang="ru-RU" sz="1400" dirty="0" smtClean="0">
                <a:hlinkClick r:id="rId5" tooltip="24 января"/>
              </a:rPr>
              <a:t>24 января</a:t>
            </a:r>
            <a:r>
              <a:rPr lang="ru-RU" sz="1400" dirty="0" smtClean="0"/>
              <a:t> </a:t>
            </a:r>
            <a:r>
              <a:rPr lang="ru-RU" sz="1400" dirty="0" smtClean="0">
                <a:hlinkClick r:id="rId6" tooltip="1990"/>
              </a:rPr>
              <a:t>1990</a:t>
            </a:r>
            <a:r>
              <a:rPr lang="ru-RU" sz="1400" dirty="0" smtClean="0"/>
              <a:t>, </a:t>
            </a:r>
            <a:r>
              <a:rPr lang="ru-RU" sz="1400" dirty="0" smtClean="0">
                <a:hlinkClick r:id="rId7" tooltip="Рудный"/>
              </a:rPr>
              <a:t>Рудный</a:t>
            </a:r>
            <a:r>
              <a:rPr lang="ru-RU" sz="1400" dirty="0" smtClean="0"/>
              <a:t>, </a:t>
            </a:r>
            <a:r>
              <a:rPr lang="ru-RU" sz="1400" dirty="0" smtClean="0">
                <a:hlinkClick r:id="rId8" tooltip="Казахстан"/>
              </a:rPr>
              <a:t>Казахстан</a:t>
            </a:r>
            <a:r>
              <a:rPr lang="ru-RU" sz="1400" dirty="0" smtClean="0"/>
              <a:t>) — российский </a:t>
            </a:r>
            <a:r>
              <a:rPr lang="ru-RU" sz="1400" dirty="0" smtClean="0">
                <a:hlinkClick r:id="rId9" tooltip="Гребля на байдарках и каноэ"/>
              </a:rPr>
              <a:t>гребец-байдарочник</a:t>
            </a:r>
            <a:r>
              <a:rPr lang="ru-RU" sz="1400" dirty="0" smtClean="0"/>
              <a:t>, спринтер, выступающий за сборную России с </a:t>
            </a:r>
            <a:r>
              <a:rPr lang="ru-RU" sz="1400" dirty="0" smtClean="0">
                <a:hlinkClick r:id="rId10" tooltip="2007 год"/>
              </a:rPr>
              <a:t>2007 года</a:t>
            </a:r>
            <a:r>
              <a:rPr lang="ru-RU" sz="1400" dirty="0" smtClean="0"/>
              <a:t>. Чемпион летних Олимпийских игр в Лондоне, чемпион Европы и мира среди юниоров, неоднократный призёр взрослых мировых, европейских и национальных первенств. Заслуженный мастер спорта России, Мастер спорта международного класса </a:t>
            </a:r>
            <a:r>
              <a:rPr lang="ru-RU" sz="1400" dirty="0" smtClean="0">
                <a:hlinkClick r:id="rId11" tooltip="Приднестровская Молдавская Республика"/>
              </a:rPr>
              <a:t>Приднестровской Молдавской Республики</a:t>
            </a:r>
            <a:r>
              <a:rPr lang="ru-RU" sz="1400" dirty="0" smtClean="0"/>
              <a:t>. Представляя спортивное общество «</a:t>
            </a:r>
            <a:r>
              <a:rPr lang="ru-RU" sz="1400" dirty="0" smtClean="0">
                <a:hlinkClick r:id="rId12" tooltip="Динамо (спортивное общество)"/>
              </a:rPr>
              <a:t>Динамо</a:t>
            </a:r>
            <a:r>
              <a:rPr lang="ru-RU" sz="1400" dirty="0" smtClean="0"/>
              <a:t>», выступает за Московскую область.</a:t>
            </a:r>
            <a:endParaRPr lang="ru-RU" sz="1400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500562" y="3466272"/>
            <a:ext cx="442915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Ю́рий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Пострига́й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3" tooltip="31 августа"/>
              </a:rPr>
              <a:t>31 августа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4" tooltip="1988"/>
              </a:rPr>
              <a:t>1988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5" tooltip="Свердловск"/>
              </a:rPr>
              <a:t>Свердловск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 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российский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9" tooltip="Гребля на байдарках и каноэ"/>
              </a:rPr>
              <a:t>гребец-байдарочник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спринтер, выступающий за сборную России с 2006 года. Чемпион летних Олимпийских игр в Лондоне, чемпион Европы, обладатель бронзовой медали чемпионата мира, чемпион летней Универсиады в Казани, многократный призёр национального первенства. Выступает за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6" tooltip="Москва"/>
              </a:rPr>
              <a:t>Москву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7" tooltip="Тверская область"/>
              </a:rPr>
              <a:t>Тверскую область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8" tooltip="Заслуженный мастер спорта России"/>
              </a:rPr>
              <a:t>заслуженный мастер спорта России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Заниматься греблей начал по инициативе матери в десятилетнем возрасте.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Сначала задумывался о карьере футболиста, но потом сделал выбор в пользу гребли на байдарках: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лево 10">
            <a:hlinkClick r:id="rId19" action="ppaction://hlinksldjump"/>
          </p:cNvPr>
          <p:cNvSpPr/>
          <p:nvPr/>
        </p:nvSpPr>
        <p:spPr>
          <a:xfrm>
            <a:off x="7715272" y="6373368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gudok.ru/upload/iblock/aed/1406673_M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80057">
            <a:off x="2769763" y="1451397"/>
            <a:ext cx="5960941" cy="3354197"/>
          </a:xfrm>
          <a:prstGeom prst="rect">
            <a:avLst/>
          </a:prstGeom>
          <a:noFill/>
        </p:spPr>
      </p:pic>
      <p:pic>
        <p:nvPicPr>
          <p:cNvPr id="24582" name="Picture 6" descr="http://im2-tub-ru.yandex.net/i?id=140684190-3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444" y="340724"/>
            <a:ext cx="2539606" cy="1523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4" name="Picture 8" descr="http://im5-tub-ru.yandex.net/i?id=181105647-05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61361">
            <a:off x="7052399" y="5358968"/>
            <a:ext cx="1905000" cy="14287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28926" y="428604"/>
            <a:ext cx="4500594" cy="57150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Волейбол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5357826"/>
            <a:ext cx="4286280" cy="571504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Сборная России по волейболу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928802"/>
            <a:ext cx="27146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5"/>
              </a:rPr>
              <a:t>Николай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Апаликов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6"/>
              </a:rPr>
              <a:t>Дмитрий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6"/>
              </a:rPr>
              <a:t>Мусэрский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7"/>
              </a:rPr>
              <a:t>Александр  Волков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8"/>
              </a:rPr>
              <a:t>Сергей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8"/>
              </a:rPr>
              <a:t>Гранкин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9"/>
              </a:rPr>
              <a:t>Александр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9"/>
              </a:rPr>
              <a:t>Бутько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0"/>
              </a:rPr>
              <a:t>Максим  Михайлов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1"/>
              </a:rPr>
              <a:t>Тарас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11"/>
              </a:rPr>
              <a:t>Хтей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2"/>
              </a:rPr>
              <a:t>Сергей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Тетюхин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3"/>
              </a:rPr>
              <a:t>Юрий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13"/>
              </a:rPr>
              <a:t>Бережко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4"/>
              </a:rPr>
              <a:t>Дмитрий  Ильиных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 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5"/>
              </a:rPr>
              <a:t>Александр  Соколов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  <a:hlinkClick r:id="rId16"/>
              </a:rPr>
              <a:t>Алексей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  <a:hlinkClick r:id="rId16"/>
              </a:rPr>
              <a:t>Обмочаев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лево 10">
            <a:hlinkClick r:id="rId17" action="ppaction://hlinksldjump"/>
          </p:cNvPr>
          <p:cNvSpPr/>
          <p:nvPr/>
        </p:nvSpPr>
        <p:spPr>
          <a:xfrm>
            <a:off x="785786" y="6072206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6-tub-ru.yandex.net/i?id=269323813-3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550813" cy="19722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488" y="500042"/>
            <a:ext cx="4357718" cy="785818"/>
          </a:xfrm>
          <a:prstGeom prst="rect">
            <a:avLst/>
          </a:prstGeom>
          <a:noFill/>
        </p:spPr>
        <p:txBody>
          <a:bodyPr wrap="square" rtlCol="0">
            <a:prstTxWarp prst="textInflateTop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Бокс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5608" name="Picture 8" descr="http://www.peoples.ru/sport/boxer/egor_mehontsev/mehontsev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85333">
            <a:off x="372702" y="1986051"/>
            <a:ext cx="4215516" cy="291940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14282" y="5286388"/>
            <a:ext cx="4714908" cy="71438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Мехонцев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Егор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5852" y="592933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Категория до 81 кг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643438" y="1571612"/>
            <a:ext cx="4214842" cy="3785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lang="ru-RU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одился Егор </a:t>
            </a:r>
            <a:r>
              <a:rPr kumimoji="0" lang="ru-RU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 tooltip="14 ноября"/>
              </a:rPr>
              <a:t>14 ноября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 tooltip="1984 год"/>
              </a:rPr>
              <a:t>1984 года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в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6" tooltip="Асбест (город)"/>
              </a:rPr>
              <a:t>Асбесте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7" tooltip="Свердловская область"/>
              </a:rPr>
              <a:t>Свердловская область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8" tooltip="СССР"/>
              </a:rPr>
              <a:t>СССР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— российский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9" tooltip="Бокс"/>
              </a:rPr>
              <a:t>боксёр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-любитель,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10" tooltip="Летние Олимпийские игры 2012"/>
              </a:rPr>
              <a:t>олимпийский чемпион 2012 года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чемпион мира 2009 года, двукратный чемпион Европы 2008 и 2010 годов На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11" tooltip="Бокс на летних Олимпийских играх 2012"/>
              </a:rPr>
              <a:t>летних Олимпийских играх 2012 года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стал единственным российским боксёром-мужчиной, вышедшим в финал и единственным боксёром, выигравшим золото.  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rId12" action="ppaction://hlinksldjump"/>
          </p:cNvPr>
          <p:cNvSpPr/>
          <p:nvPr/>
        </p:nvSpPr>
        <p:spPr>
          <a:xfrm>
            <a:off x="7786710" y="6215082"/>
            <a:ext cx="978408" cy="484632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6-tub-ru.yandex.net/i?id=269323813-3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550813" cy="19722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28926" y="214290"/>
            <a:ext cx="4357718" cy="785818"/>
          </a:xfrm>
          <a:prstGeom prst="rect">
            <a:avLst/>
          </a:prstGeom>
          <a:noFill/>
        </p:spPr>
        <p:txBody>
          <a:bodyPr wrap="square" rtlCol="0">
            <a:prstTxWarp prst="textInflateTop">
              <a:avLst/>
            </a:prstTxWarp>
            <a:spAutoFit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Бокс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5286388"/>
            <a:ext cx="4714908" cy="71438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Мехонцев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Егор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5852" y="592933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Категория до 81 кг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img1.liveinternet.ru/images/attach/c/6/90/367/90367519_large_Egor_Mehonc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3116"/>
            <a:ext cx="4786346" cy="2695840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357818" y="1641187"/>
            <a:ext cx="342899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2002 — Победитель первенства России среди юниоров (до 75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2003 — Победитель первенства Европы среди юниоров (до 75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2004 — Финалист чемпионата России (до 81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2005 — Серебряный призер чемпионата России (до 81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2006 — Бронзовый призер чемпионата России (до 81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2007 — Бронзовый призер чемпионата России (до 81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2008 — Победитель чемпионата России (до 91 кг), Победитель чемпионата Европы (до 91 кг).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2009 — Победитель «Турнира сильнейших боксеров России»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2010 — Победитель чемпионата Европы в Москве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2011 — Бронза чемпионата Мира в Баку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2012 — Олимпийский чемпион в весовой категории до 81 кг.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egoe Print" pitchFamily="2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5074" y="1214422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Достижения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13" name="Стрелка влево 12">
            <a:hlinkClick r:id="rId4" action="ppaction://hlinksldjump"/>
          </p:cNvPr>
          <p:cNvSpPr/>
          <p:nvPr/>
        </p:nvSpPr>
        <p:spPr>
          <a:xfrm>
            <a:off x="3500430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israelonline.ru/wp-content/uploads/2012/08/09/71a68e56a831cf37eaf93f729d569426.jpg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28" y="357166"/>
            <a:ext cx="5857916" cy="714380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Гимнастика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42844" y="1815575"/>
            <a:ext cx="8715436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Канаева</a:t>
            </a:r>
            <a:r>
              <a:rPr kumimoji="0" lang="ru-RU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Евгения ,художественная</a:t>
            </a:r>
            <a:r>
              <a:rPr kumimoji="0" lang="ru-RU" sz="2400" b="1" i="0" u="none" strike="noStrike" spc="50" normalizeH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kumimoji="0" lang="ru-RU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гимнастика, индивидуальное первенство</a:t>
            </a:r>
            <a:endParaRPr kumimoji="0" lang="ru-RU" sz="2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Мустафина </a:t>
            </a:r>
            <a:r>
              <a:rPr kumimoji="0" lang="ru-RU" sz="24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Алия</a:t>
            </a:r>
            <a:r>
              <a:rPr kumimoji="0" lang="ru-RU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 ,разновысокие брусья </a:t>
            </a:r>
            <a:endParaRPr kumimoji="0" lang="ru-RU" sz="2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im4-tub-ru.yandex.net/i?id=51859658-4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2286016" cy="22860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14612" y="357166"/>
            <a:ext cx="4286280" cy="6550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Гимнастика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7656" name="Picture 8" descr="http://cs10378.userapi.com/u46723051/-6/x_4f211e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071546"/>
            <a:ext cx="3095620" cy="464343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929322" y="5786454"/>
            <a:ext cx="2786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Канаева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Евгения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Худ.гимнастика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инд.первенство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2357430"/>
            <a:ext cx="55721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Segoe Print" pitchFamily="2" charset="0"/>
              </a:rPr>
              <a:t>Евгения </a:t>
            </a:r>
            <a:r>
              <a:rPr lang="ru-RU" b="1" dirty="0" err="1" smtClean="0">
                <a:solidFill>
                  <a:srgbClr val="FF0000"/>
                </a:solidFill>
                <a:latin typeface="Segoe Print" pitchFamily="2" charset="0"/>
              </a:rPr>
              <a:t>Канаева</a:t>
            </a:r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 </a:t>
            </a:r>
            <a:r>
              <a:rPr lang="ru-RU" dirty="0" smtClean="0">
                <a:latin typeface="Segoe Print" pitchFamily="2" charset="0"/>
              </a:rPr>
              <a:t>родилась в северном российском городе Омске, 2 апреля 1990 года. Евгения является олимпийской чемпионкой 2008 года (Пекин, Китай) по художественной гимнастике. Трижды чемпионка мира в многоборье, является заслуженным мастером спорта России . </a:t>
            </a:r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Спортом начала заниматься в возрасте шести лет. </a:t>
            </a:r>
            <a:r>
              <a:rPr lang="ru-RU" dirty="0" smtClean="0">
                <a:latin typeface="Segoe Print" pitchFamily="2" charset="0"/>
              </a:rPr>
              <a:t>Елена </a:t>
            </a:r>
            <a:r>
              <a:rPr lang="ru-RU" dirty="0" err="1" smtClean="0">
                <a:latin typeface="Segoe Print" pitchFamily="2" charset="0"/>
              </a:rPr>
              <a:t>Арайс</a:t>
            </a:r>
            <a:r>
              <a:rPr lang="ru-RU" dirty="0" smtClean="0">
                <a:latin typeface="Segoe Print" pitchFamily="2" charset="0"/>
              </a:rPr>
              <a:t>, которая стала первым тренером </a:t>
            </a:r>
            <a:r>
              <a:rPr lang="ru-RU" dirty="0" err="1" smtClean="0">
                <a:latin typeface="Segoe Print" pitchFamily="2" charset="0"/>
              </a:rPr>
              <a:t>Канаевой</a:t>
            </a:r>
            <a:r>
              <a:rPr lang="ru-RU" dirty="0" smtClean="0">
                <a:latin typeface="Segoe Print" pitchFamily="2" charset="0"/>
              </a:rPr>
              <a:t>, сразу увидела в девочке спортивный талант. </a:t>
            </a:r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Женя не боялась исполнять сложные гимнастические элементы, наоборот, она стремилась их изучать. </a:t>
            </a:r>
          </a:p>
          <a:p>
            <a:endParaRPr lang="ru-RU" dirty="0"/>
          </a:p>
        </p:txBody>
      </p:sp>
      <p:sp>
        <p:nvSpPr>
          <p:cNvPr id="12" name="Стрелка влево 11">
            <a:hlinkClick r:id="rId4" action="ppaction://hlinksldjump"/>
          </p:cNvPr>
          <p:cNvSpPr/>
          <p:nvPr/>
        </p:nvSpPr>
        <p:spPr>
          <a:xfrm>
            <a:off x="4214810" y="6143644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im4-tub-ru.yandex.net/i?id=51859658-4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2286016" cy="22860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14612" y="357166"/>
            <a:ext cx="4286280" cy="6550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Гимнастика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7652" name="Picture 4" descr="http://vasi.net/uploads/podbor/v7262/post-3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34693">
            <a:off x="284681" y="2383962"/>
            <a:ext cx="4149236" cy="302894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786" y="5541363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Мустафина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Алия</a:t>
            </a:r>
            <a:endParaRPr 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Разновысокие брусья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357686" y="1464931"/>
            <a:ext cx="4786314" cy="43242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Родилась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4" tooltip="30 сентября"/>
              </a:rPr>
              <a:t>30 сентября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5" tooltip="1994"/>
              </a:rPr>
              <a:t>1994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,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6" tooltip="Егорьевск"/>
              </a:rPr>
              <a:t>Егорьевск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,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7" tooltip="Россия"/>
              </a:rPr>
              <a:t>Россия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— российская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8" tooltip="Спортивная гимнастика"/>
              </a:rPr>
              <a:t>гимнастка</a:t>
            </a:r>
            <a:r>
              <a:rPr lang="ru-RU" sz="1200" b="1" dirty="0" smtClean="0">
                <a:latin typeface="Segoe Print" pitchFamily="2" charset="0"/>
                <a:ea typeface="Calibri" pitchFamily="34" charset="0"/>
                <a:cs typeface="Arial" pitchFamily="34" charset="0"/>
              </a:rPr>
              <a:t>.</a:t>
            </a:r>
            <a:r>
              <a:rPr lang="ru-RU" sz="1200" i="1" dirty="0" smtClean="0">
                <a:solidFill>
                  <a:srgbClr val="FF0000"/>
                </a:solidFill>
              </a:rPr>
              <a:t> В шесть лет отец привёл </a:t>
            </a:r>
            <a:r>
              <a:rPr lang="ru-RU" sz="1200" i="1" dirty="0" err="1" smtClean="0">
                <a:solidFill>
                  <a:srgbClr val="FF0000"/>
                </a:solidFill>
              </a:rPr>
              <a:t>Алию</a:t>
            </a:r>
            <a:r>
              <a:rPr lang="ru-RU" sz="1200" i="1" dirty="0" smtClean="0">
                <a:solidFill>
                  <a:srgbClr val="FF0000"/>
                </a:solidFill>
              </a:rPr>
              <a:t> в спортивную секцию</a:t>
            </a:r>
            <a:r>
              <a:rPr lang="ru-RU" sz="1200" i="1" baseline="30000" dirty="0" smtClean="0">
                <a:solidFill>
                  <a:srgbClr val="FF0000"/>
                </a:solidFill>
              </a:rPr>
              <a:t>[</a:t>
            </a:r>
            <a:r>
              <a:rPr lang="ru-RU" sz="1200" i="1" dirty="0" smtClean="0">
                <a:solidFill>
                  <a:srgbClr val="FF0000"/>
                </a:solidFill>
              </a:rPr>
              <a:t>. </a:t>
            </a:r>
            <a:r>
              <a:rPr lang="ru-RU" sz="1200" i="1" dirty="0" err="1" smtClean="0">
                <a:solidFill>
                  <a:srgbClr val="FF0000"/>
                </a:solidFill>
              </a:rPr>
              <a:t>Алия</a:t>
            </a:r>
            <a:r>
              <a:rPr lang="ru-RU" sz="1200" i="1" dirty="0" smtClean="0">
                <a:solidFill>
                  <a:srgbClr val="FF0000"/>
                </a:solidFill>
              </a:rPr>
              <a:t> выигрывала одно за другим детские соревнования, затем юниорские.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 Трехкратная чемпионка Универсиады-2013, серебряный призер Универсиады-2013, олимпийская чемпионка 2012 года в упражнении на брусьях, серебряный и двукратный бронзовый призёр Олимпиады 2012 года, абсолютная чемпионка мира 2010 года, чемпионка мира в командном первенстве 2010 года, трёхкратная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вице-чемпионка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 мира 2010 года на отдельных снарядах; чемпионка и двукратный серебряный призёр чемпионата Европы 2010 года; чемпионка Европы 2013 года в абсолютном первенстве и в упражнении на брусьях; серебряный призёр чемпионата Европы 2012 года в командном первенстве; победительница и призёр этапов Кубка мира; многократная чемпионка России и обладательница Кубка России; лауреат приза «Серебряная лань»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9" tooltip="Заслуженный мастер спорта России"/>
              </a:rPr>
              <a:t>Заслуженный мастер спорта России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. Спортсменка года-2012 в России Победительница Всемирной летней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  <a:hlinkClick r:id="rId10" tooltip="Летняя Универсиада 2013"/>
              </a:rPr>
              <a:t>Универсиады 2013 года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Arial" pitchFamily="34" charset="0"/>
              </a:rPr>
              <a:t> в Казани в командном первенстве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Calibri" pitchFamily="34" charset="0"/>
                <a:cs typeface="Times New Roman" pitchFamily="18" charset="0"/>
              </a:rPr>
              <a:t> и в индивидуальном многоборье.</a:t>
            </a:r>
            <a:r>
              <a:rPr lang="ru-RU" sz="1200" dirty="0" smtClean="0"/>
              <a:t> 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10" name="Стрелка влево 9">
            <a:hlinkClick r:id="rId11" action="ppaction://hlinksldjump"/>
          </p:cNvPr>
          <p:cNvSpPr/>
          <p:nvPr/>
        </p:nvSpPr>
        <p:spPr>
          <a:xfrm>
            <a:off x="7786710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stat8.blog.ru/lr/0b08bfb4f1d1c5fb3df581a679a4f840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 t="1537" r="6538"/>
          <a:stretch>
            <a:fillRect/>
          </a:stretch>
        </p:blipFill>
        <p:spPr bwMode="auto">
          <a:xfrm>
            <a:off x="0" y="-35395"/>
            <a:ext cx="9144000" cy="689339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57356" y="285729"/>
            <a:ext cx="5214974" cy="928693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Борьба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142844" y="3000372"/>
            <a:ext cx="9001156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Отарсултанов</a:t>
            </a: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kumimoji="0" lang="ru-RU" sz="28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Джамал</a:t>
            </a: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(вольная борьба до 55 кг.)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Власов Роман (греко-римская борьба до74 кг.) 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Воробьева Наталья (вольная борьба до 72 кг.) 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357166"/>
            <a:ext cx="3929090" cy="57150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Борьба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8676" name="Picture 4" descr="http://im5-tub-ru.yandex.net/i?id=5861838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857388" cy="2176627"/>
          </a:xfrm>
          <a:prstGeom prst="rect">
            <a:avLst/>
          </a:prstGeom>
          <a:noFill/>
        </p:spPr>
      </p:pic>
      <p:pic>
        <p:nvPicPr>
          <p:cNvPr id="28680" name="Picture 8" descr="http://img826.imageshack.us/img826/5875/355963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571744"/>
            <a:ext cx="3825466" cy="283367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2844" y="5429264"/>
            <a:ext cx="342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Отарсултанов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Джамал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(вольная борьба до 55 кг.)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143372" y="856103"/>
            <a:ext cx="442915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Родился 14 апреля 1987 года. Борьбой начал заниматься в 1996 году. Весовая категория 55 кг.</a:t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Представитель ЦСКА г.Москвы. Тренера: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Амруди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Айсултанов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, Анатолий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Маргиев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Calibri" pitchFamily="34" charset="0"/>
                <a:cs typeface="Tahoma" pitchFamily="34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1400" b="1" dirty="0" smtClean="0">
                <a:solidFill>
                  <a:srgbClr val="FF0000"/>
                </a:solidFill>
                <a:latin typeface="Segoe Print" pitchFamily="2" charset="0"/>
                <a:cs typeface="Tahoma" pitchFamily="34" charset="0"/>
              </a:rPr>
              <a:t>Достижения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Чемпион ХХХ Олимпийских Игр 2012 года в Лондоне;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3-кратный чемпион Европы: 2012г., Белград-Сербия;  2011г., Дортмунд-Германия; 2008г.,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Тампере-Финляндия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Обладатель Кубка мира 2007 года в Красноярске - Россия;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Бронзовый призер чемпионата Европы 2006 года в Москве - Россия;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2-кратный чемпион мира среди юниоров: 2007г. Пекин-Китай; 2006г. Гватемала;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Чемпион Европы 2003 года среди юношей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Скопже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- Македония;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Гран-При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Иван Ярыгин: 2012г. -золото; 2011г. - золото; 2009г. - бронза; 2008г. - серебро;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Чемпионаты России: 2011г. - серебро; 2010г. - бронза; 2008г. - золото.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лево 9">
            <a:hlinkClick r:id="rId4" action="ppaction://hlinksldjump"/>
          </p:cNvPr>
          <p:cNvSpPr/>
          <p:nvPr/>
        </p:nvSpPr>
        <p:spPr>
          <a:xfrm>
            <a:off x="8001024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142852"/>
            <a:ext cx="3929090" cy="57150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Борьба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8676" name="Picture 4" descr="http://im5-tub-ru.yandex.net/i?id=5861838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857388" cy="2176627"/>
          </a:xfrm>
          <a:prstGeom prst="rect">
            <a:avLst/>
          </a:prstGeom>
          <a:noFill/>
        </p:spPr>
      </p:pic>
      <p:pic>
        <p:nvPicPr>
          <p:cNvPr id="28682" name="Picture 10" descr="http://www.metronsk.ru/img/issues/95fee0ba9fd1b5a719aae5e14690caf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857232"/>
            <a:ext cx="2381250" cy="343852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929454" y="4357694"/>
            <a:ext cx="2071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Власов Роман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(греко-римская борьба до74 кг.)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357422" y="759393"/>
            <a:ext cx="4214810" cy="22467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Рома́н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родился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 tooltip="6 октября"/>
              </a:rPr>
              <a:t>6 октября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 tooltip="1990 год"/>
              </a:rPr>
              <a:t>1990 года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6" tooltip="Новосибирск"/>
              </a:rPr>
              <a:t>Новосибирск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7" tooltip="Союз Советских Социалистических Республик"/>
              </a:rPr>
              <a:t>СССР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российский борец греко-римского стиля,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8" tooltip="Заслуженный мастер спорта России"/>
              </a:rPr>
              <a:t>Заслуженный мастер спорта России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двукратный чемпион Европы, чемпион мира,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9" tooltip="Борьба на летних Олимпийских играх 2012"/>
              </a:rPr>
              <a:t>Олимпийский чемпион 2012 года в категории до 74 кг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По словам тренера,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Романа выделяют твёрдый характер, умение максимально собираться и настраиваться на каждую схватку. Именно эти качества очень многое значат в спорте, а особенно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таком серьёзном уровне.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 rot="21432213">
            <a:off x="210973" y="3017468"/>
            <a:ext cx="6357382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Достижения: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2004, 2005, 2006 годы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международного юношеского турнира по греко-римской борьбе на призы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0" tooltip="Карелин, Александр Александрович"/>
              </a:rPr>
              <a:t>Александра Карелина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2006 год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первенства Европы среди юношей (Стамбул, Турция);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2007 год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мастер спорта РФ, победитель первенства Европы среди юношей (Варшава, Польша),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2010 год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первенства мира среди молодежи (Будапешт, Венгрия), мастер спорта международного класса РФ;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2011 год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международного турнира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Гран-при Ивана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Поддубного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бронзовый призёр чемпионата Европы (Дортмунд, Германия), чемпион России (Красноярск), чемпион мира (Стамбул, Турция), заслуженный мастер спорта РФ;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2012 год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международного турнира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Гран-при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1" tooltip="Поддубный, Иван Максимович"/>
              </a:rPr>
              <a:t>Ивана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1" tooltip="Поддубный, Иван Максимович"/>
              </a:rPr>
              <a:t>Поддубного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чемпион Европы (Белград, Сербия), победитель XXX Олимпийских игр (27.07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12.08.2012, Лондон, Великобритания).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2013 год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международного турнира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Гран-при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1" tooltip="Поддубный, Иван Максимович"/>
              </a:rPr>
              <a:t>Ивана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11" tooltip="Поддубный, Иван Максимович"/>
              </a:rPr>
              <a:t>Поддубного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обладатель Кубка Мира (Тегеран, Иран), чемпион Европы (Тбилиси, Грузия), победитель XXVII Всемирной летней Универсиады (Казань, Россия), серебряный призёр чемпионата мира (Будапешт, Венгрия).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трелка влево 10">
            <a:hlinkClick r:id="rId12" action="ppaction://hlinksldjump"/>
          </p:cNvPr>
          <p:cNvSpPr/>
          <p:nvPr/>
        </p:nvSpPr>
        <p:spPr>
          <a:xfrm>
            <a:off x="7786710" y="6143644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357166"/>
            <a:ext cx="3929090" cy="57150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Борьба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8676" name="Picture 4" descr="http://im5-tub-ru.yandex.net/i?id=5861838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1857388" cy="2176627"/>
          </a:xfrm>
          <a:prstGeom prst="rect">
            <a:avLst/>
          </a:prstGeom>
          <a:noFill/>
        </p:spPr>
      </p:pic>
      <p:pic>
        <p:nvPicPr>
          <p:cNvPr id="28678" name="Picture 6" descr="http://pda.fedpress.ru/sites/fedpress/files/lidocnechka1/news/41257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5727">
            <a:off x="4720872" y="1092931"/>
            <a:ext cx="4071966" cy="271464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357818" y="3857628"/>
            <a:ext cx="228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Воробьева Наталья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(вольная борьба до 72 кг.)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1115778">
            <a:off x="223272" y="2237696"/>
            <a:ext cx="464805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Вольная борьба среди женщин впервые была включена в программу Олимпийских игр в 2004 году в Афинах. </a:t>
            </a:r>
            <a:r>
              <a:rPr lang="ru-RU" sz="1400" dirty="0" smtClean="0">
                <a:latin typeface="Segoe Print" pitchFamily="2" charset="0"/>
                <a:cs typeface="Times New Roman" pitchFamily="18" charset="0"/>
              </a:rPr>
              <a:t>И с тех пор россиянки ни разу не завоевывали «золото». Вот эта 21-летняя девушка с очаровательной улыбкой </a:t>
            </a:r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стала первой российской олимпийской чемпионкой в борьбе.</a:t>
            </a:r>
            <a:r>
              <a:rPr lang="ru-RU" sz="1400" dirty="0" smtClean="0"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Segoe Print" pitchFamily="2" charset="0"/>
                <a:cs typeface="Times New Roman" pitchFamily="18" charset="0"/>
              </a:rPr>
            </a:br>
            <a:r>
              <a:rPr lang="ru-RU" sz="1400" dirty="0" smtClean="0">
                <a:latin typeface="Segoe Print" pitchFamily="2" charset="0"/>
                <a:cs typeface="Times New Roman" pitchFamily="18" charset="0"/>
              </a:rPr>
              <a:t>Заниматься борьбой Наташа пришла сама: в ее родном Тулуне был зал. Это к вопросу о том, как России добывать медали. </a:t>
            </a:r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  <a:cs typeface="Times New Roman" pitchFamily="18" charset="0"/>
              </a:rPr>
              <a:t>Можно построить зал, но будущий чемпион должен прийти туда сам. Он должен захотеть связать свою жизнь со спортом, причем с тем видом, который нравится ему, а не с тем, в котором медалей много.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9124" y="492919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Segoe Print" pitchFamily="2" charset="0"/>
              </a:rPr>
              <a:t>До Олимпиады высшим достижением Натальи Воробьевой, выступающей в категории до 72 кг (самой тяжелой у женщин - абсолютной), была бронзовая медаль чемпионата Европы .</a:t>
            </a:r>
            <a:endParaRPr lang="ru-RU" sz="1600" dirty="0">
              <a:latin typeface="Segoe Print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32" y="928670"/>
            <a:ext cx="292895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(Родилась </a:t>
            </a:r>
            <a:r>
              <a:rPr lang="ru-RU" sz="1200" dirty="0" smtClean="0">
                <a:hlinkClick r:id="rId4" tooltip="27 мая"/>
              </a:rPr>
              <a:t>27 мая</a:t>
            </a:r>
            <a:r>
              <a:rPr lang="ru-RU" sz="1200" dirty="0" smtClean="0"/>
              <a:t> </a:t>
            </a:r>
            <a:r>
              <a:rPr lang="ru-RU" sz="1200" dirty="0" smtClean="0">
                <a:hlinkClick r:id="rId5" tooltip="1991 год"/>
              </a:rPr>
              <a:t>1991</a:t>
            </a:r>
            <a:r>
              <a:rPr lang="ru-RU" sz="1200" dirty="0" smtClean="0"/>
              <a:t>, </a:t>
            </a:r>
            <a:r>
              <a:rPr lang="ru-RU" sz="1200" dirty="0" smtClean="0">
                <a:hlinkClick r:id="rId6" tooltip="Тулун"/>
              </a:rPr>
              <a:t>Тулун</a:t>
            </a:r>
            <a:r>
              <a:rPr lang="ru-RU" sz="1200" dirty="0" smtClean="0"/>
              <a:t>) — </a:t>
            </a:r>
            <a:r>
              <a:rPr lang="ru-RU" sz="1200" dirty="0" smtClean="0">
                <a:hlinkClick r:id="rId7" tooltip="Заслуженный мастер спорта России"/>
              </a:rPr>
              <a:t>Заслуженный мастер спорта России</a:t>
            </a:r>
            <a:r>
              <a:rPr lang="ru-RU" sz="1200" dirty="0" smtClean="0"/>
              <a:t> (</a:t>
            </a:r>
            <a:r>
              <a:rPr lang="ru-RU" sz="1200" dirty="0" smtClean="0">
                <a:hlinkClick r:id="rId8" tooltip="Вольная борьбы (страница отсутствует)"/>
              </a:rPr>
              <a:t>вольная борьбы</a:t>
            </a:r>
            <a:r>
              <a:rPr lang="ru-RU" sz="1200" dirty="0" smtClean="0"/>
              <a:t>),</a:t>
            </a:r>
            <a:r>
              <a:rPr lang="ru-RU" sz="1200" dirty="0" smtClean="0">
                <a:hlinkClick r:id="rId9" tooltip="Олимпийские игры"/>
              </a:rPr>
              <a:t>олимпийская чемпионка</a:t>
            </a:r>
            <a:r>
              <a:rPr lang="ru-RU" sz="1200" dirty="0" smtClean="0"/>
              <a:t> </a:t>
            </a:r>
            <a:r>
              <a:rPr lang="ru-RU" sz="1200" dirty="0" smtClean="0">
                <a:hlinkClick r:id="rId10" tooltip="Летние Олимпийские игры 2012"/>
              </a:rPr>
              <a:t>2012 года</a:t>
            </a:r>
            <a:r>
              <a:rPr lang="ru-RU" sz="1200" dirty="0" smtClean="0"/>
              <a:t> в категории до 72 кг, </a:t>
            </a:r>
            <a:r>
              <a:rPr lang="ru-RU" sz="1200" dirty="0" smtClean="0">
                <a:hlinkClick r:id="rId11" tooltip="Чемпионат Европы по борьбе 2013"/>
              </a:rPr>
              <a:t>чемпионка Европы (2013)</a:t>
            </a:r>
            <a:r>
              <a:rPr lang="ru-RU" sz="1200" dirty="0" smtClean="0"/>
              <a:t>, чемпионка России 2012 года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Стрелка влево 13">
            <a:hlinkClick r:id="rId12" action="ppaction://hlinksldjump"/>
          </p:cNvPr>
          <p:cNvSpPr/>
          <p:nvPr/>
        </p:nvSpPr>
        <p:spPr>
          <a:xfrm>
            <a:off x="7858148" y="6215082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kazan.amaks-hotels.ru/uploads/pblc/big/6127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 t="4800" r="12000"/>
          <a:stretch>
            <a:fillRect/>
          </a:stretch>
        </p:blipFill>
        <p:spPr bwMode="auto">
          <a:xfrm>
            <a:off x="-99687" y="0"/>
            <a:ext cx="924368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143240" y="357166"/>
            <a:ext cx="3500462" cy="830997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Дзюдо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428596" y="2143116"/>
            <a:ext cx="8429684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Исаев </a:t>
            </a:r>
            <a:r>
              <a:rPr kumimoji="0" lang="ru-RU" sz="32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Мансур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, категория до73 кг.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3" action="ppaction://hlinksldjump"/>
              </a:rPr>
              <a:t> </a:t>
            </a:r>
            <a:endParaRPr kumimoji="0" lang="ru-RU" sz="3200" b="1" i="1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Хайбулаев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 </a:t>
            </a:r>
            <a:r>
              <a:rPr kumimoji="0" lang="ru-RU" sz="32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Тагир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,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к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4" action="ppaction://hlinksldjump"/>
              </a:rPr>
              <a:t>атегория до 100 кг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200" b="1" i="1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Галстян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 </a:t>
            </a:r>
            <a:r>
              <a:rPr kumimoji="0" lang="ru-RU" sz="32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Арсен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5" action="ppaction://hlinksldjump"/>
              </a:rPr>
              <a:t> , категория до 60 кг</a:t>
            </a:r>
            <a:r>
              <a:rPr kumimoji="0" lang="ru-RU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3200" b="1" i="1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5-tub-ru.yandex.net/i?id=5861838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857388" cy="21766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4612" y="285728"/>
            <a:ext cx="4572032" cy="500066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Дзюдо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9704" name="Picture 8" descr="http://maarulal.ru/uploads/posts/2012-08/1343770035_444.jpg"/>
          <p:cNvPicPr>
            <a:picLocks noChangeAspect="1" noChangeArrowheads="1"/>
          </p:cNvPicPr>
          <p:nvPr/>
        </p:nvPicPr>
        <p:blipFill>
          <a:blip r:embed="rId3" cstate="print"/>
          <a:srcRect r="810" b="11764"/>
          <a:stretch>
            <a:fillRect/>
          </a:stretch>
        </p:blipFill>
        <p:spPr bwMode="auto">
          <a:xfrm rot="21196085">
            <a:off x="108746" y="2596669"/>
            <a:ext cx="4205410" cy="210270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786050" y="1714488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4929198"/>
            <a:ext cx="2714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Исаев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Мансур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Категория до73 кг.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29124" y="107154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Segoe Print" pitchFamily="2" charset="0"/>
              </a:rPr>
              <a:t>Мансур</a:t>
            </a:r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 начал заниматься дзюдо с 8 лет. </a:t>
            </a:r>
            <a:r>
              <a:rPr lang="ru-RU" dirty="0" smtClean="0">
                <a:latin typeface="Segoe Print" pitchFamily="2" charset="0"/>
              </a:rPr>
              <a:t>Первым его тренером был </a:t>
            </a:r>
            <a:r>
              <a:rPr lang="ru-RU" dirty="0" err="1" smtClean="0">
                <a:latin typeface="Segoe Print" pitchFamily="2" charset="0"/>
              </a:rPr>
              <a:t>Джабраил</a:t>
            </a:r>
            <a:r>
              <a:rPr lang="ru-RU" dirty="0" smtClean="0">
                <a:latin typeface="Segoe Print" pitchFamily="2" charset="0"/>
              </a:rPr>
              <a:t> Магомедов. С 2006 г. Исаев выступает за Челябинскую область: его новым тренером стал Александр Миллер.</a:t>
            </a:r>
          </a:p>
          <a:p>
            <a:r>
              <a:rPr lang="ru-RU" dirty="0" err="1" smtClean="0">
                <a:latin typeface="Segoe Print" pitchFamily="2" charset="0"/>
              </a:rPr>
              <a:t>Мансур</a:t>
            </a:r>
            <a:r>
              <a:rPr lang="ru-RU" dirty="0" smtClean="0">
                <a:latin typeface="Segoe Print" pitchFamily="2" charset="0"/>
              </a:rPr>
              <a:t> Исаев имеет </a:t>
            </a:r>
            <a:r>
              <a:rPr lang="ru-RU" dirty="0" smtClean="0">
                <a:solidFill>
                  <a:srgbClr val="FF0000"/>
                </a:solidFill>
                <a:latin typeface="Segoe Print" pitchFamily="2" charset="0"/>
              </a:rPr>
              <a:t>высшее экономическое образование</a:t>
            </a:r>
            <a:r>
              <a:rPr lang="ru-RU" dirty="0" smtClean="0">
                <a:latin typeface="Segoe Print" pitchFamily="2" charset="0"/>
              </a:rPr>
              <a:t>: в 2009 году он окончил Дагестанский государственный университет.</a:t>
            </a:r>
          </a:p>
          <a:p>
            <a:r>
              <a:rPr lang="ru-RU" dirty="0" smtClean="0">
                <a:latin typeface="Segoe Print" pitchFamily="2" charset="0"/>
              </a:rPr>
              <a:t>Участник трёх чемпионатов мира — 2009, 2010 и 2011 годов. В 2009 году в Роттердаме </a:t>
            </a:r>
            <a:r>
              <a:rPr lang="ru-RU" dirty="0" err="1" smtClean="0">
                <a:latin typeface="Segoe Print" pitchFamily="2" charset="0"/>
              </a:rPr>
              <a:t>Мансур</a:t>
            </a:r>
            <a:r>
              <a:rPr lang="ru-RU" dirty="0" smtClean="0">
                <a:latin typeface="Segoe Print" pitchFamily="2" charset="0"/>
              </a:rPr>
              <a:t> завоевал бронзовую медаль. На чемпионате Европы в 2012 году Исаев стал седьмым</a:t>
            </a:r>
            <a:endParaRPr lang="ru-RU" dirty="0">
              <a:latin typeface="Segoe Print" pitchFamily="2" charset="0"/>
            </a:endParaRPr>
          </a:p>
        </p:txBody>
      </p:sp>
      <p:sp>
        <p:nvSpPr>
          <p:cNvPr id="14" name="Стрелка влево 13">
            <a:hlinkClick r:id="rId4" action="ppaction://hlinksldjump"/>
          </p:cNvPr>
          <p:cNvSpPr/>
          <p:nvPr/>
        </p:nvSpPr>
        <p:spPr>
          <a:xfrm>
            <a:off x="7429520" y="6000768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5-tub-ru.yandex.net/i?id=5861838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857388" cy="21766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4612" y="285728"/>
            <a:ext cx="4572032" cy="500066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Дзюдо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9702" name="Picture 6" descr="http://www.celebrities.ru/UserFiles/Image/sport/img2369_41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714488"/>
            <a:ext cx="3835848" cy="282414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57818" y="92867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Хайбулаев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Тагир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Категория до 100 кг.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 rot="21375195">
            <a:off x="714348" y="2643182"/>
            <a:ext cx="414340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Родился 24 июля 1984,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81818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российский дзюдоист, олимпийский чемпион.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По национальности — аварец. Родился в городе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Кизилюрт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 Родовое село —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Тлондода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Имеет высшее юридическое образование (окончил Самарский государственный экономический университет).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Дзюдо занимается с 11 лет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 Первый тренер — Вячеслав Архипов. Сейчас тренируется у Николая Петрова. На соревнованиях представляет Самару и Санкт-Петербург.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На чемпионате мира 2011 в Париже в финальной схватке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Тагир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досрочно победил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иппоном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казахстанского дзюдоиста, чемпиона мира-2009 Максима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Ракова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На Олимпиаде 2012 года в Лондоне в борьбе за золото победил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иппоном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монгольского дзюдоиста, олимпийского чемпиона 2008 года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Найдана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Тувшинбаяра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14942" y="4714884"/>
            <a:ext cx="364333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Print" pitchFamily="2" charset="0"/>
              </a:rPr>
              <a:t>Награды</a:t>
            </a:r>
          </a:p>
          <a:p>
            <a:r>
              <a:rPr lang="ru-RU" sz="1400" dirty="0" smtClean="0">
                <a:latin typeface="Segoe Print" pitchFamily="2" charset="0"/>
              </a:rPr>
              <a:t>Орден Дружбы (13 августа 2012 года) — за большой вклад в развитие физической культуры и спорта, высокие спортивные достижения на Играх XXX Олимпиады 2012 года в городе Лондоне (Великобритания).</a:t>
            </a:r>
          </a:p>
          <a:p>
            <a:r>
              <a:rPr lang="ru-RU" u="sng" dirty="0" smtClean="0">
                <a:hlinkClick r:id="rId4" tooltip="© spb.ria.ru"/>
              </a:rPr>
              <a:t/>
            </a:r>
            <a:br>
              <a:rPr lang="ru-RU" u="sng" dirty="0" smtClean="0">
                <a:hlinkClick r:id="rId4" tooltip="© spb.ria.ru"/>
              </a:rPr>
            </a:br>
            <a:endParaRPr lang="ru-RU" dirty="0"/>
          </a:p>
        </p:txBody>
      </p:sp>
      <p:sp>
        <p:nvSpPr>
          <p:cNvPr id="13" name="Стрелка влево 12">
            <a:hlinkClick r:id="rId5" action="ppaction://hlinksldjump"/>
          </p:cNvPr>
          <p:cNvSpPr/>
          <p:nvPr/>
        </p:nvSpPr>
        <p:spPr>
          <a:xfrm>
            <a:off x="3786182" y="6143644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5-tub-ru.yandex.net/i?id=5861838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53439">
            <a:off x="275993" y="111129"/>
            <a:ext cx="1857388" cy="21766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4612" y="285728"/>
            <a:ext cx="4572032" cy="500066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Дзюдо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9700" name="Picture 4" descr="http://allphoto.in.ua/photo/38/es23965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785794"/>
            <a:ext cx="3553826" cy="265746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857884" y="3500438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Галстян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Арсен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Категория до 60 кг.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785786" y="2230931"/>
            <a:ext cx="4286248" cy="33239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Арсен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Галстян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- ученик адыгейской школы дзюдо, воспитанник всемирно знаменитой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майкопской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школы дзюдо, основатель которой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4" tooltip="Коблев, Якуб Камболетович"/>
              </a:rPr>
              <a:t>Коблев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4" tooltip="Коблев, Якуб Камболетович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4" tooltip="Коблев, Якуб Камболетович"/>
              </a:rPr>
              <a:t>Якуб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4" tooltip="Коблев, Якуб Камболетович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4" tooltip="Коблев, Якуб Камболетович"/>
              </a:rPr>
              <a:t>Камболетович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, признанный лучшим тренером России ХХ века по дзюдо. Родился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Галстян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в 1989 году в селе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5" tooltip="Неркин Кармирахпюр"/>
              </a:rPr>
              <a:t>Неркин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5" tooltip="Неркин Кармирахпюр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5" tooltip="Неркин Кармирахпюр"/>
              </a:rPr>
              <a:t>Кармирахпюр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 на северо-востоке Армении. В возрасте 7 лет в 1996 году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Арсен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 переехал с семьёй в Россию — в станицу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6" tooltip="Гиагинская"/>
              </a:rPr>
              <a:t>Гиагинскую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 Республики Адыгея. Учился в СОШ № 4 станицы, начал заниматься дзюдо в местной спортивной секции.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Член Сборной России по дзюдо с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  <a:hlinkClick r:id="rId7" tooltip="2007 год"/>
              </a:rPr>
              <a:t>2007 года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3472" y="4286256"/>
            <a:ext cx="400052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hlinkClick r:id="rId8" tooltip="Орден Дружбы (Россия)"/>
              </a:rPr>
              <a:t>Награды</a:t>
            </a:r>
          </a:p>
          <a:p>
            <a:pPr algn="ctr"/>
            <a:endParaRPr lang="ru-RU" dirty="0" smtClean="0">
              <a:solidFill>
                <a:srgbClr val="FF0000"/>
              </a:solidFill>
              <a:hlinkClick r:id="rId8" tooltip="Орден Дружбы (Россия)"/>
            </a:endParaRPr>
          </a:p>
          <a:p>
            <a:r>
              <a:rPr lang="ru-RU" sz="1400" dirty="0" smtClean="0">
                <a:hlinkClick r:id="rId8" tooltip="Орден Дружбы (Россия)"/>
              </a:rPr>
              <a:t>Орден Дружбы</a:t>
            </a:r>
            <a:r>
              <a:rPr lang="ru-RU" sz="1400" dirty="0" smtClean="0"/>
              <a:t> (</a:t>
            </a:r>
            <a:r>
              <a:rPr lang="ru-RU" sz="1400" dirty="0" smtClean="0">
                <a:hlinkClick r:id="rId9" tooltip="13 августа"/>
              </a:rPr>
              <a:t>13 августа</a:t>
            </a:r>
            <a:r>
              <a:rPr lang="ru-RU" sz="1400" dirty="0" smtClean="0"/>
              <a:t> </a:t>
            </a:r>
            <a:r>
              <a:rPr lang="ru-RU" sz="1400" dirty="0" smtClean="0">
                <a:hlinkClick r:id="rId10" tooltip="2012 год"/>
              </a:rPr>
              <a:t>2012 года</a:t>
            </a:r>
            <a:r>
              <a:rPr lang="ru-RU" sz="1400" dirty="0" smtClean="0"/>
              <a:t>) — </a:t>
            </a:r>
            <a:r>
              <a:rPr lang="ru-RU" sz="1400" i="1" dirty="0" smtClean="0"/>
              <a:t>за большой вклад в развитие физической культуры и спорта, высокие спортивные достижения на Играх XXX Олимпиады 2012 года в городе Лондоне (Великобритания)</a:t>
            </a:r>
            <a:r>
              <a:rPr lang="ru-RU" sz="1400" baseline="30000" dirty="0" smtClean="0">
                <a:hlinkClick r:id="rId11"/>
              </a:rPr>
              <a:t>[</a:t>
            </a:r>
            <a:endParaRPr lang="ru-RU" sz="1400" dirty="0" smtClean="0"/>
          </a:p>
          <a:p>
            <a:r>
              <a:rPr lang="ru-RU" sz="1400" dirty="0" smtClean="0">
                <a:hlinkClick r:id="rId12" tooltip="Заслуженный мастер спорта России"/>
              </a:rPr>
              <a:t>Заслуженный мастер спорта России</a:t>
            </a:r>
            <a:r>
              <a:rPr lang="ru-RU" sz="1400" dirty="0" smtClean="0"/>
              <a:t> (</a:t>
            </a:r>
            <a:r>
              <a:rPr lang="ru-RU" sz="1400" dirty="0" smtClean="0">
                <a:hlinkClick r:id="rId13" tooltip="26 марта"/>
              </a:rPr>
              <a:t>26 марта</a:t>
            </a:r>
            <a:r>
              <a:rPr lang="ru-RU" sz="1400" dirty="0" smtClean="0"/>
              <a:t> 2012 года)</a:t>
            </a:r>
            <a:r>
              <a:rPr lang="ru-RU" sz="1400" baseline="30000" dirty="0" smtClean="0">
                <a:hlinkClick r:id="rId14"/>
              </a:rPr>
              <a:t>[</a:t>
            </a:r>
            <a:endParaRPr lang="ru-RU" sz="1400" dirty="0"/>
          </a:p>
        </p:txBody>
      </p:sp>
      <p:sp>
        <p:nvSpPr>
          <p:cNvPr id="10" name="Стрелка влево 9">
            <a:hlinkClick r:id="" action="ppaction://noaction"/>
          </p:cNvPr>
          <p:cNvSpPr/>
          <p:nvPr/>
        </p:nvSpPr>
        <p:spPr>
          <a:xfrm>
            <a:off x="3071802" y="6072206"/>
            <a:ext cx="978408" cy="484632"/>
          </a:xfrm>
          <a:prstGeom prst="lef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</TotalTime>
  <Words>1874</Words>
  <Application>Microsoft Office PowerPoint</Application>
  <PresentationFormat>Экран (4:3)</PresentationFormat>
  <Paragraphs>342</Paragraphs>
  <Slides>34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Arial</vt:lpstr>
      <vt:lpstr>Calibri</vt:lpstr>
      <vt:lpstr>Segoe Print</vt:lpstr>
      <vt:lpstr>Simplified Arabic</vt:lpstr>
      <vt:lpstr>Tahoma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Артём Мендрик</cp:lastModifiedBy>
  <cp:revision>120</cp:revision>
  <dcterms:created xsi:type="dcterms:W3CDTF">2013-09-13T16:18:53Z</dcterms:created>
  <dcterms:modified xsi:type="dcterms:W3CDTF">2015-08-10T10:29:00Z</dcterms:modified>
</cp:coreProperties>
</file>