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95" r:id="rId3"/>
    <p:sldId id="280" r:id="rId4"/>
    <p:sldId id="281" r:id="rId5"/>
    <p:sldId id="287" r:id="rId6"/>
    <p:sldId id="297" r:id="rId7"/>
    <p:sldId id="288" r:id="rId8"/>
    <p:sldId id="259" r:id="rId9"/>
    <p:sldId id="282" r:id="rId10"/>
    <p:sldId id="283" r:id="rId11"/>
    <p:sldId id="284" r:id="rId12"/>
    <p:sldId id="285" r:id="rId13"/>
    <p:sldId id="286" r:id="rId14"/>
    <p:sldId id="269" r:id="rId15"/>
    <p:sldId id="270" r:id="rId16"/>
    <p:sldId id="274" r:id="rId17"/>
    <p:sldId id="275" r:id="rId18"/>
    <p:sldId id="260" r:id="rId19"/>
    <p:sldId id="261" r:id="rId20"/>
    <p:sldId id="277" r:id="rId21"/>
    <p:sldId id="314" r:id="rId22"/>
    <p:sldId id="266" r:id="rId23"/>
    <p:sldId id="290" r:id="rId24"/>
    <p:sldId id="291" r:id="rId25"/>
    <p:sldId id="292" r:id="rId26"/>
    <p:sldId id="293" r:id="rId27"/>
    <p:sldId id="262" r:id="rId28"/>
    <p:sldId id="306" r:id="rId29"/>
    <p:sldId id="303" r:id="rId30"/>
    <p:sldId id="316" r:id="rId31"/>
    <p:sldId id="317" r:id="rId32"/>
    <p:sldId id="319" r:id="rId33"/>
    <p:sldId id="318" r:id="rId34"/>
    <p:sldId id="313" r:id="rId35"/>
    <p:sldId id="320" r:id="rId36"/>
    <p:sldId id="294" r:id="rId37"/>
    <p:sldId id="307" r:id="rId38"/>
    <p:sldId id="308" r:id="rId39"/>
    <p:sldId id="310" r:id="rId40"/>
    <p:sldId id="311" r:id="rId41"/>
    <p:sldId id="312" r:id="rId42"/>
    <p:sldId id="300" r:id="rId43"/>
    <p:sldId id="301" r:id="rId44"/>
    <p:sldId id="302" r:id="rId45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5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5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5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5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59" autoAdjust="0"/>
    <p:restoredTop sz="96902" autoAdjust="0"/>
  </p:normalViewPr>
  <p:slideViewPr>
    <p:cSldViewPr>
      <p:cViewPr varScale="1">
        <p:scale>
          <a:sx n="71" d="100"/>
          <a:sy n="71" d="100"/>
        </p:scale>
        <p:origin x="95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39B525-3966-4FBC-802E-CCF1728173A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EE30B41A-8FA9-4561-8135-1462EE6DF75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Липиды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97129ABF-E75A-408C-82A8-978809CE2B4C}" type="parTrans" cxnId="{9FB42BB8-C337-4F4A-A00F-9918F7D985C9}">
      <dgm:prSet/>
      <dgm:spPr/>
    </dgm:pt>
    <dgm:pt modelId="{68A690DB-8307-4A1E-87DC-196DFA85EAA0}" type="sibTrans" cxnId="{9FB42BB8-C337-4F4A-A00F-9918F7D985C9}">
      <dgm:prSet/>
      <dgm:spPr/>
    </dgm:pt>
    <dgm:pt modelId="{D03B9A30-94CC-4D24-8960-4D7BE4B178F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Простые липиды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(высшие жирные кислоты + спирт)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6C1DA275-39D7-4D27-8A0F-BA0C5421F49E}" type="parTrans" cxnId="{FCDA0A99-6B69-4FE7-859A-5CCE732B854C}">
      <dgm:prSet/>
      <dgm:spPr/>
    </dgm:pt>
    <dgm:pt modelId="{1EC13196-7334-4D71-882C-CF5C0426E5A7}" type="sibTrans" cxnId="{FCDA0A99-6B69-4FE7-859A-5CCE732B854C}">
      <dgm:prSet/>
      <dgm:spPr/>
    </dgm:pt>
    <dgm:pt modelId="{CE9B5A77-257A-4217-BAFE-FD7E08D19C1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Жиры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(ВЖК +  глицерин) 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5BA9B5A7-2038-452D-ACD2-FDB8B7BCA54F}" type="parTrans" cxnId="{4FCF2660-D52B-4F70-8A78-992EAF04CD7D}">
      <dgm:prSet/>
      <dgm:spPr/>
    </dgm:pt>
    <dgm:pt modelId="{E934CCE1-40C0-451D-9B9D-10848ECDE1AF}" type="sibTrans" cxnId="{4FCF2660-D52B-4F70-8A78-992EAF04CD7D}">
      <dgm:prSet/>
      <dgm:spPr/>
    </dgm:pt>
    <dgm:pt modelId="{95A274E9-B32B-4DA9-8091-C6D42F5A435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Воски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(ВЖК + одноатомные спирты)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B806DAC0-CDE9-434E-B76F-E95AA2A9A2E2}" type="parTrans" cxnId="{38AFD0CA-7F77-4746-A662-F08C165019F3}">
      <dgm:prSet/>
      <dgm:spPr/>
    </dgm:pt>
    <dgm:pt modelId="{E2D8614C-40AE-49CF-ABCA-A147F1F28660}" type="sibTrans" cxnId="{38AFD0CA-7F77-4746-A662-F08C165019F3}">
      <dgm:prSet/>
      <dgm:spPr/>
    </dgm:pt>
    <dgm:pt modelId="{C6B9F529-1DDA-4C4D-B249-277DDDA0F69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Сложные липиды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0C587446-3682-4999-A577-A5FC2D4E14B6}" type="parTrans" cxnId="{1AD3BDED-1AF2-41A9-8413-FAAA81B36BAF}">
      <dgm:prSet/>
      <dgm:spPr/>
    </dgm:pt>
    <dgm:pt modelId="{743B3694-628A-4662-B798-A8776B5B10C3}" type="sibTrans" cxnId="{1AD3BDED-1AF2-41A9-8413-FAAA81B36BAF}">
      <dgm:prSet/>
      <dgm:spPr/>
    </dgm:pt>
    <dgm:pt modelId="{1EB09599-D957-45FD-9FD2-D98C4C54594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Фосфолипиды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(ВЖК + спирт + фосфат)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F81EF742-ABB3-468F-AC46-21DAA4CF0460}" type="parTrans" cxnId="{5097B1AC-2A6E-4EA3-BAE9-69BA23BFA033}">
      <dgm:prSet/>
      <dgm:spPr/>
    </dgm:pt>
    <dgm:pt modelId="{13ACA461-D69C-45C9-872D-6221E893309F}" type="sibTrans" cxnId="{5097B1AC-2A6E-4EA3-BAE9-69BA23BFA033}">
      <dgm:prSet/>
      <dgm:spPr/>
    </dgm:pt>
    <dgm:pt modelId="{8AAE7EBE-6F92-499E-A414-B52EED66E04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Гликолипиды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(ВЖК+ спирт + углевод)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FCAD5BA9-4778-4204-81E6-211764A8C1AA}" type="parTrans" cxnId="{21812AFD-B399-42FC-ADB2-65980DED6E75}">
      <dgm:prSet/>
      <dgm:spPr/>
    </dgm:pt>
    <dgm:pt modelId="{D3B7D422-AB4F-4677-9C1D-1E10DF88A17D}" type="sibTrans" cxnId="{21812AFD-B399-42FC-ADB2-65980DED6E75}">
      <dgm:prSet/>
      <dgm:spPr/>
    </dgm:pt>
    <dgm:pt modelId="{0B0CC7E9-5FAB-454D-A27B-9914452BCA6E}" type="pres">
      <dgm:prSet presAssocID="{F039B525-3966-4FBC-802E-CCF1728173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0D6A772-8277-4A26-93BA-E1CD10469731}" type="pres">
      <dgm:prSet presAssocID="{EE30B41A-8FA9-4561-8135-1462EE6DF753}" presName="hierRoot1" presStyleCnt="0">
        <dgm:presLayoutVars>
          <dgm:hierBranch val="r"/>
        </dgm:presLayoutVars>
      </dgm:prSet>
      <dgm:spPr/>
    </dgm:pt>
    <dgm:pt modelId="{BAF8F24E-9B84-46B9-962F-7829CDE0B072}" type="pres">
      <dgm:prSet presAssocID="{EE30B41A-8FA9-4561-8135-1462EE6DF753}" presName="rootComposite1" presStyleCnt="0"/>
      <dgm:spPr/>
    </dgm:pt>
    <dgm:pt modelId="{A2C737B6-3B73-458B-9DD1-9AC271B801FC}" type="pres">
      <dgm:prSet presAssocID="{EE30B41A-8FA9-4561-8135-1462EE6DF753}" presName="rootText1" presStyleLbl="node0" presStyleIdx="0" presStyleCnt="1">
        <dgm:presLayoutVars>
          <dgm:chPref val="3"/>
        </dgm:presLayoutVars>
      </dgm:prSet>
      <dgm:spPr/>
    </dgm:pt>
    <dgm:pt modelId="{92F2FBDD-EDE6-4F64-8219-575F4B0EBFEE}" type="pres">
      <dgm:prSet presAssocID="{EE30B41A-8FA9-4561-8135-1462EE6DF753}" presName="rootConnector1" presStyleLbl="node1" presStyleIdx="0" presStyleCnt="0"/>
      <dgm:spPr/>
    </dgm:pt>
    <dgm:pt modelId="{2E97F73F-04D7-4BD1-ACF6-9E1FB7803BA9}" type="pres">
      <dgm:prSet presAssocID="{EE30B41A-8FA9-4561-8135-1462EE6DF753}" presName="hierChild2" presStyleCnt="0"/>
      <dgm:spPr/>
    </dgm:pt>
    <dgm:pt modelId="{FDD80B0E-771F-470C-882E-90BDE015779D}" type="pres">
      <dgm:prSet presAssocID="{6C1DA275-39D7-4D27-8A0F-BA0C5421F49E}" presName="Name50" presStyleLbl="parChTrans1D2" presStyleIdx="0" presStyleCnt="2"/>
      <dgm:spPr/>
    </dgm:pt>
    <dgm:pt modelId="{33AA547D-4902-48A4-9D8B-ED57B4DCCA4D}" type="pres">
      <dgm:prSet presAssocID="{D03B9A30-94CC-4D24-8960-4D7BE4B178F8}" presName="hierRoot2" presStyleCnt="0">
        <dgm:presLayoutVars>
          <dgm:hierBranch val="r"/>
        </dgm:presLayoutVars>
      </dgm:prSet>
      <dgm:spPr/>
    </dgm:pt>
    <dgm:pt modelId="{0195CF7A-CD2D-4B24-8AFF-C6F948ABE6FB}" type="pres">
      <dgm:prSet presAssocID="{D03B9A30-94CC-4D24-8960-4D7BE4B178F8}" presName="rootComposite" presStyleCnt="0"/>
      <dgm:spPr/>
    </dgm:pt>
    <dgm:pt modelId="{E754EDDE-AD10-4226-B9F9-8AB773C250E5}" type="pres">
      <dgm:prSet presAssocID="{D03B9A30-94CC-4D24-8960-4D7BE4B178F8}" presName="rootText" presStyleLbl="node2" presStyleIdx="0" presStyleCnt="2">
        <dgm:presLayoutVars>
          <dgm:chPref val="3"/>
        </dgm:presLayoutVars>
      </dgm:prSet>
      <dgm:spPr/>
    </dgm:pt>
    <dgm:pt modelId="{FFE404C9-494D-438D-81AA-0A0D8163E860}" type="pres">
      <dgm:prSet presAssocID="{D03B9A30-94CC-4D24-8960-4D7BE4B178F8}" presName="rootConnector" presStyleLbl="node2" presStyleIdx="0" presStyleCnt="2"/>
      <dgm:spPr/>
    </dgm:pt>
    <dgm:pt modelId="{0D0E2D7C-EACD-45D1-9EC4-A894A24F2C1C}" type="pres">
      <dgm:prSet presAssocID="{D03B9A30-94CC-4D24-8960-4D7BE4B178F8}" presName="hierChild4" presStyleCnt="0"/>
      <dgm:spPr/>
    </dgm:pt>
    <dgm:pt modelId="{B51CCBFA-9E20-4309-BC53-18F4B981A04B}" type="pres">
      <dgm:prSet presAssocID="{5BA9B5A7-2038-452D-ACD2-FDB8B7BCA54F}" presName="Name50" presStyleLbl="parChTrans1D3" presStyleIdx="0" presStyleCnt="4"/>
      <dgm:spPr/>
    </dgm:pt>
    <dgm:pt modelId="{2A43AEF2-9164-428C-8D6F-7CC461904FFD}" type="pres">
      <dgm:prSet presAssocID="{CE9B5A77-257A-4217-BAFE-FD7E08D19C18}" presName="hierRoot2" presStyleCnt="0">
        <dgm:presLayoutVars>
          <dgm:hierBranch val="r"/>
        </dgm:presLayoutVars>
      </dgm:prSet>
      <dgm:spPr/>
    </dgm:pt>
    <dgm:pt modelId="{6EE4A699-F34B-4411-A9B6-673ABCE9866E}" type="pres">
      <dgm:prSet presAssocID="{CE9B5A77-257A-4217-BAFE-FD7E08D19C18}" presName="rootComposite" presStyleCnt="0"/>
      <dgm:spPr/>
    </dgm:pt>
    <dgm:pt modelId="{7E5D1C24-CD89-47CC-8BBD-62B14627640B}" type="pres">
      <dgm:prSet presAssocID="{CE9B5A77-257A-4217-BAFE-FD7E08D19C18}" presName="rootText" presStyleLbl="node3" presStyleIdx="0" presStyleCnt="4">
        <dgm:presLayoutVars>
          <dgm:chPref val="3"/>
        </dgm:presLayoutVars>
      </dgm:prSet>
      <dgm:spPr/>
    </dgm:pt>
    <dgm:pt modelId="{ABA5E0C8-0FA3-4E49-A10A-786B5E6BBBD8}" type="pres">
      <dgm:prSet presAssocID="{CE9B5A77-257A-4217-BAFE-FD7E08D19C18}" presName="rootConnector" presStyleLbl="node3" presStyleIdx="0" presStyleCnt="4"/>
      <dgm:spPr/>
    </dgm:pt>
    <dgm:pt modelId="{871EA337-A143-4811-A16D-AC25FE8F3A76}" type="pres">
      <dgm:prSet presAssocID="{CE9B5A77-257A-4217-BAFE-FD7E08D19C18}" presName="hierChild4" presStyleCnt="0"/>
      <dgm:spPr/>
    </dgm:pt>
    <dgm:pt modelId="{ABEA0A8C-60C0-4DBC-B53C-5262621F47C2}" type="pres">
      <dgm:prSet presAssocID="{CE9B5A77-257A-4217-BAFE-FD7E08D19C18}" presName="hierChild5" presStyleCnt="0"/>
      <dgm:spPr/>
    </dgm:pt>
    <dgm:pt modelId="{FC49291A-9627-4A36-80E9-B58356620869}" type="pres">
      <dgm:prSet presAssocID="{B806DAC0-CDE9-434E-B76F-E95AA2A9A2E2}" presName="Name50" presStyleLbl="parChTrans1D3" presStyleIdx="1" presStyleCnt="4"/>
      <dgm:spPr/>
    </dgm:pt>
    <dgm:pt modelId="{CC5D3B72-AFAE-441B-8D9D-036A70B50177}" type="pres">
      <dgm:prSet presAssocID="{95A274E9-B32B-4DA9-8091-C6D42F5A4351}" presName="hierRoot2" presStyleCnt="0">
        <dgm:presLayoutVars>
          <dgm:hierBranch val="r"/>
        </dgm:presLayoutVars>
      </dgm:prSet>
      <dgm:spPr/>
    </dgm:pt>
    <dgm:pt modelId="{81CC02BD-4305-4485-86DF-180E208843B4}" type="pres">
      <dgm:prSet presAssocID="{95A274E9-B32B-4DA9-8091-C6D42F5A4351}" presName="rootComposite" presStyleCnt="0"/>
      <dgm:spPr/>
    </dgm:pt>
    <dgm:pt modelId="{31BCD229-8D13-47CF-8DF4-A04D24401901}" type="pres">
      <dgm:prSet presAssocID="{95A274E9-B32B-4DA9-8091-C6D42F5A4351}" presName="rootText" presStyleLbl="node3" presStyleIdx="1" presStyleCnt="4">
        <dgm:presLayoutVars>
          <dgm:chPref val="3"/>
        </dgm:presLayoutVars>
      </dgm:prSet>
      <dgm:spPr/>
    </dgm:pt>
    <dgm:pt modelId="{491A7D36-CEA8-41F8-92B1-F10C9B700BCF}" type="pres">
      <dgm:prSet presAssocID="{95A274E9-B32B-4DA9-8091-C6D42F5A4351}" presName="rootConnector" presStyleLbl="node3" presStyleIdx="1" presStyleCnt="4"/>
      <dgm:spPr/>
    </dgm:pt>
    <dgm:pt modelId="{A8399B1D-85BF-4280-A322-79FAE61A72C8}" type="pres">
      <dgm:prSet presAssocID="{95A274E9-B32B-4DA9-8091-C6D42F5A4351}" presName="hierChild4" presStyleCnt="0"/>
      <dgm:spPr/>
    </dgm:pt>
    <dgm:pt modelId="{0328BE46-EC8C-4E4A-A01D-022278922F52}" type="pres">
      <dgm:prSet presAssocID="{95A274E9-B32B-4DA9-8091-C6D42F5A4351}" presName="hierChild5" presStyleCnt="0"/>
      <dgm:spPr/>
    </dgm:pt>
    <dgm:pt modelId="{6B3A4F99-FF79-4FBD-A2BB-A0D40D22DF84}" type="pres">
      <dgm:prSet presAssocID="{D03B9A30-94CC-4D24-8960-4D7BE4B178F8}" presName="hierChild5" presStyleCnt="0"/>
      <dgm:spPr/>
    </dgm:pt>
    <dgm:pt modelId="{41EE1E7E-EAEA-4796-8A01-073B8AFBA23A}" type="pres">
      <dgm:prSet presAssocID="{0C587446-3682-4999-A577-A5FC2D4E14B6}" presName="Name50" presStyleLbl="parChTrans1D2" presStyleIdx="1" presStyleCnt="2"/>
      <dgm:spPr/>
    </dgm:pt>
    <dgm:pt modelId="{362257C5-040C-4DDE-89D6-29A82B611849}" type="pres">
      <dgm:prSet presAssocID="{C6B9F529-1DDA-4C4D-B249-277DDDA0F693}" presName="hierRoot2" presStyleCnt="0">
        <dgm:presLayoutVars>
          <dgm:hierBranch val="r"/>
        </dgm:presLayoutVars>
      </dgm:prSet>
      <dgm:spPr/>
    </dgm:pt>
    <dgm:pt modelId="{964EC09F-400A-4B25-8B8A-646CD7796873}" type="pres">
      <dgm:prSet presAssocID="{C6B9F529-1DDA-4C4D-B249-277DDDA0F693}" presName="rootComposite" presStyleCnt="0"/>
      <dgm:spPr/>
    </dgm:pt>
    <dgm:pt modelId="{B14AD25A-232D-44CB-A55F-9C42F7B1769E}" type="pres">
      <dgm:prSet presAssocID="{C6B9F529-1DDA-4C4D-B249-277DDDA0F693}" presName="rootText" presStyleLbl="node2" presStyleIdx="1" presStyleCnt="2">
        <dgm:presLayoutVars>
          <dgm:chPref val="3"/>
        </dgm:presLayoutVars>
      </dgm:prSet>
      <dgm:spPr/>
    </dgm:pt>
    <dgm:pt modelId="{0959B5D4-0346-4BC8-8907-6F7A6D93C104}" type="pres">
      <dgm:prSet presAssocID="{C6B9F529-1DDA-4C4D-B249-277DDDA0F693}" presName="rootConnector" presStyleLbl="node2" presStyleIdx="1" presStyleCnt="2"/>
      <dgm:spPr/>
    </dgm:pt>
    <dgm:pt modelId="{14D9B58E-C686-4AAA-99CA-DA49A72CE4AC}" type="pres">
      <dgm:prSet presAssocID="{C6B9F529-1DDA-4C4D-B249-277DDDA0F693}" presName="hierChild4" presStyleCnt="0"/>
      <dgm:spPr/>
    </dgm:pt>
    <dgm:pt modelId="{AFBFFCB6-CEB6-4A36-B999-0958E328BCB5}" type="pres">
      <dgm:prSet presAssocID="{F81EF742-ABB3-468F-AC46-21DAA4CF0460}" presName="Name50" presStyleLbl="parChTrans1D3" presStyleIdx="2" presStyleCnt="4"/>
      <dgm:spPr/>
    </dgm:pt>
    <dgm:pt modelId="{CBB6BBE0-B3D6-4295-BFA1-9FF67F5F3075}" type="pres">
      <dgm:prSet presAssocID="{1EB09599-D957-45FD-9FD2-D98C4C54594C}" presName="hierRoot2" presStyleCnt="0">
        <dgm:presLayoutVars>
          <dgm:hierBranch val="r"/>
        </dgm:presLayoutVars>
      </dgm:prSet>
      <dgm:spPr/>
    </dgm:pt>
    <dgm:pt modelId="{BE4174B4-12B3-46F3-87FC-B02B513072B0}" type="pres">
      <dgm:prSet presAssocID="{1EB09599-D957-45FD-9FD2-D98C4C54594C}" presName="rootComposite" presStyleCnt="0"/>
      <dgm:spPr/>
    </dgm:pt>
    <dgm:pt modelId="{35318840-0F63-43CC-B61E-F8523256BC50}" type="pres">
      <dgm:prSet presAssocID="{1EB09599-D957-45FD-9FD2-D98C4C54594C}" presName="rootText" presStyleLbl="node3" presStyleIdx="2" presStyleCnt="4">
        <dgm:presLayoutVars>
          <dgm:chPref val="3"/>
        </dgm:presLayoutVars>
      </dgm:prSet>
      <dgm:spPr/>
    </dgm:pt>
    <dgm:pt modelId="{0F02B3A7-7F75-4C56-97DC-3903C9D6BC96}" type="pres">
      <dgm:prSet presAssocID="{1EB09599-D957-45FD-9FD2-D98C4C54594C}" presName="rootConnector" presStyleLbl="node3" presStyleIdx="2" presStyleCnt="4"/>
      <dgm:spPr/>
    </dgm:pt>
    <dgm:pt modelId="{9BD62305-336E-4545-B8C7-4189600B43D7}" type="pres">
      <dgm:prSet presAssocID="{1EB09599-D957-45FD-9FD2-D98C4C54594C}" presName="hierChild4" presStyleCnt="0"/>
      <dgm:spPr/>
    </dgm:pt>
    <dgm:pt modelId="{3A5DE323-4357-4C1C-BA57-3F70111907A6}" type="pres">
      <dgm:prSet presAssocID="{1EB09599-D957-45FD-9FD2-D98C4C54594C}" presName="hierChild5" presStyleCnt="0"/>
      <dgm:spPr/>
    </dgm:pt>
    <dgm:pt modelId="{8BD5CD08-4824-4C34-AE9F-27B33B729E3B}" type="pres">
      <dgm:prSet presAssocID="{FCAD5BA9-4778-4204-81E6-211764A8C1AA}" presName="Name50" presStyleLbl="parChTrans1D3" presStyleIdx="3" presStyleCnt="4"/>
      <dgm:spPr/>
    </dgm:pt>
    <dgm:pt modelId="{FCAB1F00-FC02-453F-A6E4-99B55F29D9D5}" type="pres">
      <dgm:prSet presAssocID="{8AAE7EBE-6F92-499E-A414-B52EED66E048}" presName="hierRoot2" presStyleCnt="0">
        <dgm:presLayoutVars>
          <dgm:hierBranch val="r"/>
        </dgm:presLayoutVars>
      </dgm:prSet>
      <dgm:spPr/>
    </dgm:pt>
    <dgm:pt modelId="{848CE885-74C6-401A-919C-7F3D665DFCE2}" type="pres">
      <dgm:prSet presAssocID="{8AAE7EBE-6F92-499E-A414-B52EED66E048}" presName="rootComposite" presStyleCnt="0"/>
      <dgm:spPr/>
    </dgm:pt>
    <dgm:pt modelId="{CCEA1076-DB8C-4ED7-94B4-6E994398171F}" type="pres">
      <dgm:prSet presAssocID="{8AAE7EBE-6F92-499E-A414-B52EED66E048}" presName="rootText" presStyleLbl="node3" presStyleIdx="3" presStyleCnt="4">
        <dgm:presLayoutVars>
          <dgm:chPref val="3"/>
        </dgm:presLayoutVars>
      </dgm:prSet>
      <dgm:spPr/>
    </dgm:pt>
    <dgm:pt modelId="{FF3D0C16-52DD-4B6C-A6C1-E8330D52BB6A}" type="pres">
      <dgm:prSet presAssocID="{8AAE7EBE-6F92-499E-A414-B52EED66E048}" presName="rootConnector" presStyleLbl="node3" presStyleIdx="3" presStyleCnt="4"/>
      <dgm:spPr/>
    </dgm:pt>
    <dgm:pt modelId="{4F17616A-60E2-4B9E-BB60-BE09B9803FDE}" type="pres">
      <dgm:prSet presAssocID="{8AAE7EBE-6F92-499E-A414-B52EED66E048}" presName="hierChild4" presStyleCnt="0"/>
      <dgm:spPr/>
    </dgm:pt>
    <dgm:pt modelId="{411AB186-F037-494F-A907-3D6364CF665F}" type="pres">
      <dgm:prSet presAssocID="{8AAE7EBE-6F92-499E-A414-B52EED66E048}" presName="hierChild5" presStyleCnt="0"/>
      <dgm:spPr/>
    </dgm:pt>
    <dgm:pt modelId="{C43ED4D1-E6AA-4E75-A709-46AC45FDFA12}" type="pres">
      <dgm:prSet presAssocID="{C6B9F529-1DDA-4C4D-B249-277DDDA0F693}" presName="hierChild5" presStyleCnt="0"/>
      <dgm:spPr/>
    </dgm:pt>
    <dgm:pt modelId="{1A80150A-302E-4930-B229-9F075DFB20D0}" type="pres">
      <dgm:prSet presAssocID="{EE30B41A-8FA9-4561-8135-1462EE6DF753}" presName="hierChild3" presStyleCnt="0"/>
      <dgm:spPr/>
    </dgm:pt>
  </dgm:ptLst>
  <dgm:cxnLst>
    <dgm:cxn modelId="{D4349DD0-0A8B-4B21-BB93-A7F03D98C337}" type="presOf" srcId="{1EB09599-D957-45FD-9FD2-D98C4C54594C}" destId="{0F02B3A7-7F75-4C56-97DC-3903C9D6BC96}" srcOrd="1" destOrd="0" presId="urn:microsoft.com/office/officeart/2005/8/layout/orgChart1"/>
    <dgm:cxn modelId="{9AAD6DC4-4CA5-460C-82BE-0518D454B98A}" type="presOf" srcId="{CE9B5A77-257A-4217-BAFE-FD7E08D19C18}" destId="{ABA5E0C8-0FA3-4E49-A10A-786B5E6BBBD8}" srcOrd="1" destOrd="0" presId="urn:microsoft.com/office/officeart/2005/8/layout/orgChart1"/>
    <dgm:cxn modelId="{21812AFD-B399-42FC-ADB2-65980DED6E75}" srcId="{C6B9F529-1DDA-4C4D-B249-277DDDA0F693}" destId="{8AAE7EBE-6F92-499E-A414-B52EED66E048}" srcOrd="1" destOrd="0" parTransId="{FCAD5BA9-4778-4204-81E6-211764A8C1AA}" sibTransId="{D3B7D422-AB4F-4677-9C1D-1E10DF88A17D}"/>
    <dgm:cxn modelId="{A6F0DB2A-A9CA-49E6-8DB5-89585F661B65}" type="presOf" srcId="{F81EF742-ABB3-468F-AC46-21DAA4CF0460}" destId="{AFBFFCB6-CEB6-4A36-B999-0958E328BCB5}" srcOrd="0" destOrd="0" presId="urn:microsoft.com/office/officeart/2005/8/layout/orgChart1"/>
    <dgm:cxn modelId="{4D9F3D97-F3AA-44ED-806C-45CDC0009E15}" type="presOf" srcId="{EE30B41A-8FA9-4561-8135-1462EE6DF753}" destId="{92F2FBDD-EDE6-4F64-8219-575F4B0EBFEE}" srcOrd="1" destOrd="0" presId="urn:microsoft.com/office/officeart/2005/8/layout/orgChart1"/>
    <dgm:cxn modelId="{5097B1AC-2A6E-4EA3-BAE9-69BA23BFA033}" srcId="{C6B9F529-1DDA-4C4D-B249-277DDDA0F693}" destId="{1EB09599-D957-45FD-9FD2-D98C4C54594C}" srcOrd="0" destOrd="0" parTransId="{F81EF742-ABB3-468F-AC46-21DAA4CF0460}" sibTransId="{13ACA461-D69C-45C9-872D-6221E893309F}"/>
    <dgm:cxn modelId="{F8AD6FBF-6C96-4C69-BE88-EDE429D4DDD1}" type="presOf" srcId="{D03B9A30-94CC-4D24-8960-4D7BE4B178F8}" destId="{FFE404C9-494D-438D-81AA-0A0D8163E860}" srcOrd="1" destOrd="0" presId="urn:microsoft.com/office/officeart/2005/8/layout/orgChart1"/>
    <dgm:cxn modelId="{9FB42BB8-C337-4F4A-A00F-9918F7D985C9}" srcId="{F039B525-3966-4FBC-802E-CCF1728173A3}" destId="{EE30B41A-8FA9-4561-8135-1462EE6DF753}" srcOrd="0" destOrd="0" parTransId="{97129ABF-E75A-408C-82A8-978809CE2B4C}" sibTransId="{68A690DB-8307-4A1E-87DC-196DFA85EAA0}"/>
    <dgm:cxn modelId="{5121B070-B128-4DAE-9E45-053B91239432}" type="presOf" srcId="{CE9B5A77-257A-4217-BAFE-FD7E08D19C18}" destId="{7E5D1C24-CD89-47CC-8BBD-62B14627640B}" srcOrd="0" destOrd="0" presId="urn:microsoft.com/office/officeart/2005/8/layout/orgChart1"/>
    <dgm:cxn modelId="{32ACC3C1-D916-4B42-ABAD-AAFBC258E1EE}" type="presOf" srcId="{95A274E9-B32B-4DA9-8091-C6D42F5A4351}" destId="{491A7D36-CEA8-41F8-92B1-F10C9B700BCF}" srcOrd="1" destOrd="0" presId="urn:microsoft.com/office/officeart/2005/8/layout/orgChart1"/>
    <dgm:cxn modelId="{918B9C75-668F-410F-934A-49292CA62CA4}" type="presOf" srcId="{EE30B41A-8FA9-4561-8135-1462EE6DF753}" destId="{A2C737B6-3B73-458B-9DD1-9AC271B801FC}" srcOrd="0" destOrd="0" presId="urn:microsoft.com/office/officeart/2005/8/layout/orgChart1"/>
    <dgm:cxn modelId="{1B78078F-2348-4FA3-B1F2-778122EA1D68}" type="presOf" srcId="{95A274E9-B32B-4DA9-8091-C6D42F5A4351}" destId="{31BCD229-8D13-47CF-8DF4-A04D24401901}" srcOrd="0" destOrd="0" presId="urn:microsoft.com/office/officeart/2005/8/layout/orgChart1"/>
    <dgm:cxn modelId="{49D84387-58E7-414E-8EB3-EDD604911467}" type="presOf" srcId="{B806DAC0-CDE9-434E-B76F-E95AA2A9A2E2}" destId="{FC49291A-9627-4A36-80E9-B58356620869}" srcOrd="0" destOrd="0" presId="urn:microsoft.com/office/officeart/2005/8/layout/orgChart1"/>
    <dgm:cxn modelId="{C8273D9B-C59F-4425-AB1E-00615D2D2019}" type="presOf" srcId="{C6B9F529-1DDA-4C4D-B249-277DDDA0F693}" destId="{0959B5D4-0346-4BC8-8907-6F7A6D93C104}" srcOrd="1" destOrd="0" presId="urn:microsoft.com/office/officeart/2005/8/layout/orgChart1"/>
    <dgm:cxn modelId="{38AFD0CA-7F77-4746-A662-F08C165019F3}" srcId="{D03B9A30-94CC-4D24-8960-4D7BE4B178F8}" destId="{95A274E9-B32B-4DA9-8091-C6D42F5A4351}" srcOrd="1" destOrd="0" parTransId="{B806DAC0-CDE9-434E-B76F-E95AA2A9A2E2}" sibTransId="{E2D8614C-40AE-49CF-ABCA-A147F1F28660}"/>
    <dgm:cxn modelId="{88700F94-2629-4F0B-B54D-0C670F51DDE4}" type="presOf" srcId="{C6B9F529-1DDA-4C4D-B249-277DDDA0F693}" destId="{B14AD25A-232D-44CB-A55F-9C42F7B1769E}" srcOrd="0" destOrd="0" presId="urn:microsoft.com/office/officeart/2005/8/layout/orgChart1"/>
    <dgm:cxn modelId="{8D34E60A-ECE4-43F0-B159-EB456E42D72E}" type="presOf" srcId="{6C1DA275-39D7-4D27-8A0F-BA0C5421F49E}" destId="{FDD80B0E-771F-470C-882E-90BDE015779D}" srcOrd="0" destOrd="0" presId="urn:microsoft.com/office/officeart/2005/8/layout/orgChart1"/>
    <dgm:cxn modelId="{1AD3BDED-1AF2-41A9-8413-FAAA81B36BAF}" srcId="{EE30B41A-8FA9-4561-8135-1462EE6DF753}" destId="{C6B9F529-1DDA-4C4D-B249-277DDDA0F693}" srcOrd="1" destOrd="0" parTransId="{0C587446-3682-4999-A577-A5FC2D4E14B6}" sibTransId="{743B3694-628A-4662-B798-A8776B5B10C3}"/>
    <dgm:cxn modelId="{43B7EA23-4784-4EA1-9111-CCA51E4A4984}" type="presOf" srcId="{D03B9A30-94CC-4D24-8960-4D7BE4B178F8}" destId="{E754EDDE-AD10-4226-B9F9-8AB773C250E5}" srcOrd="0" destOrd="0" presId="urn:microsoft.com/office/officeart/2005/8/layout/orgChart1"/>
    <dgm:cxn modelId="{2557DA41-016F-4915-8671-280747091012}" type="presOf" srcId="{8AAE7EBE-6F92-499E-A414-B52EED66E048}" destId="{CCEA1076-DB8C-4ED7-94B4-6E994398171F}" srcOrd="0" destOrd="0" presId="urn:microsoft.com/office/officeart/2005/8/layout/orgChart1"/>
    <dgm:cxn modelId="{7886EE58-5512-4149-823E-9D3D8E045746}" type="presOf" srcId="{5BA9B5A7-2038-452D-ACD2-FDB8B7BCA54F}" destId="{B51CCBFA-9E20-4309-BC53-18F4B981A04B}" srcOrd="0" destOrd="0" presId="urn:microsoft.com/office/officeart/2005/8/layout/orgChart1"/>
    <dgm:cxn modelId="{4BA71B77-74B8-46D1-9C2B-C3BE7A257049}" type="presOf" srcId="{1EB09599-D957-45FD-9FD2-D98C4C54594C}" destId="{35318840-0F63-43CC-B61E-F8523256BC50}" srcOrd="0" destOrd="0" presId="urn:microsoft.com/office/officeart/2005/8/layout/orgChart1"/>
    <dgm:cxn modelId="{D25E8AA2-9B81-4E7D-933B-6ADA85648EC4}" type="presOf" srcId="{FCAD5BA9-4778-4204-81E6-211764A8C1AA}" destId="{8BD5CD08-4824-4C34-AE9F-27B33B729E3B}" srcOrd="0" destOrd="0" presId="urn:microsoft.com/office/officeart/2005/8/layout/orgChart1"/>
    <dgm:cxn modelId="{4FCF2660-D52B-4F70-8A78-992EAF04CD7D}" srcId="{D03B9A30-94CC-4D24-8960-4D7BE4B178F8}" destId="{CE9B5A77-257A-4217-BAFE-FD7E08D19C18}" srcOrd="0" destOrd="0" parTransId="{5BA9B5A7-2038-452D-ACD2-FDB8B7BCA54F}" sibTransId="{E934CCE1-40C0-451D-9B9D-10848ECDE1AF}"/>
    <dgm:cxn modelId="{6B3977A0-1C77-4A48-89F8-F022F8545030}" type="presOf" srcId="{0C587446-3682-4999-A577-A5FC2D4E14B6}" destId="{41EE1E7E-EAEA-4796-8A01-073B8AFBA23A}" srcOrd="0" destOrd="0" presId="urn:microsoft.com/office/officeart/2005/8/layout/orgChart1"/>
    <dgm:cxn modelId="{FCDA0A99-6B69-4FE7-859A-5CCE732B854C}" srcId="{EE30B41A-8FA9-4561-8135-1462EE6DF753}" destId="{D03B9A30-94CC-4D24-8960-4D7BE4B178F8}" srcOrd="0" destOrd="0" parTransId="{6C1DA275-39D7-4D27-8A0F-BA0C5421F49E}" sibTransId="{1EC13196-7334-4D71-882C-CF5C0426E5A7}"/>
    <dgm:cxn modelId="{65ECD1B2-5601-4E9F-9C54-646F7D25AFEF}" type="presOf" srcId="{8AAE7EBE-6F92-499E-A414-B52EED66E048}" destId="{FF3D0C16-52DD-4B6C-A6C1-E8330D52BB6A}" srcOrd="1" destOrd="0" presId="urn:microsoft.com/office/officeart/2005/8/layout/orgChart1"/>
    <dgm:cxn modelId="{F5D7845F-88FA-486A-BE5E-71EAC69F5ED6}" type="presOf" srcId="{F039B525-3966-4FBC-802E-CCF1728173A3}" destId="{0B0CC7E9-5FAB-454D-A27B-9914452BCA6E}" srcOrd="0" destOrd="0" presId="urn:microsoft.com/office/officeart/2005/8/layout/orgChart1"/>
    <dgm:cxn modelId="{D194D75F-6C28-4BE7-800F-1E0CE0549D9F}" type="presParOf" srcId="{0B0CC7E9-5FAB-454D-A27B-9914452BCA6E}" destId="{D0D6A772-8277-4A26-93BA-E1CD10469731}" srcOrd="0" destOrd="0" presId="urn:microsoft.com/office/officeart/2005/8/layout/orgChart1"/>
    <dgm:cxn modelId="{A4B22B6D-4F1C-4B36-AEEE-201C8D434977}" type="presParOf" srcId="{D0D6A772-8277-4A26-93BA-E1CD10469731}" destId="{BAF8F24E-9B84-46B9-962F-7829CDE0B072}" srcOrd="0" destOrd="0" presId="urn:microsoft.com/office/officeart/2005/8/layout/orgChart1"/>
    <dgm:cxn modelId="{CFB2A8DC-5F06-4F0A-899C-649FFF038323}" type="presParOf" srcId="{BAF8F24E-9B84-46B9-962F-7829CDE0B072}" destId="{A2C737B6-3B73-458B-9DD1-9AC271B801FC}" srcOrd="0" destOrd="0" presId="urn:microsoft.com/office/officeart/2005/8/layout/orgChart1"/>
    <dgm:cxn modelId="{785BD85E-446C-4413-B650-DBD1DADA005D}" type="presParOf" srcId="{BAF8F24E-9B84-46B9-962F-7829CDE0B072}" destId="{92F2FBDD-EDE6-4F64-8219-575F4B0EBFEE}" srcOrd="1" destOrd="0" presId="urn:microsoft.com/office/officeart/2005/8/layout/orgChart1"/>
    <dgm:cxn modelId="{CF62475E-F4D5-47D9-8407-08A5959653DC}" type="presParOf" srcId="{D0D6A772-8277-4A26-93BA-E1CD10469731}" destId="{2E97F73F-04D7-4BD1-ACF6-9E1FB7803BA9}" srcOrd="1" destOrd="0" presId="urn:microsoft.com/office/officeart/2005/8/layout/orgChart1"/>
    <dgm:cxn modelId="{0A3D2CF0-2FB4-4EA6-A68B-A4150C2F48DA}" type="presParOf" srcId="{2E97F73F-04D7-4BD1-ACF6-9E1FB7803BA9}" destId="{FDD80B0E-771F-470C-882E-90BDE015779D}" srcOrd="0" destOrd="0" presId="urn:microsoft.com/office/officeart/2005/8/layout/orgChart1"/>
    <dgm:cxn modelId="{AAE6B557-A1E6-48DA-8510-D091FF6EAF9F}" type="presParOf" srcId="{2E97F73F-04D7-4BD1-ACF6-9E1FB7803BA9}" destId="{33AA547D-4902-48A4-9D8B-ED57B4DCCA4D}" srcOrd="1" destOrd="0" presId="urn:microsoft.com/office/officeart/2005/8/layout/orgChart1"/>
    <dgm:cxn modelId="{88529FEC-7B61-432A-B2FE-AC01B30B9D46}" type="presParOf" srcId="{33AA547D-4902-48A4-9D8B-ED57B4DCCA4D}" destId="{0195CF7A-CD2D-4B24-8AFF-C6F948ABE6FB}" srcOrd="0" destOrd="0" presId="urn:microsoft.com/office/officeart/2005/8/layout/orgChart1"/>
    <dgm:cxn modelId="{63104730-EDF6-42A8-926A-EBD8D6C3B938}" type="presParOf" srcId="{0195CF7A-CD2D-4B24-8AFF-C6F948ABE6FB}" destId="{E754EDDE-AD10-4226-B9F9-8AB773C250E5}" srcOrd="0" destOrd="0" presId="urn:microsoft.com/office/officeart/2005/8/layout/orgChart1"/>
    <dgm:cxn modelId="{2198B2AB-27C6-41F8-88CF-2DF1AE63214E}" type="presParOf" srcId="{0195CF7A-CD2D-4B24-8AFF-C6F948ABE6FB}" destId="{FFE404C9-494D-438D-81AA-0A0D8163E860}" srcOrd="1" destOrd="0" presId="urn:microsoft.com/office/officeart/2005/8/layout/orgChart1"/>
    <dgm:cxn modelId="{1B43DDB6-D4E2-4E0D-A196-4C064358A0B6}" type="presParOf" srcId="{33AA547D-4902-48A4-9D8B-ED57B4DCCA4D}" destId="{0D0E2D7C-EACD-45D1-9EC4-A894A24F2C1C}" srcOrd="1" destOrd="0" presId="urn:microsoft.com/office/officeart/2005/8/layout/orgChart1"/>
    <dgm:cxn modelId="{73B7F62A-1321-4919-8645-7EE8561233BA}" type="presParOf" srcId="{0D0E2D7C-EACD-45D1-9EC4-A894A24F2C1C}" destId="{B51CCBFA-9E20-4309-BC53-18F4B981A04B}" srcOrd="0" destOrd="0" presId="urn:microsoft.com/office/officeart/2005/8/layout/orgChart1"/>
    <dgm:cxn modelId="{B22E89D9-E490-4037-A327-D8A439709E0D}" type="presParOf" srcId="{0D0E2D7C-EACD-45D1-9EC4-A894A24F2C1C}" destId="{2A43AEF2-9164-428C-8D6F-7CC461904FFD}" srcOrd="1" destOrd="0" presId="urn:microsoft.com/office/officeart/2005/8/layout/orgChart1"/>
    <dgm:cxn modelId="{86B14BC2-4202-484B-8EA9-7166235DC2F4}" type="presParOf" srcId="{2A43AEF2-9164-428C-8D6F-7CC461904FFD}" destId="{6EE4A699-F34B-4411-A9B6-673ABCE9866E}" srcOrd="0" destOrd="0" presId="urn:microsoft.com/office/officeart/2005/8/layout/orgChart1"/>
    <dgm:cxn modelId="{744F6274-F0D6-4126-9C3D-4D189C6676BF}" type="presParOf" srcId="{6EE4A699-F34B-4411-A9B6-673ABCE9866E}" destId="{7E5D1C24-CD89-47CC-8BBD-62B14627640B}" srcOrd="0" destOrd="0" presId="urn:microsoft.com/office/officeart/2005/8/layout/orgChart1"/>
    <dgm:cxn modelId="{7C74C9F0-7EF7-4577-8F23-33EBE67CB76E}" type="presParOf" srcId="{6EE4A699-F34B-4411-A9B6-673ABCE9866E}" destId="{ABA5E0C8-0FA3-4E49-A10A-786B5E6BBBD8}" srcOrd="1" destOrd="0" presId="urn:microsoft.com/office/officeart/2005/8/layout/orgChart1"/>
    <dgm:cxn modelId="{220A9F0D-FA3C-4D37-9A74-D4D6298E2775}" type="presParOf" srcId="{2A43AEF2-9164-428C-8D6F-7CC461904FFD}" destId="{871EA337-A143-4811-A16D-AC25FE8F3A76}" srcOrd="1" destOrd="0" presId="urn:microsoft.com/office/officeart/2005/8/layout/orgChart1"/>
    <dgm:cxn modelId="{839671E6-C78B-4311-9559-6B67483BC102}" type="presParOf" srcId="{2A43AEF2-9164-428C-8D6F-7CC461904FFD}" destId="{ABEA0A8C-60C0-4DBC-B53C-5262621F47C2}" srcOrd="2" destOrd="0" presId="urn:microsoft.com/office/officeart/2005/8/layout/orgChart1"/>
    <dgm:cxn modelId="{97A01743-6B21-456B-9C40-81611ADC46D3}" type="presParOf" srcId="{0D0E2D7C-EACD-45D1-9EC4-A894A24F2C1C}" destId="{FC49291A-9627-4A36-80E9-B58356620869}" srcOrd="2" destOrd="0" presId="urn:microsoft.com/office/officeart/2005/8/layout/orgChart1"/>
    <dgm:cxn modelId="{50C74584-90F9-4223-944E-A733528704A6}" type="presParOf" srcId="{0D0E2D7C-EACD-45D1-9EC4-A894A24F2C1C}" destId="{CC5D3B72-AFAE-441B-8D9D-036A70B50177}" srcOrd="3" destOrd="0" presId="urn:microsoft.com/office/officeart/2005/8/layout/orgChart1"/>
    <dgm:cxn modelId="{6B3EF87E-3184-4F81-A11D-02EEA6FE9128}" type="presParOf" srcId="{CC5D3B72-AFAE-441B-8D9D-036A70B50177}" destId="{81CC02BD-4305-4485-86DF-180E208843B4}" srcOrd="0" destOrd="0" presId="urn:microsoft.com/office/officeart/2005/8/layout/orgChart1"/>
    <dgm:cxn modelId="{C00053FC-9F40-49D6-9E48-CEBA66351422}" type="presParOf" srcId="{81CC02BD-4305-4485-86DF-180E208843B4}" destId="{31BCD229-8D13-47CF-8DF4-A04D24401901}" srcOrd="0" destOrd="0" presId="urn:microsoft.com/office/officeart/2005/8/layout/orgChart1"/>
    <dgm:cxn modelId="{53B3EE57-FC00-46DC-984F-89BA2F7E2A7E}" type="presParOf" srcId="{81CC02BD-4305-4485-86DF-180E208843B4}" destId="{491A7D36-CEA8-41F8-92B1-F10C9B700BCF}" srcOrd="1" destOrd="0" presId="urn:microsoft.com/office/officeart/2005/8/layout/orgChart1"/>
    <dgm:cxn modelId="{ADC35A52-E5FE-44B1-898B-830BCCEC5069}" type="presParOf" srcId="{CC5D3B72-AFAE-441B-8D9D-036A70B50177}" destId="{A8399B1D-85BF-4280-A322-79FAE61A72C8}" srcOrd="1" destOrd="0" presId="urn:microsoft.com/office/officeart/2005/8/layout/orgChart1"/>
    <dgm:cxn modelId="{443302A6-5F48-4BF1-85F6-62D708050B80}" type="presParOf" srcId="{CC5D3B72-AFAE-441B-8D9D-036A70B50177}" destId="{0328BE46-EC8C-4E4A-A01D-022278922F52}" srcOrd="2" destOrd="0" presId="urn:microsoft.com/office/officeart/2005/8/layout/orgChart1"/>
    <dgm:cxn modelId="{7434FDC8-14C2-4C1C-8AC9-9DA61AAF4DE3}" type="presParOf" srcId="{33AA547D-4902-48A4-9D8B-ED57B4DCCA4D}" destId="{6B3A4F99-FF79-4FBD-A2BB-A0D40D22DF84}" srcOrd="2" destOrd="0" presId="urn:microsoft.com/office/officeart/2005/8/layout/orgChart1"/>
    <dgm:cxn modelId="{986BD14B-9A46-4796-A278-7BF79DC5F128}" type="presParOf" srcId="{2E97F73F-04D7-4BD1-ACF6-9E1FB7803BA9}" destId="{41EE1E7E-EAEA-4796-8A01-073B8AFBA23A}" srcOrd="2" destOrd="0" presId="urn:microsoft.com/office/officeart/2005/8/layout/orgChart1"/>
    <dgm:cxn modelId="{359B6F63-F959-4EF2-B04F-FCDDC988B77E}" type="presParOf" srcId="{2E97F73F-04D7-4BD1-ACF6-9E1FB7803BA9}" destId="{362257C5-040C-4DDE-89D6-29A82B611849}" srcOrd="3" destOrd="0" presId="urn:microsoft.com/office/officeart/2005/8/layout/orgChart1"/>
    <dgm:cxn modelId="{D44DC301-BA1E-48E5-96BC-AED33A47085D}" type="presParOf" srcId="{362257C5-040C-4DDE-89D6-29A82B611849}" destId="{964EC09F-400A-4B25-8B8A-646CD7796873}" srcOrd="0" destOrd="0" presId="urn:microsoft.com/office/officeart/2005/8/layout/orgChart1"/>
    <dgm:cxn modelId="{6966AC4A-776D-4F0C-932F-246C95BE1F9D}" type="presParOf" srcId="{964EC09F-400A-4B25-8B8A-646CD7796873}" destId="{B14AD25A-232D-44CB-A55F-9C42F7B1769E}" srcOrd="0" destOrd="0" presId="urn:microsoft.com/office/officeart/2005/8/layout/orgChart1"/>
    <dgm:cxn modelId="{DC00E110-609A-4578-8D76-2B5228A1C649}" type="presParOf" srcId="{964EC09F-400A-4B25-8B8A-646CD7796873}" destId="{0959B5D4-0346-4BC8-8907-6F7A6D93C104}" srcOrd="1" destOrd="0" presId="urn:microsoft.com/office/officeart/2005/8/layout/orgChart1"/>
    <dgm:cxn modelId="{DC3C2B55-001E-4B27-81BD-D4905A5CBA83}" type="presParOf" srcId="{362257C5-040C-4DDE-89D6-29A82B611849}" destId="{14D9B58E-C686-4AAA-99CA-DA49A72CE4AC}" srcOrd="1" destOrd="0" presId="urn:microsoft.com/office/officeart/2005/8/layout/orgChart1"/>
    <dgm:cxn modelId="{6EDBF702-0E87-4940-AC94-3D78BE309D91}" type="presParOf" srcId="{14D9B58E-C686-4AAA-99CA-DA49A72CE4AC}" destId="{AFBFFCB6-CEB6-4A36-B999-0958E328BCB5}" srcOrd="0" destOrd="0" presId="urn:microsoft.com/office/officeart/2005/8/layout/orgChart1"/>
    <dgm:cxn modelId="{4B6AB6EF-A146-40F6-A065-1FB715C8F188}" type="presParOf" srcId="{14D9B58E-C686-4AAA-99CA-DA49A72CE4AC}" destId="{CBB6BBE0-B3D6-4295-BFA1-9FF67F5F3075}" srcOrd="1" destOrd="0" presId="urn:microsoft.com/office/officeart/2005/8/layout/orgChart1"/>
    <dgm:cxn modelId="{315B94F5-A9CF-4194-9EEF-DBCCF34B1B6C}" type="presParOf" srcId="{CBB6BBE0-B3D6-4295-BFA1-9FF67F5F3075}" destId="{BE4174B4-12B3-46F3-87FC-B02B513072B0}" srcOrd="0" destOrd="0" presId="urn:microsoft.com/office/officeart/2005/8/layout/orgChart1"/>
    <dgm:cxn modelId="{74B85962-2BA8-4C11-9BEB-00033571B311}" type="presParOf" srcId="{BE4174B4-12B3-46F3-87FC-B02B513072B0}" destId="{35318840-0F63-43CC-B61E-F8523256BC50}" srcOrd="0" destOrd="0" presId="urn:microsoft.com/office/officeart/2005/8/layout/orgChart1"/>
    <dgm:cxn modelId="{72265B6F-83A3-4612-8F14-65112C9FB293}" type="presParOf" srcId="{BE4174B4-12B3-46F3-87FC-B02B513072B0}" destId="{0F02B3A7-7F75-4C56-97DC-3903C9D6BC96}" srcOrd="1" destOrd="0" presId="urn:microsoft.com/office/officeart/2005/8/layout/orgChart1"/>
    <dgm:cxn modelId="{E64193D7-1B7B-41D8-811A-543CA98343BD}" type="presParOf" srcId="{CBB6BBE0-B3D6-4295-BFA1-9FF67F5F3075}" destId="{9BD62305-336E-4545-B8C7-4189600B43D7}" srcOrd="1" destOrd="0" presId="urn:microsoft.com/office/officeart/2005/8/layout/orgChart1"/>
    <dgm:cxn modelId="{BAC46F9D-0D87-42DF-BA14-8E7907B37F94}" type="presParOf" srcId="{CBB6BBE0-B3D6-4295-BFA1-9FF67F5F3075}" destId="{3A5DE323-4357-4C1C-BA57-3F70111907A6}" srcOrd="2" destOrd="0" presId="urn:microsoft.com/office/officeart/2005/8/layout/orgChart1"/>
    <dgm:cxn modelId="{7278D08B-7D64-4FC6-AE4D-83168838F4F4}" type="presParOf" srcId="{14D9B58E-C686-4AAA-99CA-DA49A72CE4AC}" destId="{8BD5CD08-4824-4C34-AE9F-27B33B729E3B}" srcOrd="2" destOrd="0" presId="urn:microsoft.com/office/officeart/2005/8/layout/orgChart1"/>
    <dgm:cxn modelId="{4A76FF1E-BC1D-4098-9B9A-12398202B693}" type="presParOf" srcId="{14D9B58E-C686-4AAA-99CA-DA49A72CE4AC}" destId="{FCAB1F00-FC02-453F-A6E4-99B55F29D9D5}" srcOrd="3" destOrd="0" presId="urn:microsoft.com/office/officeart/2005/8/layout/orgChart1"/>
    <dgm:cxn modelId="{AC64BEBF-7CDD-4781-9FD9-3988C39C38F1}" type="presParOf" srcId="{FCAB1F00-FC02-453F-A6E4-99B55F29D9D5}" destId="{848CE885-74C6-401A-919C-7F3D665DFCE2}" srcOrd="0" destOrd="0" presId="urn:microsoft.com/office/officeart/2005/8/layout/orgChart1"/>
    <dgm:cxn modelId="{4AB8AB9F-B934-488F-8E28-168D116837A7}" type="presParOf" srcId="{848CE885-74C6-401A-919C-7F3D665DFCE2}" destId="{CCEA1076-DB8C-4ED7-94B4-6E994398171F}" srcOrd="0" destOrd="0" presId="urn:microsoft.com/office/officeart/2005/8/layout/orgChart1"/>
    <dgm:cxn modelId="{F7A11EAD-BBD6-4531-9763-962562967B15}" type="presParOf" srcId="{848CE885-74C6-401A-919C-7F3D665DFCE2}" destId="{FF3D0C16-52DD-4B6C-A6C1-E8330D52BB6A}" srcOrd="1" destOrd="0" presId="urn:microsoft.com/office/officeart/2005/8/layout/orgChart1"/>
    <dgm:cxn modelId="{E6BBE831-72B8-4F0F-93F6-3C4F805E1A34}" type="presParOf" srcId="{FCAB1F00-FC02-453F-A6E4-99B55F29D9D5}" destId="{4F17616A-60E2-4B9E-BB60-BE09B9803FDE}" srcOrd="1" destOrd="0" presId="urn:microsoft.com/office/officeart/2005/8/layout/orgChart1"/>
    <dgm:cxn modelId="{D15BF77F-873A-46AB-B97C-69A480856D8B}" type="presParOf" srcId="{FCAB1F00-FC02-453F-A6E4-99B55F29D9D5}" destId="{411AB186-F037-494F-A907-3D6364CF665F}" srcOrd="2" destOrd="0" presId="urn:microsoft.com/office/officeart/2005/8/layout/orgChart1"/>
    <dgm:cxn modelId="{CBF61BD2-D5F1-4C50-8962-0D5F7E1D0E16}" type="presParOf" srcId="{362257C5-040C-4DDE-89D6-29A82B611849}" destId="{C43ED4D1-E6AA-4E75-A709-46AC45FDFA12}" srcOrd="2" destOrd="0" presId="urn:microsoft.com/office/officeart/2005/8/layout/orgChart1"/>
    <dgm:cxn modelId="{CEFFDD5B-4C43-4E16-A31C-A0C7B971C4FB}" type="presParOf" srcId="{D0D6A772-8277-4A26-93BA-E1CD10469731}" destId="{1A80150A-302E-4930-B229-9F075DFB20D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9C614A-37D2-4871-B853-C17C7ABFC60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2D7E6C2A-837E-41C8-A255-F1C447B6A8C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Жиры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0161A696-94F1-49C3-B5E7-C54ACFD6A2B7}" type="parTrans" cxnId="{F6993D92-A7FE-4188-9626-D6B50CAB0952}">
      <dgm:prSet/>
      <dgm:spPr/>
    </dgm:pt>
    <dgm:pt modelId="{AA965885-3277-4BBF-859F-4A51CEFFD85D}" type="sibTrans" cxnId="{F6993D92-A7FE-4188-9626-D6B50CAB0952}">
      <dgm:prSet/>
      <dgm:spPr/>
    </dgm:pt>
    <dgm:pt modelId="{80625A8B-DEEC-4175-9010-637CFD34E62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глицерин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A7D32770-DF88-4105-AF81-36C75F46B267}" type="parTrans" cxnId="{5B3367C4-1DB9-412C-81D2-A1C1B78706C9}">
      <dgm:prSet/>
      <dgm:spPr/>
    </dgm:pt>
    <dgm:pt modelId="{134D8056-8791-4FA6-A0CD-6A3A8F9B86AB}" type="sibTrans" cxnId="{5B3367C4-1DB9-412C-81D2-A1C1B78706C9}">
      <dgm:prSet/>
      <dgm:spPr/>
    </dgm:pt>
    <dgm:pt modelId="{8F2CBF99-FEC1-4FD6-9F1C-AD9FCA3E185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высшие  кислоты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CC35BBE2-9BE1-4FEB-8984-2E22152BCCCC}" type="parTrans" cxnId="{9F038B99-6A16-406A-9D05-C210C3145E4F}">
      <dgm:prSet/>
      <dgm:spPr/>
    </dgm:pt>
    <dgm:pt modelId="{7B0E9ACA-A695-402A-AEF7-4AB9F473EEB6}" type="sibTrans" cxnId="{9F038B99-6A16-406A-9D05-C210C3145E4F}">
      <dgm:prSet/>
      <dgm:spPr/>
    </dgm:pt>
    <dgm:pt modelId="{7D12E75E-6BDF-436A-9B21-C9E96D199BE9}" type="pres">
      <dgm:prSet presAssocID="{F69C614A-37D2-4871-B853-C17C7ABFC60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E0CF704-66DE-4CB5-A9BA-A982A724EA02}" type="pres">
      <dgm:prSet presAssocID="{2D7E6C2A-837E-41C8-A255-F1C447B6A8C8}" presName="hierRoot1" presStyleCnt="0">
        <dgm:presLayoutVars>
          <dgm:hierBranch val="r"/>
        </dgm:presLayoutVars>
      </dgm:prSet>
      <dgm:spPr/>
    </dgm:pt>
    <dgm:pt modelId="{5497C72E-94A1-47F5-A041-F25FF503F86F}" type="pres">
      <dgm:prSet presAssocID="{2D7E6C2A-837E-41C8-A255-F1C447B6A8C8}" presName="rootComposite1" presStyleCnt="0"/>
      <dgm:spPr/>
    </dgm:pt>
    <dgm:pt modelId="{15089CD3-6528-47E0-818B-DDEB9191795E}" type="pres">
      <dgm:prSet presAssocID="{2D7E6C2A-837E-41C8-A255-F1C447B6A8C8}" presName="rootText1" presStyleLbl="node0" presStyleIdx="0" presStyleCnt="1">
        <dgm:presLayoutVars>
          <dgm:chPref val="3"/>
        </dgm:presLayoutVars>
      </dgm:prSet>
      <dgm:spPr/>
    </dgm:pt>
    <dgm:pt modelId="{079C811F-F591-448A-9C14-75842CCC729D}" type="pres">
      <dgm:prSet presAssocID="{2D7E6C2A-837E-41C8-A255-F1C447B6A8C8}" presName="rootConnector1" presStyleLbl="node1" presStyleIdx="0" presStyleCnt="0"/>
      <dgm:spPr/>
    </dgm:pt>
    <dgm:pt modelId="{9468522D-8DE3-4A32-857B-7AA4172E01B9}" type="pres">
      <dgm:prSet presAssocID="{2D7E6C2A-837E-41C8-A255-F1C447B6A8C8}" presName="hierChild2" presStyleCnt="0"/>
      <dgm:spPr/>
    </dgm:pt>
    <dgm:pt modelId="{070EB888-0F03-42F0-B07D-F34D4BCD5DFE}" type="pres">
      <dgm:prSet presAssocID="{A7D32770-DF88-4105-AF81-36C75F46B267}" presName="Name50" presStyleLbl="parChTrans1D2" presStyleIdx="0" presStyleCnt="2"/>
      <dgm:spPr/>
    </dgm:pt>
    <dgm:pt modelId="{D982A2D8-D113-4144-A312-C92403C7F481}" type="pres">
      <dgm:prSet presAssocID="{80625A8B-DEEC-4175-9010-637CFD34E623}" presName="hierRoot2" presStyleCnt="0">
        <dgm:presLayoutVars>
          <dgm:hierBranch/>
        </dgm:presLayoutVars>
      </dgm:prSet>
      <dgm:spPr/>
    </dgm:pt>
    <dgm:pt modelId="{B048D69D-D520-44FE-A2AD-7B28CDCDA032}" type="pres">
      <dgm:prSet presAssocID="{80625A8B-DEEC-4175-9010-637CFD34E623}" presName="rootComposite" presStyleCnt="0"/>
      <dgm:spPr/>
    </dgm:pt>
    <dgm:pt modelId="{371B359A-038A-4967-97E0-83AAEA65FA9A}" type="pres">
      <dgm:prSet presAssocID="{80625A8B-DEEC-4175-9010-637CFD34E623}" presName="rootText" presStyleLbl="node2" presStyleIdx="0" presStyleCnt="2">
        <dgm:presLayoutVars>
          <dgm:chPref val="3"/>
        </dgm:presLayoutVars>
      </dgm:prSet>
      <dgm:spPr/>
    </dgm:pt>
    <dgm:pt modelId="{24ED15DE-547C-4AE3-9253-12B25AE7DF73}" type="pres">
      <dgm:prSet presAssocID="{80625A8B-DEEC-4175-9010-637CFD34E623}" presName="rootConnector" presStyleLbl="node2" presStyleIdx="0" presStyleCnt="2"/>
      <dgm:spPr/>
    </dgm:pt>
    <dgm:pt modelId="{7EF08180-203B-43C9-9E5C-BC024DDDE9E8}" type="pres">
      <dgm:prSet presAssocID="{80625A8B-DEEC-4175-9010-637CFD34E623}" presName="hierChild4" presStyleCnt="0"/>
      <dgm:spPr/>
    </dgm:pt>
    <dgm:pt modelId="{21EAA8EE-6039-42D2-B3C7-9448A8FB9284}" type="pres">
      <dgm:prSet presAssocID="{80625A8B-DEEC-4175-9010-637CFD34E623}" presName="hierChild5" presStyleCnt="0"/>
      <dgm:spPr/>
    </dgm:pt>
    <dgm:pt modelId="{0171E167-3D48-4F09-9AEB-83076C58F372}" type="pres">
      <dgm:prSet presAssocID="{CC35BBE2-9BE1-4FEB-8984-2E22152BCCCC}" presName="Name50" presStyleLbl="parChTrans1D2" presStyleIdx="1" presStyleCnt="2"/>
      <dgm:spPr/>
    </dgm:pt>
    <dgm:pt modelId="{D5271742-BF59-48C0-A78B-3516508FF9F5}" type="pres">
      <dgm:prSet presAssocID="{8F2CBF99-FEC1-4FD6-9F1C-AD9FCA3E1857}" presName="hierRoot2" presStyleCnt="0">
        <dgm:presLayoutVars>
          <dgm:hierBranch/>
        </dgm:presLayoutVars>
      </dgm:prSet>
      <dgm:spPr/>
    </dgm:pt>
    <dgm:pt modelId="{6B74F0EC-4011-4313-934F-CD3012A2F7F4}" type="pres">
      <dgm:prSet presAssocID="{8F2CBF99-FEC1-4FD6-9F1C-AD9FCA3E1857}" presName="rootComposite" presStyleCnt="0"/>
      <dgm:spPr/>
    </dgm:pt>
    <dgm:pt modelId="{6E8066B1-F440-4FCC-8824-0724451D283D}" type="pres">
      <dgm:prSet presAssocID="{8F2CBF99-FEC1-4FD6-9F1C-AD9FCA3E1857}" presName="rootText" presStyleLbl="node2" presStyleIdx="1" presStyleCnt="2">
        <dgm:presLayoutVars>
          <dgm:chPref val="3"/>
        </dgm:presLayoutVars>
      </dgm:prSet>
      <dgm:spPr/>
    </dgm:pt>
    <dgm:pt modelId="{51B11949-DA7F-4A8A-BC84-B80431CC8C01}" type="pres">
      <dgm:prSet presAssocID="{8F2CBF99-FEC1-4FD6-9F1C-AD9FCA3E1857}" presName="rootConnector" presStyleLbl="node2" presStyleIdx="1" presStyleCnt="2"/>
      <dgm:spPr/>
    </dgm:pt>
    <dgm:pt modelId="{D76B19ED-BF6B-4899-9025-D000AA79F6F6}" type="pres">
      <dgm:prSet presAssocID="{8F2CBF99-FEC1-4FD6-9F1C-AD9FCA3E1857}" presName="hierChild4" presStyleCnt="0"/>
      <dgm:spPr/>
    </dgm:pt>
    <dgm:pt modelId="{74CE5946-3452-4DDB-9D4C-1C193CC7CA2D}" type="pres">
      <dgm:prSet presAssocID="{8F2CBF99-FEC1-4FD6-9F1C-AD9FCA3E1857}" presName="hierChild5" presStyleCnt="0"/>
      <dgm:spPr/>
    </dgm:pt>
    <dgm:pt modelId="{A27D3923-623A-4C54-949D-97FB8B2D5A4B}" type="pres">
      <dgm:prSet presAssocID="{2D7E6C2A-837E-41C8-A255-F1C447B6A8C8}" presName="hierChild3" presStyleCnt="0"/>
      <dgm:spPr/>
    </dgm:pt>
  </dgm:ptLst>
  <dgm:cxnLst>
    <dgm:cxn modelId="{F6993D92-A7FE-4188-9626-D6B50CAB0952}" srcId="{F69C614A-37D2-4871-B853-C17C7ABFC606}" destId="{2D7E6C2A-837E-41C8-A255-F1C447B6A8C8}" srcOrd="0" destOrd="0" parTransId="{0161A696-94F1-49C3-B5E7-C54ACFD6A2B7}" sibTransId="{AA965885-3277-4BBF-859F-4A51CEFFD85D}"/>
    <dgm:cxn modelId="{09DF1326-FCD0-4D29-A239-155C06A9AF06}" type="presOf" srcId="{8F2CBF99-FEC1-4FD6-9F1C-AD9FCA3E1857}" destId="{6E8066B1-F440-4FCC-8824-0724451D283D}" srcOrd="0" destOrd="0" presId="urn:microsoft.com/office/officeart/2005/8/layout/orgChart1"/>
    <dgm:cxn modelId="{73DBADB7-9359-458D-AF3D-90F9C34DE5E3}" type="presOf" srcId="{A7D32770-DF88-4105-AF81-36C75F46B267}" destId="{070EB888-0F03-42F0-B07D-F34D4BCD5DFE}" srcOrd="0" destOrd="0" presId="urn:microsoft.com/office/officeart/2005/8/layout/orgChart1"/>
    <dgm:cxn modelId="{DA47D70B-49FE-4ACA-A6D3-5F0343D30324}" type="presOf" srcId="{2D7E6C2A-837E-41C8-A255-F1C447B6A8C8}" destId="{15089CD3-6528-47E0-818B-DDEB9191795E}" srcOrd="0" destOrd="0" presId="urn:microsoft.com/office/officeart/2005/8/layout/orgChart1"/>
    <dgm:cxn modelId="{BB4D81DC-EA47-4D06-85D7-21695DE2F35A}" type="presOf" srcId="{8F2CBF99-FEC1-4FD6-9F1C-AD9FCA3E1857}" destId="{51B11949-DA7F-4A8A-BC84-B80431CC8C01}" srcOrd="1" destOrd="0" presId="urn:microsoft.com/office/officeart/2005/8/layout/orgChart1"/>
    <dgm:cxn modelId="{7829C433-0E88-42CE-9760-F98A21CD1277}" type="presOf" srcId="{2D7E6C2A-837E-41C8-A255-F1C447B6A8C8}" destId="{079C811F-F591-448A-9C14-75842CCC729D}" srcOrd="1" destOrd="0" presId="urn:microsoft.com/office/officeart/2005/8/layout/orgChart1"/>
    <dgm:cxn modelId="{5B3367C4-1DB9-412C-81D2-A1C1B78706C9}" srcId="{2D7E6C2A-837E-41C8-A255-F1C447B6A8C8}" destId="{80625A8B-DEEC-4175-9010-637CFD34E623}" srcOrd="0" destOrd="0" parTransId="{A7D32770-DF88-4105-AF81-36C75F46B267}" sibTransId="{134D8056-8791-4FA6-A0CD-6A3A8F9B86AB}"/>
    <dgm:cxn modelId="{9F038B99-6A16-406A-9D05-C210C3145E4F}" srcId="{2D7E6C2A-837E-41C8-A255-F1C447B6A8C8}" destId="{8F2CBF99-FEC1-4FD6-9F1C-AD9FCA3E1857}" srcOrd="1" destOrd="0" parTransId="{CC35BBE2-9BE1-4FEB-8984-2E22152BCCCC}" sibTransId="{7B0E9ACA-A695-402A-AEF7-4AB9F473EEB6}"/>
    <dgm:cxn modelId="{E852FB82-8EE8-41F7-86CB-2581D7C238C0}" type="presOf" srcId="{F69C614A-37D2-4871-B853-C17C7ABFC606}" destId="{7D12E75E-6BDF-436A-9B21-C9E96D199BE9}" srcOrd="0" destOrd="0" presId="urn:microsoft.com/office/officeart/2005/8/layout/orgChart1"/>
    <dgm:cxn modelId="{D9723605-3A18-4EA7-B728-3DD2F97E977E}" type="presOf" srcId="{80625A8B-DEEC-4175-9010-637CFD34E623}" destId="{24ED15DE-547C-4AE3-9253-12B25AE7DF73}" srcOrd="1" destOrd="0" presId="urn:microsoft.com/office/officeart/2005/8/layout/orgChart1"/>
    <dgm:cxn modelId="{8F73315C-58E1-443B-A067-1C6B385EFF2D}" type="presOf" srcId="{80625A8B-DEEC-4175-9010-637CFD34E623}" destId="{371B359A-038A-4967-97E0-83AAEA65FA9A}" srcOrd="0" destOrd="0" presId="urn:microsoft.com/office/officeart/2005/8/layout/orgChart1"/>
    <dgm:cxn modelId="{FDEE7793-7814-481B-8335-807F4B2923C8}" type="presOf" srcId="{CC35BBE2-9BE1-4FEB-8984-2E22152BCCCC}" destId="{0171E167-3D48-4F09-9AEB-83076C58F372}" srcOrd="0" destOrd="0" presId="urn:microsoft.com/office/officeart/2005/8/layout/orgChart1"/>
    <dgm:cxn modelId="{3F2DAE1B-0E8E-4BFF-BE92-8CAE2694AAF9}" type="presParOf" srcId="{7D12E75E-6BDF-436A-9B21-C9E96D199BE9}" destId="{1E0CF704-66DE-4CB5-A9BA-A982A724EA02}" srcOrd="0" destOrd="0" presId="urn:microsoft.com/office/officeart/2005/8/layout/orgChart1"/>
    <dgm:cxn modelId="{C192AF09-B47A-4F42-9EE6-6E7B0AFCAC2C}" type="presParOf" srcId="{1E0CF704-66DE-4CB5-A9BA-A982A724EA02}" destId="{5497C72E-94A1-47F5-A041-F25FF503F86F}" srcOrd="0" destOrd="0" presId="urn:microsoft.com/office/officeart/2005/8/layout/orgChart1"/>
    <dgm:cxn modelId="{19413E87-BE12-4F6D-B3E8-33653E17A3A9}" type="presParOf" srcId="{5497C72E-94A1-47F5-A041-F25FF503F86F}" destId="{15089CD3-6528-47E0-818B-DDEB9191795E}" srcOrd="0" destOrd="0" presId="urn:microsoft.com/office/officeart/2005/8/layout/orgChart1"/>
    <dgm:cxn modelId="{0608EA70-E431-448B-85FF-7E6B65236961}" type="presParOf" srcId="{5497C72E-94A1-47F5-A041-F25FF503F86F}" destId="{079C811F-F591-448A-9C14-75842CCC729D}" srcOrd="1" destOrd="0" presId="urn:microsoft.com/office/officeart/2005/8/layout/orgChart1"/>
    <dgm:cxn modelId="{48363968-B0D7-4943-9F78-4E428A88834E}" type="presParOf" srcId="{1E0CF704-66DE-4CB5-A9BA-A982A724EA02}" destId="{9468522D-8DE3-4A32-857B-7AA4172E01B9}" srcOrd="1" destOrd="0" presId="urn:microsoft.com/office/officeart/2005/8/layout/orgChart1"/>
    <dgm:cxn modelId="{0BE6A338-D92A-4197-8F69-8164EA2A24E7}" type="presParOf" srcId="{9468522D-8DE3-4A32-857B-7AA4172E01B9}" destId="{070EB888-0F03-42F0-B07D-F34D4BCD5DFE}" srcOrd="0" destOrd="0" presId="urn:microsoft.com/office/officeart/2005/8/layout/orgChart1"/>
    <dgm:cxn modelId="{9EC634FB-093F-468D-AA50-E83668E59D4D}" type="presParOf" srcId="{9468522D-8DE3-4A32-857B-7AA4172E01B9}" destId="{D982A2D8-D113-4144-A312-C92403C7F481}" srcOrd="1" destOrd="0" presId="urn:microsoft.com/office/officeart/2005/8/layout/orgChart1"/>
    <dgm:cxn modelId="{AF5B2239-DE5A-47B6-95D4-2B09A836A9C3}" type="presParOf" srcId="{D982A2D8-D113-4144-A312-C92403C7F481}" destId="{B048D69D-D520-44FE-A2AD-7B28CDCDA032}" srcOrd="0" destOrd="0" presId="urn:microsoft.com/office/officeart/2005/8/layout/orgChart1"/>
    <dgm:cxn modelId="{546BC4E6-06C2-4E8F-94B4-A00AD44E127D}" type="presParOf" srcId="{B048D69D-D520-44FE-A2AD-7B28CDCDA032}" destId="{371B359A-038A-4967-97E0-83AAEA65FA9A}" srcOrd="0" destOrd="0" presId="urn:microsoft.com/office/officeart/2005/8/layout/orgChart1"/>
    <dgm:cxn modelId="{D3342FD0-6473-47C1-B78A-DB5ED3BC6514}" type="presParOf" srcId="{B048D69D-D520-44FE-A2AD-7B28CDCDA032}" destId="{24ED15DE-547C-4AE3-9253-12B25AE7DF73}" srcOrd="1" destOrd="0" presId="urn:microsoft.com/office/officeart/2005/8/layout/orgChart1"/>
    <dgm:cxn modelId="{451298F2-7F1C-4D9A-A83F-1D2FB693834D}" type="presParOf" srcId="{D982A2D8-D113-4144-A312-C92403C7F481}" destId="{7EF08180-203B-43C9-9E5C-BC024DDDE9E8}" srcOrd="1" destOrd="0" presId="urn:microsoft.com/office/officeart/2005/8/layout/orgChart1"/>
    <dgm:cxn modelId="{C18C1CC7-C45E-4A54-8B13-A3C26838AA12}" type="presParOf" srcId="{D982A2D8-D113-4144-A312-C92403C7F481}" destId="{21EAA8EE-6039-42D2-B3C7-9448A8FB9284}" srcOrd="2" destOrd="0" presId="urn:microsoft.com/office/officeart/2005/8/layout/orgChart1"/>
    <dgm:cxn modelId="{F04E9A67-634C-491E-9EA6-20FD226D55A4}" type="presParOf" srcId="{9468522D-8DE3-4A32-857B-7AA4172E01B9}" destId="{0171E167-3D48-4F09-9AEB-83076C58F372}" srcOrd="2" destOrd="0" presId="urn:microsoft.com/office/officeart/2005/8/layout/orgChart1"/>
    <dgm:cxn modelId="{D9B4EF8D-D096-463C-9B16-27B92A5321F4}" type="presParOf" srcId="{9468522D-8DE3-4A32-857B-7AA4172E01B9}" destId="{D5271742-BF59-48C0-A78B-3516508FF9F5}" srcOrd="3" destOrd="0" presId="urn:microsoft.com/office/officeart/2005/8/layout/orgChart1"/>
    <dgm:cxn modelId="{9772F2F1-6071-4581-9BA1-B65839D98482}" type="presParOf" srcId="{D5271742-BF59-48C0-A78B-3516508FF9F5}" destId="{6B74F0EC-4011-4313-934F-CD3012A2F7F4}" srcOrd="0" destOrd="0" presId="urn:microsoft.com/office/officeart/2005/8/layout/orgChart1"/>
    <dgm:cxn modelId="{0AE5FA75-8029-43B5-99CF-AE48960B7C7F}" type="presParOf" srcId="{6B74F0EC-4011-4313-934F-CD3012A2F7F4}" destId="{6E8066B1-F440-4FCC-8824-0724451D283D}" srcOrd="0" destOrd="0" presId="urn:microsoft.com/office/officeart/2005/8/layout/orgChart1"/>
    <dgm:cxn modelId="{3C732A80-4D20-4FCD-B536-D5A81685919B}" type="presParOf" srcId="{6B74F0EC-4011-4313-934F-CD3012A2F7F4}" destId="{51B11949-DA7F-4A8A-BC84-B80431CC8C01}" srcOrd="1" destOrd="0" presId="urn:microsoft.com/office/officeart/2005/8/layout/orgChart1"/>
    <dgm:cxn modelId="{4F6D8A61-2F70-40BC-80BC-CF4F0B4FE831}" type="presParOf" srcId="{D5271742-BF59-48C0-A78B-3516508FF9F5}" destId="{D76B19ED-BF6B-4899-9025-D000AA79F6F6}" srcOrd="1" destOrd="0" presId="urn:microsoft.com/office/officeart/2005/8/layout/orgChart1"/>
    <dgm:cxn modelId="{E25715B5-F288-45A0-A6FC-18EC38F6A8FD}" type="presParOf" srcId="{D5271742-BF59-48C0-A78B-3516508FF9F5}" destId="{74CE5946-3452-4DDB-9D4C-1C193CC7CA2D}" srcOrd="2" destOrd="0" presId="urn:microsoft.com/office/officeart/2005/8/layout/orgChart1"/>
    <dgm:cxn modelId="{C105763A-8F37-4E50-836D-2DDA9B832708}" type="presParOf" srcId="{1E0CF704-66DE-4CB5-A9BA-A982A724EA02}" destId="{A27D3923-623A-4C54-949D-97FB8B2D5A4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8EDE21-5FFB-4B5F-8A23-1A6F472EE82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4CA9E6F5-5713-4A33-A9FB-27FF9402E91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Высшие жирные кислоты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9EE6DF37-7CAA-4156-A4E6-EE8DD23D6A96}" type="parTrans" cxnId="{01D1B726-D91C-4DFE-B475-16E358E66DE2}">
      <dgm:prSet/>
      <dgm:spPr/>
    </dgm:pt>
    <dgm:pt modelId="{1174297B-3BD8-4BC9-AC4C-03E8C7F16868}" type="sibTrans" cxnId="{01D1B726-D91C-4DFE-B475-16E358E66DE2}">
      <dgm:prSet/>
      <dgm:spPr/>
    </dgm:pt>
    <dgm:pt modelId="{82196972-A2F6-4D2E-B04E-2A776D4033A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Насыщенные жирные кислоты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7A4C9B2E-2877-4CAB-81D5-4505A6761BA2}" type="parTrans" cxnId="{3EF870EF-7F16-44E6-9CCD-EEF21B2F555D}">
      <dgm:prSet/>
      <dgm:spPr/>
    </dgm:pt>
    <dgm:pt modelId="{2EAE2C2A-4201-4364-B5FC-DA833A0C5DD2}" type="sibTrans" cxnId="{3EF870EF-7F16-44E6-9CCD-EEF21B2F555D}">
      <dgm:prSet/>
      <dgm:spPr/>
    </dgm:pt>
    <dgm:pt modelId="{05688490-31FE-4AD9-97EA-807C6F47B36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Ненасыщенные жирные кислоты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119EA605-1177-4A2A-9F74-08ADA44E2AAD}" type="parTrans" cxnId="{D2F24C60-1891-4378-910D-E57C51316728}">
      <dgm:prSet/>
      <dgm:spPr/>
    </dgm:pt>
    <dgm:pt modelId="{5322E157-7EE2-48B3-8842-309829A1BC41}" type="sibTrans" cxnId="{D2F24C60-1891-4378-910D-E57C51316728}">
      <dgm:prSet/>
      <dgm:spPr/>
    </dgm:pt>
    <dgm:pt modelId="{98922F92-759C-4583-9AC8-F5969B9B519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Мононенасыщенные 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B34407BF-0060-4F63-90A7-1EE2CF712B1B}" type="parTrans" cxnId="{24015ECD-1CF0-4FCD-914A-2F1E5AFA1BA8}">
      <dgm:prSet/>
      <dgm:spPr/>
    </dgm:pt>
    <dgm:pt modelId="{4E705110-2D89-4D3E-8481-97404FAAE066}" type="sibTrans" cxnId="{24015ECD-1CF0-4FCD-914A-2F1E5AFA1BA8}">
      <dgm:prSet/>
      <dgm:spPr/>
    </dgm:pt>
    <dgm:pt modelId="{428EAA8E-D57D-4D1A-B6B5-3653FEEF546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Полиненасыщенные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69F4486B-20C3-4FAB-AFE6-B613EEEDB4C0}" type="parTrans" cxnId="{BE35300C-691C-48E7-AF79-57F989F97045}">
      <dgm:prSet/>
      <dgm:spPr/>
    </dgm:pt>
    <dgm:pt modelId="{2ECE8DF3-14CB-48C3-81A4-0E1AB1CD70F6}" type="sibTrans" cxnId="{BE35300C-691C-48E7-AF79-57F989F97045}">
      <dgm:prSet/>
      <dgm:spPr/>
    </dgm:pt>
    <dgm:pt modelId="{163887CF-CBF8-400F-A553-D76B9023EA44}" type="pres">
      <dgm:prSet presAssocID="{338EDE21-5FFB-4B5F-8A23-1A6F472EE82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DC50134-2B04-4045-8AAA-BA730E5E0850}" type="pres">
      <dgm:prSet presAssocID="{4CA9E6F5-5713-4A33-A9FB-27FF9402E916}" presName="hierRoot1" presStyleCnt="0">
        <dgm:presLayoutVars>
          <dgm:hierBranch val="r"/>
        </dgm:presLayoutVars>
      </dgm:prSet>
      <dgm:spPr/>
    </dgm:pt>
    <dgm:pt modelId="{8CC8DB96-5E88-4FD1-9461-64049DF59D60}" type="pres">
      <dgm:prSet presAssocID="{4CA9E6F5-5713-4A33-A9FB-27FF9402E916}" presName="rootComposite1" presStyleCnt="0"/>
      <dgm:spPr/>
    </dgm:pt>
    <dgm:pt modelId="{28E0B815-CDB6-4109-AD8A-9EFCB44D02CB}" type="pres">
      <dgm:prSet presAssocID="{4CA9E6F5-5713-4A33-A9FB-27FF9402E916}" presName="rootText1" presStyleLbl="node0" presStyleIdx="0" presStyleCnt="1">
        <dgm:presLayoutVars>
          <dgm:chPref val="3"/>
        </dgm:presLayoutVars>
      </dgm:prSet>
      <dgm:spPr/>
    </dgm:pt>
    <dgm:pt modelId="{3C9306F0-2A8A-426F-B6BD-3143AAA66F6F}" type="pres">
      <dgm:prSet presAssocID="{4CA9E6F5-5713-4A33-A9FB-27FF9402E916}" presName="rootConnector1" presStyleLbl="node1" presStyleIdx="0" presStyleCnt="0"/>
      <dgm:spPr/>
    </dgm:pt>
    <dgm:pt modelId="{D38C732A-CF63-4DCB-945F-0A5D27431A7C}" type="pres">
      <dgm:prSet presAssocID="{4CA9E6F5-5713-4A33-A9FB-27FF9402E916}" presName="hierChild2" presStyleCnt="0"/>
      <dgm:spPr/>
    </dgm:pt>
    <dgm:pt modelId="{C477C5BF-68F5-4E0E-89FB-3404237AA2BD}" type="pres">
      <dgm:prSet presAssocID="{7A4C9B2E-2877-4CAB-81D5-4505A6761BA2}" presName="Name50" presStyleLbl="parChTrans1D2" presStyleIdx="0" presStyleCnt="2"/>
      <dgm:spPr/>
    </dgm:pt>
    <dgm:pt modelId="{44ECBB62-856B-429D-9621-BE8E87B4261E}" type="pres">
      <dgm:prSet presAssocID="{82196972-A2F6-4D2E-B04E-2A776D4033A9}" presName="hierRoot2" presStyleCnt="0">
        <dgm:presLayoutVars>
          <dgm:hierBranch/>
        </dgm:presLayoutVars>
      </dgm:prSet>
      <dgm:spPr/>
    </dgm:pt>
    <dgm:pt modelId="{9396F3C8-0461-412B-A77B-B3C63303B9CB}" type="pres">
      <dgm:prSet presAssocID="{82196972-A2F6-4D2E-B04E-2A776D4033A9}" presName="rootComposite" presStyleCnt="0"/>
      <dgm:spPr/>
    </dgm:pt>
    <dgm:pt modelId="{FD0F6F27-81B3-4BE3-A4A8-ED5A6A98BE01}" type="pres">
      <dgm:prSet presAssocID="{82196972-A2F6-4D2E-B04E-2A776D4033A9}" presName="rootText" presStyleLbl="node2" presStyleIdx="0" presStyleCnt="2">
        <dgm:presLayoutVars>
          <dgm:chPref val="3"/>
        </dgm:presLayoutVars>
      </dgm:prSet>
      <dgm:spPr/>
    </dgm:pt>
    <dgm:pt modelId="{8DF768D4-5D40-4220-891A-060F93C25E6F}" type="pres">
      <dgm:prSet presAssocID="{82196972-A2F6-4D2E-B04E-2A776D4033A9}" presName="rootConnector" presStyleLbl="node2" presStyleIdx="0" presStyleCnt="2"/>
      <dgm:spPr/>
    </dgm:pt>
    <dgm:pt modelId="{CA1DD93C-8C62-4433-8DC2-E83ED8EF6530}" type="pres">
      <dgm:prSet presAssocID="{82196972-A2F6-4D2E-B04E-2A776D4033A9}" presName="hierChild4" presStyleCnt="0"/>
      <dgm:spPr/>
    </dgm:pt>
    <dgm:pt modelId="{10AB3396-DDC3-479B-8F56-29E505847DAB}" type="pres">
      <dgm:prSet presAssocID="{82196972-A2F6-4D2E-B04E-2A776D4033A9}" presName="hierChild5" presStyleCnt="0"/>
      <dgm:spPr/>
    </dgm:pt>
    <dgm:pt modelId="{07964080-6B50-41BB-A68C-6F6AC70C4224}" type="pres">
      <dgm:prSet presAssocID="{119EA605-1177-4A2A-9F74-08ADA44E2AAD}" presName="Name50" presStyleLbl="parChTrans1D2" presStyleIdx="1" presStyleCnt="2"/>
      <dgm:spPr/>
    </dgm:pt>
    <dgm:pt modelId="{2FA6F561-BCA4-453F-90C0-1129CC0ED253}" type="pres">
      <dgm:prSet presAssocID="{05688490-31FE-4AD9-97EA-807C6F47B368}" presName="hierRoot2" presStyleCnt="0">
        <dgm:presLayoutVars>
          <dgm:hierBranch val="r"/>
        </dgm:presLayoutVars>
      </dgm:prSet>
      <dgm:spPr/>
    </dgm:pt>
    <dgm:pt modelId="{4BBA57C7-0E8D-4DC5-9493-8205D18F79B0}" type="pres">
      <dgm:prSet presAssocID="{05688490-31FE-4AD9-97EA-807C6F47B368}" presName="rootComposite" presStyleCnt="0"/>
      <dgm:spPr/>
    </dgm:pt>
    <dgm:pt modelId="{89C2E50C-BCA1-4102-A8EC-7C7C39941AE1}" type="pres">
      <dgm:prSet presAssocID="{05688490-31FE-4AD9-97EA-807C6F47B368}" presName="rootText" presStyleLbl="node2" presStyleIdx="1" presStyleCnt="2">
        <dgm:presLayoutVars>
          <dgm:chPref val="3"/>
        </dgm:presLayoutVars>
      </dgm:prSet>
      <dgm:spPr/>
    </dgm:pt>
    <dgm:pt modelId="{17ACAF85-668A-43ED-B113-5C90C70D084A}" type="pres">
      <dgm:prSet presAssocID="{05688490-31FE-4AD9-97EA-807C6F47B368}" presName="rootConnector" presStyleLbl="node2" presStyleIdx="1" presStyleCnt="2"/>
      <dgm:spPr/>
    </dgm:pt>
    <dgm:pt modelId="{DA28BF10-ED2F-4E6A-838E-65A0E0CCFF98}" type="pres">
      <dgm:prSet presAssocID="{05688490-31FE-4AD9-97EA-807C6F47B368}" presName="hierChild4" presStyleCnt="0"/>
      <dgm:spPr/>
    </dgm:pt>
    <dgm:pt modelId="{908BD63B-7038-42CF-B23E-DF607895E76A}" type="pres">
      <dgm:prSet presAssocID="{B34407BF-0060-4F63-90A7-1EE2CF712B1B}" presName="Name50" presStyleLbl="parChTrans1D3" presStyleIdx="0" presStyleCnt="2"/>
      <dgm:spPr/>
    </dgm:pt>
    <dgm:pt modelId="{54BF89F2-F4E2-4F98-BD3B-C394899ED7B7}" type="pres">
      <dgm:prSet presAssocID="{98922F92-759C-4583-9AC8-F5969B9B519E}" presName="hierRoot2" presStyleCnt="0">
        <dgm:presLayoutVars>
          <dgm:hierBranch val="r"/>
        </dgm:presLayoutVars>
      </dgm:prSet>
      <dgm:spPr/>
    </dgm:pt>
    <dgm:pt modelId="{962D0BED-F289-4F62-AC86-9E93F6518B63}" type="pres">
      <dgm:prSet presAssocID="{98922F92-759C-4583-9AC8-F5969B9B519E}" presName="rootComposite" presStyleCnt="0"/>
      <dgm:spPr/>
    </dgm:pt>
    <dgm:pt modelId="{2EFF6EDC-66D1-4F9C-BC71-F37A3E305C33}" type="pres">
      <dgm:prSet presAssocID="{98922F92-759C-4583-9AC8-F5969B9B519E}" presName="rootText" presStyleLbl="node3" presStyleIdx="0" presStyleCnt="2">
        <dgm:presLayoutVars>
          <dgm:chPref val="3"/>
        </dgm:presLayoutVars>
      </dgm:prSet>
      <dgm:spPr/>
    </dgm:pt>
    <dgm:pt modelId="{D7A3C55E-ECB9-454C-AAFD-94476FA9506B}" type="pres">
      <dgm:prSet presAssocID="{98922F92-759C-4583-9AC8-F5969B9B519E}" presName="rootConnector" presStyleLbl="node3" presStyleIdx="0" presStyleCnt="2"/>
      <dgm:spPr/>
    </dgm:pt>
    <dgm:pt modelId="{1809B978-A6A0-47BC-AD4E-4314E27D3A06}" type="pres">
      <dgm:prSet presAssocID="{98922F92-759C-4583-9AC8-F5969B9B519E}" presName="hierChild4" presStyleCnt="0"/>
      <dgm:spPr/>
    </dgm:pt>
    <dgm:pt modelId="{B4CF5A9E-93CF-49AB-AFB4-ED5E206AFF67}" type="pres">
      <dgm:prSet presAssocID="{98922F92-759C-4583-9AC8-F5969B9B519E}" presName="hierChild5" presStyleCnt="0"/>
      <dgm:spPr/>
    </dgm:pt>
    <dgm:pt modelId="{347198B7-8FED-45E6-B025-A517663B1C7A}" type="pres">
      <dgm:prSet presAssocID="{69F4486B-20C3-4FAB-AFE6-B613EEEDB4C0}" presName="Name50" presStyleLbl="parChTrans1D3" presStyleIdx="1" presStyleCnt="2"/>
      <dgm:spPr/>
    </dgm:pt>
    <dgm:pt modelId="{51C6FE76-10F3-43F0-B0A6-BC8A4AD75311}" type="pres">
      <dgm:prSet presAssocID="{428EAA8E-D57D-4D1A-B6B5-3653FEEF546D}" presName="hierRoot2" presStyleCnt="0">
        <dgm:presLayoutVars>
          <dgm:hierBranch val="r"/>
        </dgm:presLayoutVars>
      </dgm:prSet>
      <dgm:spPr/>
    </dgm:pt>
    <dgm:pt modelId="{72DAB781-D17B-490A-A660-F46A3C4458EF}" type="pres">
      <dgm:prSet presAssocID="{428EAA8E-D57D-4D1A-B6B5-3653FEEF546D}" presName="rootComposite" presStyleCnt="0"/>
      <dgm:spPr/>
    </dgm:pt>
    <dgm:pt modelId="{3640FA69-DE23-4597-9F29-AC44FF9A0E96}" type="pres">
      <dgm:prSet presAssocID="{428EAA8E-D57D-4D1A-B6B5-3653FEEF546D}" presName="rootText" presStyleLbl="node3" presStyleIdx="1" presStyleCnt="2">
        <dgm:presLayoutVars>
          <dgm:chPref val="3"/>
        </dgm:presLayoutVars>
      </dgm:prSet>
      <dgm:spPr/>
    </dgm:pt>
    <dgm:pt modelId="{9441FAA2-F5AF-4374-A827-013F18355C6D}" type="pres">
      <dgm:prSet presAssocID="{428EAA8E-D57D-4D1A-B6B5-3653FEEF546D}" presName="rootConnector" presStyleLbl="node3" presStyleIdx="1" presStyleCnt="2"/>
      <dgm:spPr/>
    </dgm:pt>
    <dgm:pt modelId="{D203E4DC-3EE7-44C3-841E-A4180D3B20C5}" type="pres">
      <dgm:prSet presAssocID="{428EAA8E-D57D-4D1A-B6B5-3653FEEF546D}" presName="hierChild4" presStyleCnt="0"/>
      <dgm:spPr/>
    </dgm:pt>
    <dgm:pt modelId="{6FCFDA93-8119-4ADC-BCFF-C08A75B0C5EF}" type="pres">
      <dgm:prSet presAssocID="{428EAA8E-D57D-4D1A-B6B5-3653FEEF546D}" presName="hierChild5" presStyleCnt="0"/>
      <dgm:spPr/>
    </dgm:pt>
    <dgm:pt modelId="{E80B8E1F-5922-414F-97A3-1F753DA56C85}" type="pres">
      <dgm:prSet presAssocID="{05688490-31FE-4AD9-97EA-807C6F47B368}" presName="hierChild5" presStyleCnt="0"/>
      <dgm:spPr/>
    </dgm:pt>
    <dgm:pt modelId="{B84D4225-D441-4BD3-88A0-03A1A0639CEF}" type="pres">
      <dgm:prSet presAssocID="{4CA9E6F5-5713-4A33-A9FB-27FF9402E916}" presName="hierChild3" presStyleCnt="0"/>
      <dgm:spPr/>
    </dgm:pt>
  </dgm:ptLst>
  <dgm:cxnLst>
    <dgm:cxn modelId="{01D1B726-D91C-4DFE-B475-16E358E66DE2}" srcId="{338EDE21-5FFB-4B5F-8A23-1A6F472EE824}" destId="{4CA9E6F5-5713-4A33-A9FB-27FF9402E916}" srcOrd="0" destOrd="0" parTransId="{9EE6DF37-7CAA-4156-A4E6-EE8DD23D6A96}" sibTransId="{1174297B-3BD8-4BC9-AC4C-03E8C7F16868}"/>
    <dgm:cxn modelId="{2097DBCC-7859-4AA3-ACE3-6E49A6191083}" type="presOf" srcId="{98922F92-759C-4583-9AC8-F5969B9B519E}" destId="{D7A3C55E-ECB9-454C-AAFD-94476FA9506B}" srcOrd="1" destOrd="0" presId="urn:microsoft.com/office/officeart/2005/8/layout/orgChart1"/>
    <dgm:cxn modelId="{901695A1-714B-44FF-996B-675BF87F0606}" type="presOf" srcId="{7A4C9B2E-2877-4CAB-81D5-4505A6761BA2}" destId="{C477C5BF-68F5-4E0E-89FB-3404237AA2BD}" srcOrd="0" destOrd="0" presId="urn:microsoft.com/office/officeart/2005/8/layout/orgChart1"/>
    <dgm:cxn modelId="{D2F24C60-1891-4378-910D-E57C51316728}" srcId="{4CA9E6F5-5713-4A33-A9FB-27FF9402E916}" destId="{05688490-31FE-4AD9-97EA-807C6F47B368}" srcOrd="1" destOrd="0" parTransId="{119EA605-1177-4A2A-9F74-08ADA44E2AAD}" sibTransId="{5322E157-7EE2-48B3-8842-309829A1BC41}"/>
    <dgm:cxn modelId="{C68395BC-9257-441C-8F89-AD85203BC6E6}" type="presOf" srcId="{B34407BF-0060-4F63-90A7-1EE2CF712B1B}" destId="{908BD63B-7038-42CF-B23E-DF607895E76A}" srcOrd="0" destOrd="0" presId="urn:microsoft.com/office/officeart/2005/8/layout/orgChart1"/>
    <dgm:cxn modelId="{24015ECD-1CF0-4FCD-914A-2F1E5AFA1BA8}" srcId="{05688490-31FE-4AD9-97EA-807C6F47B368}" destId="{98922F92-759C-4583-9AC8-F5969B9B519E}" srcOrd="0" destOrd="0" parTransId="{B34407BF-0060-4F63-90A7-1EE2CF712B1B}" sibTransId="{4E705110-2D89-4D3E-8481-97404FAAE066}"/>
    <dgm:cxn modelId="{6CAE31D7-A52B-4BD3-BC91-05A61891B67B}" type="presOf" srcId="{4CA9E6F5-5713-4A33-A9FB-27FF9402E916}" destId="{28E0B815-CDB6-4109-AD8A-9EFCB44D02CB}" srcOrd="0" destOrd="0" presId="urn:microsoft.com/office/officeart/2005/8/layout/orgChart1"/>
    <dgm:cxn modelId="{3EF870EF-7F16-44E6-9CCD-EEF21B2F555D}" srcId="{4CA9E6F5-5713-4A33-A9FB-27FF9402E916}" destId="{82196972-A2F6-4D2E-B04E-2A776D4033A9}" srcOrd="0" destOrd="0" parTransId="{7A4C9B2E-2877-4CAB-81D5-4505A6761BA2}" sibTransId="{2EAE2C2A-4201-4364-B5FC-DA833A0C5DD2}"/>
    <dgm:cxn modelId="{83921BCB-4C59-4D86-AE2C-F72B6A615C4E}" type="presOf" srcId="{82196972-A2F6-4D2E-B04E-2A776D4033A9}" destId="{FD0F6F27-81B3-4BE3-A4A8-ED5A6A98BE01}" srcOrd="0" destOrd="0" presId="urn:microsoft.com/office/officeart/2005/8/layout/orgChart1"/>
    <dgm:cxn modelId="{FAA9AE31-D5DE-4BBA-B756-5A4B9D6BAEE7}" type="presOf" srcId="{69F4486B-20C3-4FAB-AFE6-B613EEEDB4C0}" destId="{347198B7-8FED-45E6-B025-A517663B1C7A}" srcOrd="0" destOrd="0" presId="urn:microsoft.com/office/officeart/2005/8/layout/orgChart1"/>
    <dgm:cxn modelId="{46497489-5847-4AB9-9DB9-68D44D351EF6}" type="presOf" srcId="{428EAA8E-D57D-4D1A-B6B5-3653FEEF546D}" destId="{3640FA69-DE23-4597-9F29-AC44FF9A0E96}" srcOrd="0" destOrd="0" presId="urn:microsoft.com/office/officeart/2005/8/layout/orgChart1"/>
    <dgm:cxn modelId="{5074526E-70F3-4CA7-B3E7-17FB30770B71}" type="presOf" srcId="{119EA605-1177-4A2A-9F74-08ADA44E2AAD}" destId="{07964080-6B50-41BB-A68C-6F6AC70C4224}" srcOrd="0" destOrd="0" presId="urn:microsoft.com/office/officeart/2005/8/layout/orgChart1"/>
    <dgm:cxn modelId="{EC51F58E-8EBE-41AC-ABE4-8BA5AA99C739}" type="presOf" srcId="{05688490-31FE-4AD9-97EA-807C6F47B368}" destId="{89C2E50C-BCA1-4102-A8EC-7C7C39941AE1}" srcOrd="0" destOrd="0" presId="urn:microsoft.com/office/officeart/2005/8/layout/orgChart1"/>
    <dgm:cxn modelId="{72ABEB8C-B414-4F3E-9B07-F58D6A8F0886}" type="presOf" srcId="{338EDE21-5FFB-4B5F-8A23-1A6F472EE824}" destId="{163887CF-CBF8-400F-A553-D76B9023EA44}" srcOrd="0" destOrd="0" presId="urn:microsoft.com/office/officeart/2005/8/layout/orgChart1"/>
    <dgm:cxn modelId="{BE35300C-691C-48E7-AF79-57F989F97045}" srcId="{05688490-31FE-4AD9-97EA-807C6F47B368}" destId="{428EAA8E-D57D-4D1A-B6B5-3653FEEF546D}" srcOrd="1" destOrd="0" parTransId="{69F4486B-20C3-4FAB-AFE6-B613EEEDB4C0}" sibTransId="{2ECE8DF3-14CB-48C3-81A4-0E1AB1CD70F6}"/>
    <dgm:cxn modelId="{B767E744-B287-45D5-8CB1-086F0D41BBAC}" type="presOf" srcId="{428EAA8E-D57D-4D1A-B6B5-3653FEEF546D}" destId="{9441FAA2-F5AF-4374-A827-013F18355C6D}" srcOrd="1" destOrd="0" presId="urn:microsoft.com/office/officeart/2005/8/layout/orgChart1"/>
    <dgm:cxn modelId="{0CFC756A-1B0E-4F46-865F-853DCD646410}" type="presOf" srcId="{82196972-A2F6-4D2E-B04E-2A776D4033A9}" destId="{8DF768D4-5D40-4220-891A-060F93C25E6F}" srcOrd="1" destOrd="0" presId="urn:microsoft.com/office/officeart/2005/8/layout/orgChart1"/>
    <dgm:cxn modelId="{238402F3-832D-4AA4-BD02-DC19DECDB5F0}" type="presOf" srcId="{98922F92-759C-4583-9AC8-F5969B9B519E}" destId="{2EFF6EDC-66D1-4F9C-BC71-F37A3E305C33}" srcOrd="0" destOrd="0" presId="urn:microsoft.com/office/officeart/2005/8/layout/orgChart1"/>
    <dgm:cxn modelId="{72A6E54A-0467-4CBF-8DD6-9A185B3E8EE4}" type="presOf" srcId="{05688490-31FE-4AD9-97EA-807C6F47B368}" destId="{17ACAF85-668A-43ED-B113-5C90C70D084A}" srcOrd="1" destOrd="0" presId="urn:microsoft.com/office/officeart/2005/8/layout/orgChart1"/>
    <dgm:cxn modelId="{07321ECF-616C-45AB-B717-331FA506B1C2}" type="presOf" srcId="{4CA9E6F5-5713-4A33-A9FB-27FF9402E916}" destId="{3C9306F0-2A8A-426F-B6BD-3143AAA66F6F}" srcOrd="1" destOrd="0" presId="urn:microsoft.com/office/officeart/2005/8/layout/orgChart1"/>
    <dgm:cxn modelId="{AF749F38-80D5-4683-AABE-7D65F0C230BC}" type="presParOf" srcId="{163887CF-CBF8-400F-A553-D76B9023EA44}" destId="{5DC50134-2B04-4045-8AAA-BA730E5E0850}" srcOrd="0" destOrd="0" presId="urn:microsoft.com/office/officeart/2005/8/layout/orgChart1"/>
    <dgm:cxn modelId="{1C120C1C-395A-4119-A29C-2B84D8A2A7FA}" type="presParOf" srcId="{5DC50134-2B04-4045-8AAA-BA730E5E0850}" destId="{8CC8DB96-5E88-4FD1-9461-64049DF59D60}" srcOrd="0" destOrd="0" presId="urn:microsoft.com/office/officeart/2005/8/layout/orgChart1"/>
    <dgm:cxn modelId="{F8D4EAD7-67D2-4359-805C-564990EC0EFB}" type="presParOf" srcId="{8CC8DB96-5E88-4FD1-9461-64049DF59D60}" destId="{28E0B815-CDB6-4109-AD8A-9EFCB44D02CB}" srcOrd="0" destOrd="0" presId="urn:microsoft.com/office/officeart/2005/8/layout/orgChart1"/>
    <dgm:cxn modelId="{3B0FC639-CA5C-4886-B960-092DABA2B82B}" type="presParOf" srcId="{8CC8DB96-5E88-4FD1-9461-64049DF59D60}" destId="{3C9306F0-2A8A-426F-B6BD-3143AAA66F6F}" srcOrd="1" destOrd="0" presId="urn:microsoft.com/office/officeart/2005/8/layout/orgChart1"/>
    <dgm:cxn modelId="{7AD1D691-AF6E-4A59-A8FC-867EFEB1D0B3}" type="presParOf" srcId="{5DC50134-2B04-4045-8AAA-BA730E5E0850}" destId="{D38C732A-CF63-4DCB-945F-0A5D27431A7C}" srcOrd="1" destOrd="0" presId="urn:microsoft.com/office/officeart/2005/8/layout/orgChart1"/>
    <dgm:cxn modelId="{0AAC8A9D-4BFF-42A3-8957-C7972A6BEBCC}" type="presParOf" srcId="{D38C732A-CF63-4DCB-945F-0A5D27431A7C}" destId="{C477C5BF-68F5-4E0E-89FB-3404237AA2BD}" srcOrd="0" destOrd="0" presId="urn:microsoft.com/office/officeart/2005/8/layout/orgChart1"/>
    <dgm:cxn modelId="{C643F3F7-54DB-47AC-97FC-D6050A79A1D8}" type="presParOf" srcId="{D38C732A-CF63-4DCB-945F-0A5D27431A7C}" destId="{44ECBB62-856B-429D-9621-BE8E87B4261E}" srcOrd="1" destOrd="0" presId="urn:microsoft.com/office/officeart/2005/8/layout/orgChart1"/>
    <dgm:cxn modelId="{E3A75268-BE95-4D03-83A6-734B543F0259}" type="presParOf" srcId="{44ECBB62-856B-429D-9621-BE8E87B4261E}" destId="{9396F3C8-0461-412B-A77B-B3C63303B9CB}" srcOrd="0" destOrd="0" presId="urn:microsoft.com/office/officeart/2005/8/layout/orgChart1"/>
    <dgm:cxn modelId="{66D1BA48-35AD-47D9-8F88-CEE8D04C38B5}" type="presParOf" srcId="{9396F3C8-0461-412B-A77B-B3C63303B9CB}" destId="{FD0F6F27-81B3-4BE3-A4A8-ED5A6A98BE01}" srcOrd="0" destOrd="0" presId="urn:microsoft.com/office/officeart/2005/8/layout/orgChart1"/>
    <dgm:cxn modelId="{87F35DDA-C64C-465C-A916-BE5A9BD052CF}" type="presParOf" srcId="{9396F3C8-0461-412B-A77B-B3C63303B9CB}" destId="{8DF768D4-5D40-4220-891A-060F93C25E6F}" srcOrd="1" destOrd="0" presId="urn:microsoft.com/office/officeart/2005/8/layout/orgChart1"/>
    <dgm:cxn modelId="{7F44F259-A4FF-45E0-9E1B-FA8A82240367}" type="presParOf" srcId="{44ECBB62-856B-429D-9621-BE8E87B4261E}" destId="{CA1DD93C-8C62-4433-8DC2-E83ED8EF6530}" srcOrd="1" destOrd="0" presId="urn:microsoft.com/office/officeart/2005/8/layout/orgChart1"/>
    <dgm:cxn modelId="{0F410530-E4A9-4C36-A7D5-79C547A12639}" type="presParOf" srcId="{44ECBB62-856B-429D-9621-BE8E87B4261E}" destId="{10AB3396-DDC3-479B-8F56-29E505847DAB}" srcOrd="2" destOrd="0" presId="urn:microsoft.com/office/officeart/2005/8/layout/orgChart1"/>
    <dgm:cxn modelId="{2F781EE5-9CDD-453A-8D07-506FA53A8408}" type="presParOf" srcId="{D38C732A-CF63-4DCB-945F-0A5D27431A7C}" destId="{07964080-6B50-41BB-A68C-6F6AC70C4224}" srcOrd="2" destOrd="0" presId="urn:microsoft.com/office/officeart/2005/8/layout/orgChart1"/>
    <dgm:cxn modelId="{2691EE2C-9956-4C79-B404-E8E707720628}" type="presParOf" srcId="{D38C732A-CF63-4DCB-945F-0A5D27431A7C}" destId="{2FA6F561-BCA4-453F-90C0-1129CC0ED253}" srcOrd="3" destOrd="0" presId="urn:microsoft.com/office/officeart/2005/8/layout/orgChart1"/>
    <dgm:cxn modelId="{C095E491-036B-4881-BFC6-E7A6AE8B7B1F}" type="presParOf" srcId="{2FA6F561-BCA4-453F-90C0-1129CC0ED253}" destId="{4BBA57C7-0E8D-4DC5-9493-8205D18F79B0}" srcOrd="0" destOrd="0" presId="urn:microsoft.com/office/officeart/2005/8/layout/orgChart1"/>
    <dgm:cxn modelId="{42D38D61-4D7A-420F-93D7-38E902319A10}" type="presParOf" srcId="{4BBA57C7-0E8D-4DC5-9493-8205D18F79B0}" destId="{89C2E50C-BCA1-4102-A8EC-7C7C39941AE1}" srcOrd="0" destOrd="0" presId="urn:microsoft.com/office/officeart/2005/8/layout/orgChart1"/>
    <dgm:cxn modelId="{159031C5-3E9B-4D97-9182-9BAE98F5E511}" type="presParOf" srcId="{4BBA57C7-0E8D-4DC5-9493-8205D18F79B0}" destId="{17ACAF85-668A-43ED-B113-5C90C70D084A}" srcOrd="1" destOrd="0" presId="urn:microsoft.com/office/officeart/2005/8/layout/orgChart1"/>
    <dgm:cxn modelId="{C094D58A-39B7-41DA-8AAF-A73AD3B1506E}" type="presParOf" srcId="{2FA6F561-BCA4-453F-90C0-1129CC0ED253}" destId="{DA28BF10-ED2F-4E6A-838E-65A0E0CCFF98}" srcOrd="1" destOrd="0" presId="urn:microsoft.com/office/officeart/2005/8/layout/orgChart1"/>
    <dgm:cxn modelId="{3AC42124-B915-4D46-90CE-06336CBC7B02}" type="presParOf" srcId="{DA28BF10-ED2F-4E6A-838E-65A0E0CCFF98}" destId="{908BD63B-7038-42CF-B23E-DF607895E76A}" srcOrd="0" destOrd="0" presId="urn:microsoft.com/office/officeart/2005/8/layout/orgChart1"/>
    <dgm:cxn modelId="{8732897A-4E2A-464C-B30C-50DBD00B4891}" type="presParOf" srcId="{DA28BF10-ED2F-4E6A-838E-65A0E0CCFF98}" destId="{54BF89F2-F4E2-4F98-BD3B-C394899ED7B7}" srcOrd="1" destOrd="0" presId="urn:microsoft.com/office/officeart/2005/8/layout/orgChart1"/>
    <dgm:cxn modelId="{C3426D78-338D-4EC9-9AC4-ABC3BA317067}" type="presParOf" srcId="{54BF89F2-F4E2-4F98-BD3B-C394899ED7B7}" destId="{962D0BED-F289-4F62-AC86-9E93F6518B63}" srcOrd="0" destOrd="0" presId="urn:microsoft.com/office/officeart/2005/8/layout/orgChart1"/>
    <dgm:cxn modelId="{1911B398-680A-4C8F-B669-60B41B1B6D68}" type="presParOf" srcId="{962D0BED-F289-4F62-AC86-9E93F6518B63}" destId="{2EFF6EDC-66D1-4F9C-BC71-F37A3E305C33}" srcOrd="0" destOrd="0" presId="urn:microsoft.com/office/officeart/2005/8/layout/orgChart1"/>
    <dgm:cxn modelId="{1986F3F1-9993-453F-BB91-A7E110070DC6}" type="presParOf" srcId="{962D0BED-F289-4F62-AC86-9E93F6518B63}" destId="{D7A3C55E-ECB9-454C-AAFD-94476FA9506B}" srcOrd="1" destOrd="0" presId="urn:microsoft.com/office/officeart/2005/8/layout/orgChart1"/>
    <dgm:cxn modelId="{BF0A3BD0-C379-4236-B49B-0AF7A6106224}" type="presParOf" srcId="{54BF89F2-F4E2-4F98-BD3B-C394899ED7B7}" destId="{1809B978-A6A0-47BC-AD4E-4314E27D3A06}" srcOrd="1" destOrd="0" presId="urn:microsoft.com/office/officeart/2005/8/layout/orgChart1"/>
    <dgm:cxn modelId="{B0888EAC-B330-4AFB-954D-C0C3FA0448A6}" type="presParOf" srcId="{54BF89F2-F4E2-4F98-BD3B-C394899ED7B7}" destId="{B4CF5A9E-93CF-49AB-AFB4-ED5E206AFF67}" srcOrd="2" destOrd="0" presId="urn:microsoft.com/office/officeart/2005/8/layout/orgChart1"/>
    <dgm:cxn modelId="{1EF91C60-F9F0-4A4E-88C3-86E93545760A}" type="presParOf" srcId="{DA28BF10-ED2F-4E6A-838E-65A0E0CCFF98}" destId="{347198B7-8FED-45E6-B025-A517663B1C7A}" srcOrd="2" destOrd="0" presId="urn:microsoft.com/office/officeart/2005/8/layout/orgChart1"/>
    <dgm:cxn modelId="{19E1AE10-CECB-4E5A-BED5-0BF953663D80}" type="presParOf" srcId="{DA28BF10-ED2F-4E6A-838E-65A0E0CCFF98}" destId="{51C6FE76-10F3-43F0-B0A6-BC8A4AD75311}" srcOrd="3" destOrd="0" presId="urn:microsoft.com/office/officeart/2005/8/layout/orgChart1"/>
    <dgm:cxn modelId="{0A8AEBBD-D41A-429E-AEDE-9BBEB857BDE6}" type="presParOf" srcId="{51C6FE76-10F3-43F0-B0A6-BC8A4AD75311}" destId="{72DAB781-D17B-490A-A660-F46A3C4458EF}" srcOrd="0" destOrd="0" presId="urn:microsoft.com/office/officeart/2005/8/layout/orgChart1"/>
    <dgm:cxn modelId="{23146C9A-D346-40FE-8131-5FA7688A94CB}" type="presParOf" srcId="{72DAB781-D17B-490A-A660-F46A3C4458EF}" destId="{3640FA69-DE23-4597-9F29-AC44FF9A0E96}" srcOrd="0" destOrd="0" presId="urn:microsoft.com/office/officeart/2005/8/layout/orgChart1"/>
    <dgm:cxn modelId="{027DCB23-1E6A-43AF-979A-3E3DAB95EE0C}" type="presParOf" srcId="{72DAB781-D17B-490A-A660-F46A3C4458EF}" destId="{9441FAA2-F5AF-4374-A827-013F18355C6D}" srcOrd="1" destOrd="0" presId="urn:microsoft.com/office/officeart/2005/8/layout/orgChart1"/>
    <dgm:cxn modelId="{3D20C4D2-B228-4987-A510-14A882BDBFE0}" type="presParOf" srcId="{51C6FE76-10F3-43F0-B0A6-BC8A4AD75311}" destId="{D203E4DC-3EE7-44C3-841E-A4180D3B20C5}" srcOrd="1" destOrd="0" presId="urn:microsoft.com/office/officeart/2005/8/layout/orgChart1"/>
    <dgm:cxn modelId="{11923929-28FD-4189-BAFC-4B578272B285}" type="presParOf" srcId="{51C6FE76-10F3-43F0-B0A6-BC8A4AD75311}" destId="{6FCFDA93-8119-4ADC-BCFF-C08A75B0C5EF}" srcOrd="2" destOrd="0" presId="urn:microsoft.com/office/officeart/2005/8/layout/orgChart1"/>
    <dgm:cxn modelId="{D1BC3038-49F0-428E-B210-E10E18F84E44}" type="presParOf" srcId="{2FA6F561-BCA4-453F-90C0-1129CC0ED253}" destId="{E80B8E1F-5922-414F-97A3-1F753DA56C85}" srcOrd="2" destOrd="0" presId="urn:microsoft.com/office/officeart/2005/8/layout/orgChart1"/>
    <dgm:cxn modelId="{FF2CD92C-DDF9-4A15-BC8A-BA44442391BB}" type="presParOf" srcId="{5DC50134-2B04-4045-8AAA-BA730E5E0850}" destId="{B84D4225-D441-4BD3-88A0-03A1A0639CE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32E45A7-DAFA-4153-AFCE-DDA62818E7C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9E4455C4-1F25-4D6C-A423-8587DA45B87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Жиры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B54F4B0A-8F0B-434C-A1D1-FD6466EF1512}" type="parTrans" cxnId="{4F920124-4682-4334-9305-7E563E22A14F}">
      <dgm:prSet/>
      <dgm:spPr/>
    </dgm:pt>
    <dgm:pt modelId="{64A52E1C-3E7D-4CD4-886B-FC051CBB8A08}" type="sibTrans" cxnId="{4F920124-4682-4334-9305-7E563E22A14F}">
      <dgm:prSet/>
      <dgm:spPr/>
    </dgm:pt>
    <dgm:pt modelId="{B62BD6C0-EEA0-4914-8B12-B4B3B4DA4A4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Триацилглицерины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(триглцириды)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C61BD43A-E590-45B8-B243-49EED7174DE5}" type="parTrans" cxnId="{A404CD52-AC44-4F9E-B65B-5E12502A7FE0}">
      <dgm:prSet/>
      <dgm:spPr/>
    </dgm:pt>
    <dgm:pt modelId="{166C157E-13D6-4CA8-BDC0-2D2E52B1FA13}" type="sibTrans" cxnId="{A404CD52-AC44-4F9E-B65B-5E12502A7FE0}">
      <dgm:prSet/>
      <dgm:spPr/>
    </dgm:pt>
    <dgm:pt modelId="{474972F8-413D-4251-8541-25D00801268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Диацилглицерины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(диглицериды)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1232000A-5CB3-4A14-B125-6177F93B669C}" type="parTrans" cxnId="{8F52C2DF-0ECC-4D94-B36C-A0877470AA46}">
      <dgm:prSet/>
      <dgm:spPr/>
    </dgm:pt>
    <dgm:pt modelId="{1FFAA982-C087-4957-8FD4-AB06FC8A396C}" type="sibTrans" cxnId="{8F52C2DF-0ECC-4D94-B36C-A0877470AA46}">
      <dgm:prSet/>
      <dgm:spPr/>
    </dgm:pt>
    <dgm:pt modelId="{23AB1A18-576E-483B-9401-36227D4381A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Моноацилглицерины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(моноглицериды)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E7060C96-ED05-4BC6-BE24-FE85190E45CE}" type="parTrans" cxnId="{82E58BEB-87EE-474A-BC88-10EB17894F42}">
      <dgm:prSet/>
      <dgm:spPr/>
    </dgm:pt>
    <dgm:pt modelId="{F249C228-5CC1-4B44-B6D7-7834C5FD2E9D}" type="sibTrans" cxnId="{82E58BEB-87EE-474A-BC88-10EB17894F42}">
      <dgm:prSet/>
      <dgm:spPr/>
    </dgm:pt>
    <dgm:pt modelId="{F54C7AD2-30BB-44FF-B978-7CC94D422B14}" type="pres">
      <dgm:prSet presAssocID="{C32E45A7-DAFA-4153-AFCE-DDA62818E7C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2F4E313-194F-4F1C-AB5B-0EA256F367F8}" type="pres">
      <dgm:prSet presAssocID="{9E4455C4-1F25-4D6C-A423-8587DA45B871}" presName="hierRoot1" presStyleCnt="0">
        <dgm:presLayoutVars>
          <dgm:hierBranch val="r"/>
        </dgm:presLayoutVars>
      </dgm:prSet>
      <dgm:spPr/>
    </dgm:pt>
    <dgm:pt modelId="{7E9FFDAA-FEF3-44E0-AB77-36A4B77F295E}" type="pres">
      <dgm:prSet presAssocID="{9E4455C4-1F25-4D6C-A423-8587DA45B871}" presName="rootComposite1" presStyleCnt="0"/>
      <dgm:spPr/>
    </dgm:pt>
    <dgm:pt modelId="{F65B0DE5-A60E-4DA3-99B9-6ADAF06BAE4F}" type="pres">
      <dgm:prSet presAssocID="{9E4455C4-1F25-4D6C-A423-8587DA45B871}" presName="rootText1" presStyleLbl="node0" presStyleIdx="0" presStyleCnt="1">
        <dgm:presLayoutVars>
          <dgm:chPref val="3"/>
        </dgm:presLayoutVars>
      </dgm:prSet>
      <dgm:spPr/>
    </dgm:pt>
    <dgm:pt modelId="{26B0CC5C-3892-45F8-B73E-886770A25DCE}" type="pres">
      <dgm:prSet presAssocID="{9E4455C4-1F25-4D6C-A423-8587DA45B871}" presName="rootConnector1" presStyleLbl="node1" presStyleIdx="0" presStyleCnt="0"/>
      <dgm:spPr/>
    </dgm:pt>
    <dgm:pt modelId="{0BF06E7B-4810-427C-B736-EFD4489740C9}" type="pres">
      <dgm:prSet presAssocID="{9E4455C4-1F25-4D6C-A423-8587DA45B871}" presName="hierChild2" presStyleCnt="0"/>
      <dgm:spPr/>
    </dgm:pt>
    <dgm:pt modelId="{A13A9B8A-5A2D-44F0-9997-E0F40F964D4F}" type="pres">
      <dgm:prSet presAssocID="{C61BD43A-E590-45B8-B243-49EED7174DE5}" presName="Name50" presStyleLbl="parChTrans1D2" presStyleIdx="0" presStyleCnt="3"/>
      <dgm:spPr/>
    </dgm:pt>
    <dgm:pt modelId="{82E99627-DB05-4263-A1B7-DA496B58D6DC}" type="pres">
      <dgm:prSet presAssocID="{B62BD6C0-EEA0-4914-8B12-B4B3B4DA4A49}" presName="hierRoot2" presStyleCnt="0">
        <dgm:presLayoutVars>
          <dgm:hierBranch/>
        </dgm:presLayoutVars>
      </dgm:prSet>
      <dgm:spPr/>
    </dgm:pt>
    <dgm:pt modelId="{6351CEE8-BC16-4211-9847-715A0BB391F1}" type="pres">
      <dgm:prSet presAssocID="{B62BD6C0-EEA0-4914-8B12-B4B3B4DA4A49}" presName="rootComposite" presStyleCnt="0"/>
      <dgm:spPr/>
    </dgm:pt>
    <dgm:pt modelId="{3D6C165B-7E76-465A-A5A3-CCD3A56EDECB}" type="pres">
      <dgm:prSet presAssocID="{B62BD6C0-EEA0-4914-8B12-B4B3B4DA4A49}" presName="rootText" presStyleLbl="node2" presStyleIdx="0" presStyleCnt="3">
        <dgm:presLayoutVars>
          <dgm:chPref val="3"/>
        </dgm:presLayoutVars>
      </dgm:prSet>
      <dgm:spPr/>
    </dgm:pt>
    <dgm:pt modelId="{726377AC-23CA-4DC8-A523-498482A2FE4C}" type="pres">
      <dgm:prSet presAssocID="{B62BD6C0-EEA0-4914-8B12-B4B3B4DA4A49}" presName="rootConnector" presStyleLbl="node2" presStyleIdx="0" presStyleCnt="3"/>
      <dgm:spPr/>
    </dgm:pt>
    <dgm:pt modelId="{51781946-8F3E-4730-BF56-71E08866DBEC}" type="pres">
      <dgm:prSet presAssocID="{B62BD6C0-EEA0-4914-8B12-B4B3B4DA4A49}" presName="hierChild4" presStyleCnt="0"/>
      <dgm:spPr/>
    </dgm:pt>
    <dgm:pt modelId="{8F6AB0C1-66B2-4DB9-A3AF-1045C6FB2C50}" type="pres">
      <dgm:prSet presAssocID="{B62BD6C0-EEA0-4914-8B12-B4B3B4DA4A49}" presName="hierChild5" presStyleCnt="0"/>
      <dgm:spPr/>
    </dgm:pt>
    <dgm:pt modelId="{34156A60-DEC3-4689-B170-58A30BC6F0E1}" type="pres">
      <dgm:prSet presAssocID="{1232000A-5CB3-4A14-B125-6177F93B669C}" presName="Name50" presStyleLbl="parChTrans1D2" presStyleIdx="1" presStyleCnt="3"/>
      <dgm:spPr/>
    </dgm:pt>
    <dgm:pt modelId="{255AB521-F96F-4383-81BB-E425015B7A39}" type="pres">
      <dgm:prSet presAssocID="{474972F8-413D-4251-8541-25D008012683}" presName="hierRoot2" presStyleCnt="0">
        <dgm:presLayoutVars>
          <dgm:hierBranch/>
        </dgm:presLayoutVars>
      </dgm:prSet>
      <dgm:spPr/>
    </dgm:pt>
    <dgm:pt modelId="{2EA3DF1B-1F3F-4048-BD29-D4A05FD336C0}" type="pres">
      <dgm:prSet presAssocID="{474972F8-413D-4251-8541-25D008012683}" presName="rootComposite" presStyleCnt="0"/>
      <dgm:spPr/>
    </dgm:pt>
    <dgm:pt modelId="{D3EE5683-4D61-4717-8426-FD1DC591103C}" type="pres">
      <dgm:prSet presAssocID="{474972F8-413D-4251-8541-25D008012683}" presName="rootText" presStyleLbl="node2" presStyleIdx="1" presStyleCnt="3">
        <dgm:presLayoutVars>
          <dgm:chPref val="3"/>
        </dgm:presLayoutVars>
      </dgm:prSet>
      <dgm:spPr/>
    </dgm:pt>
    <dgm:pt modelId="{165009AD-F804-47F9-A715-2E4B10DD2871}" type="pres">
      <dgm:prSet presAssocID="{474972F8-413D-4251-8541-25D008012683}" presName="rootConnector" presStyleLbl="node2" presStyleIdx="1" presStyleCnt="3"/>
      <dgm:spPr/>
    </dgm:pt>
    <dgm:pt modelId="{FDDEECDA-12B4-41AB-9956-F5CCB78E7CE6}" type="pres">
      <dgm:prSet presAssocID="{474972F8-413D-4251-8541-25D008012683}" presName="hierChild4" presStyleCnt="0"/>
      <dgm:spPr/>
    </dgm:pt>
    <dgm:pt modelId="{616F1F9E-32DF-4EEF-A4CF-3CE879294B51}" type="pres">
      <dgm:prSet presAssocID="{474972F8-413D-4251-8541-25D008012683}" presName="hierChild5" presStyleCnt="0"/>
      <dgm:spPr/>
    </dgm:pt>
    <dgm:pt modelId="{F6EAB98A-FE5A-41CA-8555-46037DC2594A}" type="pres">
      <dgm:prSet presAssocID="{E7060C96-ED05-4BC6-BE24-FE85190E45CE}" presName="Name50" presStyleLbl="parChTrans1D2" presStyleIdx="2" presStyleCnt="3"/>
      <dgm:spPr/>
    </dgm:pt>
    <dgm:pt modelId="{07153861-6B54-45DA-923B-79E93E5B2183}" type="pres">
      <dgm:prSet presAssocID="{23AB1A18-576E-483B-9401-36227D4381AB}" presName="hierRoot2" presStyleCnt="0">
        <dgm:presLayoutVars>
          <dgm:hierBranch/>
        </dgm:presLayoutVars>
      </dgm:prSet>
      <dgm:spPr/>
    </dgm:pt>
    <dgm:pt modelId="{952A8E9C-1B1C-4B27-AFE0-4BABFB60F024}" type="pres">
      <dgm:prSet presAssocID="{23AB1A18-576E-483B-9401-36227D4381AB}" presName="rootComposite" presStyleCnt="0"/>
      <dgm:spPr/>
    </dgm:pt>
    <dgm:pt modelId="{328AEDF6-1BF7-40A1-BB3F-C2FC30E81D6E}" type="pres">
      <dgm:prSet presAssocID="{23AB1A18-576E-483B-9401-36227D4381AB}" presName="rootText" presStyleLbl="node2" presStyleIdx="2" presStyleCnt="3">
        <dgm:presLayoutVars>
          <dgm:chPref val="3"/>
        </dgm:presLayoutVars>
      </dgm:prSet>
      <dgm:spPr/>
    </dgm:pt>
    <dgm:pt modelId="{6C1B9903-6E21-42A4-9E35-7B0EAF5CF62D}" type="pres">
      <dgm:prSet presAssocID="{23AB1A18-576E-483B-9401-36227D4381AB}" presName="rootConnector" presStyleLbl="node2" presStyleIdx="2" presStyleCnt="3"/>
      <dgm:spPr/>
    </dgm:pt>
    <dgm:pt modelId="{D9BA8625-E854-43C4-B338-FD15F1F8DF36}" type="pres">
      <dgm:prSet presAssocID="{23AB1A18-576E-483B-9401-36227D4381AB}" presName="hierChild4" presStyleCnt="0"/>
      <dgm:spPr/>
    </dgm:pt>
    <dgm:pt modelId="{0DCDDA71-A9D7-4031-A0EE-29B743298BA1}" type="pres">
      <dgm:prSet presAssocID="{23AB1A18-576E-483B-9401-36227D4381AB}" presName="hierChild5" presStyleCnt="0"/>
      <dgm:spPr/>
    </dgm:pt>
    <dgm:pt modelId="{968AACEA-E38D-4B5D-9AB4-915F54B87D14}" type="pres">
      <dgm:prSet presAssocID="{9E4455C4-1F25-4D6C-A423-8587DA45B871}" presName="hierChild3" presStyleCnt="0"/>
      <dgm:spPr/>
    </dgm:pt>
  </dgm:ptLst>
  <dgm:cxnLst>
    <dgm:cxn modelId="{F9538E53-AA0D-4EF7-B3CD-6ED17A1C64F6}" type="presOf" srcId="{E7060C96-ED05-4BC6-BE24-FE85190E45CE}" destId="{F6EAB98A-FE5A-41CA-8555-46037DC2594A}" srcOrd="0" destOrd="0" presId="urn:microsoft.com/office/officeart/2005/8/layout/orgChart1"/>
    <dgm:cxn modelId="{62C6318F-E933-4266-A70E-C43F1C2A34BB}" type="presOf" srcId="{9E4455C4-1F25-4D6C-A423-8587DA45B871}" destId="{F65B0DE5-A60E-4DA3-99B9-6ADAF06BAE4F}" srcOrd="0" destOrd="0" presId="urn:microsoft.com/office/officeart/2005/8/layout/orgChart1"/>
    <dgm:cxn modelId="{8CD185FF-1F71-4AE3-BE42-73D926F8195C}" type="presOf" srcId="{474972F8-413D-4251-8541-25D008012683}" destId="{165009AD-F804-47F9-A715-2E4B10DD2871}" srcOrd="1" destOrd="0" presId="urn:microsoft.com/office/officeart/2005/8/layout/orgChart1"/>
    <dgm:cxn modelId="{8B8C492F-2DB3-4242-94D0-BB60FF97024F}" type="presOf" srcId="{23AB1A18-576E-483B-9401-36227D4381AB}" destId="{6C1B9903-6E21-42A4-9E35-7B0EAF5CF62D}" srcOrd="1" destOrd="0" presId="urn:microsoft.com/office/officeart/2005/8/layout/orgChart1"/>
    <dgm:cxn modelId="{82E58BEB-87EE-474A-BC88-10EB17894F42}" srcId="{9E4455C4-1F25-4D6C-A423-8587DA45B871}" destId="{23AB1A18-576E-483B-9401-36227D4381AB}" srcOrd="2" destOrd="0" parTransId="{E7060C96-ED05-4BC6-BE24-FE85190E45CE}" sibTransId="{F249C228-5CC1-4B44-B6D7-7834C5FD2E9D}"/>
    <dgm:cxn modelId="{E6ADC6A3-B0C0-4845-8273-5EC2AE8162BA}" type="presOf" srcId="{474972F8-413D-4251-8541-25D008012683}" destId="{D3EE5683-4D61-4717-8426-FD1DC591103C}" srcOrd="0" destOrd="0" presId="urn:microsoft.com/office/officeart/2005/8/layout/orgChart1"/>
    <dgm:cxn modelId="{A404CD52-AC44-4F9E-B65B-5E12502A7FE0}" srcId="{9E4455C4-1F25-4D6C-A423-8587DA45B871}" destId="{B62BD6C0-EEA0-4914-8B12-B4B3B4DA4A49}" srcOrd="0" destOrd="0" parTransId="{C61BD43A-E590-45B8-B243-49EED7174DE5}" sibTransId="{166C157E-13D6-4CA8-BDC0-2D2E52B1FA13}"/>
    <dgm:cxn modelId="{50FEF00C-6FF2-4F3C-BCD4-2E50E593C9DF}" type="presOf" srcId="{C32E45A7-DAFA-4153-AFCE-DDA62818E7CA}" destId="{F54C7AD2-30BB-44FF-B978-7CC94D422B14}" srcOrd="0" destOrd="0" presId="urn:microsoft.com/office/officeart/2005/8/layout/orgChart1"/>
    <dgm:cxn modelId="{4F920124-4682-4334-9305-7E563E22A14F}" srcId="{C32E45A7-DAFA-4153-AFCE-DDA62818E7CA}" destId="{9E4455C4-1F25-4D6C-A423-8587DA45B871}" srcOrd="0" destOrd="0" parTransId="{B54F4B0A-8F0B-434C-A1D1-FD6466EF1512}" sibTransId="{64A52E1C-3E7D-4CD4-886B-FC051CBB8A08}"/>
    <dgm:cxn modelId="{7D6ED096-C768-4B05-92FD-A4E085DE67DC}" type="presOf" srcId="{9E4455C4-1F25-4D6C-A423-8587DA45B871}" destId="{26B0CC5C-3892-45F8-B73E-886770A25DCE}" srcOrd="1" destOrd="0" presId="urn:microsoft.com/office/officeart/2005/8/layout/orgChart1"/>
    <dgm:cxn modelId="{1198DCED-D363-42DF-98ED-2C32766DD741}" type="presOf" srcId="{B62BD6C0-EEA0-4914-8B12-B4B3B4DA4A49}" destId="{3D6C165B-7E76-465A-A5A3-CCD3A56EDECB}" srcOrd="0" destOrd="0" presId="urn:microsoft.com/office/officeart/2005/8/layout/orgChart1"/>
    <dgm:cxn modelId="{72846A8D-A1DF-4D7E-A30D-9A3F39C06DB4}" type="presOf" srcId="{B62BD6C0-EEA0-4914-8B12-B4B3B4DA4A49}" destId="{726377AC-23CA-4DC8-A523-498482A2FE4C}" srcOrd="1" destOrd="0" presId="urn:microsoft.com/office/officeart/2005/8/layout/orgChart1"/>
    <dgm:cxn modelId="{7056A34A-2C42-4929-8975-88C69EA89495}" type="presOf" srcId="{23AB1A18-576E-483B-9401-36227D4381AB}" destId="{328AEDF6-1BF7-40A1-BB3F-C2FC30E81D6E}" srcOrd="0" destOrd="0" presId="urn:microsoft.com/office/officeart/2005/8/layout/orgChart1"/>
    <dgm:cxn modelId="{64542FE3-053C-4F1B-868F-30166A2D2A7F}" type="presOf" srcId="{C61BD43A-E590-45B8-B243-49EED7174DE5}" destId="{A13A9B8A-5A2D-44F0-9997-E0F40F964D4F}" srcOrd="0" destOrd="0" presId="urn:microsoft.com/office/officeart/2005/8/layout/orgChart1"/>
    <dgm:cxn modelId="{8F52C2DF-0ECC-4D94-B36C-A0877470AA46}" srcId="{9E4455C4-1F25-4D6C-A423-8587DA45B871}" destId="{474972F8-413D-4251-8541-25D008012683}" srcOrd="1" destOrd="0" parTransId="{1232000A-5CB3-4A14-B125-6177F93B669C}" sibTransId="{1FFAA982-C087-4957-8FD4-AB06FC8A396C}"/>
    <dgm:cxn modelId="{02B5B1AF-8B93-4911-A75F-0CDE87DBAB85}" type="presOf" srcId="{1232000A-5CB3-4A14-B125-6177F93B669C}" destId="{34156A60-DEC3-4689-B170-58A30BC6F0E1}" srcOrd="0" destOrd="0" presId="urn:microsoft.com/office/officeart/2005/8/layout/orgChart1"/>
    <dgm:cxn modelId="{E4E21240-99AF-47C6-B334-B077549BAA18}" type="presParOf" srcId="{F54C7AD2-30BB-44FF-B978-7CC94D422B14}" destId="{02F4E313-194F-4F1C-AB5B-0EA256F367F8}" srcOrd="0" destOrd="0" presId="urn:microsoft.com/office/officeart/2005/8/layout/orgChart1"/>
    <dgm:cxn modelId="{C1BF7125-60D8-4ECB-A577-BB6073339C01}" type="presParOf" srcId="{02F4E313-194F-4F1C-AB5B-0EA256F367F8}" destId="{7E9FFDAA-FEF3-44E0-AB77-36A4B77F295E}" srcOrd="0" destOrd="0" presId="urn:microsoft.com/office/officeart/2005/8/layout/orgChart1"/>
    <dgm:cxn modelId="{B2C0B646-3A82-4BEC-9211-B21B41D9E757}" type="presParOf" srcId="{7E9FFDAA-FEF3-44E0-AB77-36A4B77F295E}" destId="{F65B0DE5-A60E-4DA3-99B9-6ADAF06BAE4F}" srcOrd="0" destOrd="0" presId="urn:microsoft.com/office/officeart/2005/8/layout/orgChart1"/>
    <dgm:cxn modelId="{CF82118D-7AB0-4210-994E-EB0DBBD57717}" type="presParOf" srcId="{7E9FFDAA-FEF3-44E0-AB77-36A4B77F295E}" destId="{26B0CC5C-3892-45F8-B73E-886770A25DCE}" srcOrd="1" destOrd="0" presId="urn:microsoft.com/office/officeart/2005/8/layout/orgChart1"/>
    <dgm:cxn modelId="{E08FB100-C5BF-4E4F-9780-FA05AE4DBA6E}" type="presParOf" srcId="{02F4E313-194F-4F1C-AB5B-0EA256F367F8}" destId="{0BF06E7B-4810-427C-B736-EFD4489740C9}" srcOrd="1" destOrd="0" presId="urn:microsoft.com/office/officeart/2005/8/layout/orgChart1"/>
    <dgm:cxn modelId="{FDE8D546-C5CE-4F65-BFA2-FDB166F85F05}" type="presParOf" srcId="{0BF06E7B-4810-427C-B736-EFD4489740C9}" destId="{A13A9B8A-5A2D-44F0-9997-E0F40F964D4F}" srcOrd="0" destOrd="0" presId="urn:microsoft.com/office/officeart/2005/8/layout/orgChart1"/>
    <dgm:cxn modelId="{46D0D878-FEB1-4A67-B7DC-4DD77DFF7657}" type="presParOf" srcId="{0BF06E7B-4810-427C-B736-EFD4489740C9}" destId="{82E99627-DB05-4263-A1B7-DA496B58D6DC}" srcOrd="1" destOrd="0" presId="urn:microsoft.com/office/officeart/2005/8/layout/orgChart1"/>
    <dgm:cxn modelId="{F7D3A7ED-E758-4861-BCF3-EC9C2F1F8D2C}" type="presParOf" srcId="{82E99627-DB05-4263-A1B7-DA496B58D6DC}" destId="{6351CEE8-BC16-4211-9847-715A0BB391F1}" srcOrd="0" destOrd="0" presId="urn:microsoft.com/office/officeart/2005/8/layout/orgChart1"/>
    <dgm:cxn modelId="{369AE60C-10B5-4B93-ACFA-82A1ECE7FDDE}" type="presParOf" srcId="{6351CEE8-BC16-4211-9847-715A0BB391F1}" destId="{3D6C165B-7E76-465A-A5A3-CCD3A56EDECB}" srcOrd="0" destOrd="0" presId="urn:microsoft.com/office/officeart/2005/8/layout/orgChart1"/>
    <dgm:cxn modelId="{7D26E14A-893E-4040-93C8-379DD8449B61}" type="presParOf" srcId="{6351CEE8-BC16-4211-9847-715A0BB391F1}" destId="{726377AC-23CA-4DC8-A523-498482A2FE4C}" srcOrd="1" destOrd="0" presId="urn:microsoft.com/office/officeart/2005/8/layout/orgChart1"/>
    <dgm:cxn modelId="{58F2CE0B-6711-40FA-956D-8E7EF2EBC6A3}" type="presParOf" srcId="{82E99627-DB05-4263-A1B7-DA496B58D6DC}" destId="{51781946-8F3E-4730-BF56-71E08866DBEC}" srcOrd="1" destOrd="0" presId="urn:microsoft.com/office/officeart/2005/8/layout/orgChart1"/>
    <dgm:cxn modelId="{51F45125-5D61-4E79-9353-58FA8AA3DA07}" type="presParOf" srcId="{82E99627-DB05-4263-A1B7-DA496B58D6DC}" destId="{8F6AB0C1-66B2-4DB9-A3AF-1045C6FB2C50}" srcOrd="2" destOrd="0" presId="urn:microsoft.com/office/officeart/2005/8/layout/orgChart1"/>
    <dgm:cxn modelId="{E1360C85-74A3-4988-9160-FF2C3E7B4E0F}" type="presParOf" srcId="{0BF06E7B-4810-427C-B736-EFD4489740C9}" destId="{34156A60-DEC3-4689-B170-58A30BC6F0E1}" srcOrd="2" destOrd="0" presId="urn:microsoft.com/office/officeart/2005/8/layout/orgChart1"/>
    <dgm:cxn modelId="{26347434-2100-4800-BFB4-D69E3F953DA7}" type="presParOf" srcId="{0BF06E7B-4810-427C-B736-EFD4489740C9}" destId="{255AB521-F96F-4383-81BB-E425015B7A39}" srcOrd="3" destOrd="0" presId="urn:microsoft.com/office/officeart/2005/8/layout/orgChart1"/>
    <dgm:cxn modelId="{9033A27D-2D21-4B21-87D9-4D734F75C5A4}" type="presParOf" srcId="{255AB521-F96F-4383-81BB-E425015B7A39}" destId="{2EA3DF1B-1F3F-4048-BD29-D4A05FD336C0}" srcOrd="0" destOrd="0" presId="urn:microsoft.com/office/officeart/2005/8/layout/orgChart1"/>
    <dgm:cxn modelId="{599F23B5-9A4D-404D-8DD3-5EC8A7C57317}" type="presParOf" srcId="{2EA3DF1B-1F3F-4048-BD29-D4A05FD336C0}" destId="{D3EE5683-4D61-4717-8426-FD1DC591103C}" srcOrd="0" destOrd="0" presId="urn:microsoft.com/office/officeart/2005/8/layout/orgChart1"/>
    <dgm:cxn modelId="{542010BA-A8D9-43B1-92DE-CE68D3EC74EB}" type="presParOf" srcId="{2EA3DF1B-1F3F-4048-BD29-D4A05FD336C0}" destId="{165009AD-F804-47F9-A715-2E4B10DD2871}" srcOrd="1" destOrd="0" presId="urn:microsoft.com/office/officeart/2005/8/layout/orgChart1"/>
    <dgm:cxn modelId="{F64BD32C-E773-4885-8655-1FB497E9F664}" type="presParOf" srcId="{255AB521-F96F-4383-81BB-E425015B7A39}" destId="{FDDEECDA-12B4-41AB-9956-F5CCB78E7CE6}" srcOrd="1" destOrd="0" presId="urn:microsoft.com/office/officeart/2005/8/layout/orgChart1"/>
    <dgm:cxn modelId="{7DF5B511-5311-4F1B-A550-444A0C5A4E52}" type="presParOf" srcId="{255AB521-F96F-4383-81BB-E425015B7A39}" destId="{616F1F9E-32DF-4EEF-A4CF-3CE879294B51}" srcOrd="2" destOrd="0" presId="urn:microsoft.com/office/officeart/2005/8/layout/orgChart1"/>
    <dgm:cxn modelId="{BF5BFFBD-A891-4543-B45A-843C2A579F27}" type="presParOf" srcId="{0BF06E7B-4810-427C-B736-EFD4489740C9}" destId="{F6EAB98A-FE5A-41CA-8555-46037DC2594A}" srcOrd="4" destOrd="0" presId="urn:microsoft.com/office/officeart/2005/8/layout/orgChart1"/>
    <dgm:cxn modelId="{6E3A51D2-3A01-4BF5-BDD4-F5EB791E92F3}" type="presParOf" srcId="{0BF06E7B-4810-427C-B736-EFD4489740C9}" destId="{07153861-6B54-45DA-923B-79E93E5B2183}" srcOrd="5" destOrd="0" presId="urn:microsoft.com/office/officeart/2005/8/layout/orgChart1"/>
    <dgm:cxn modelId="{DB3B3C47-2C20-4F27-A4DB-28CA7F73848B}" type="presParOf" srcId="{07153861-6B54-45DA-923B-79E93E5B2183}" destId="{952A8E9C-1B1C-4B27-AFE0-4BABFB60F024}" srcOrd="0" destOrd="0" presId="urn:microsoft.com/office/officeart/2005/8/layout/orgChart1"/>
    <dgm:cxn modelId="{A6827C9B-787A-4C17-AB8C-5DC7EFF667B1}" type="presParOf" srcId="{952A8E9C-1B1C-4B27-AFE0-4BABFB60F024}" destId="{328AEDF6-1BF7-40A1-BB3F-C2FC30E81D6E}" srcOrd="0" destOrd="0" presId="urn:microsoft.com/office/officeart/2005/8/layout/orgChart1"/>
    <dgm:cxn modelId="{14E5C23F-D27C-4B4F-BE5F-25F4D3F6748E}" type="presParOf" srcId="{952A8E9C-1B1C-4B27-AFE0-4BABFB60F024}" destId="{6C1B9903-6E21-42A4-9E35-7B0EAF5CF62D}" srcOrd="1" destOrd="0" presId="urn:microsoft.com/office/officeart/2005/8/layout/orgChart1"/>
    <dgm:cxn modelId="{AE128731-3E5A-44EE-9C7C-313A29B95D1C}" type="presParOf" srcId="{07153861-6B54-45DA-923B-79E93E5B2183}" destId="{D9BA8625-E854-43C4-B338-FD15F1F8DF36}" srcOrd="1" destOrd="0" presId="urn:microsoft.com/office/officeart/2005/8/layout/orgChart1"/>
    <dgm:cxn modelId="{71207FD7-234D-4D78-B50A-7DF22E0E3728}" type="presParOf" srcId="{07153861-6B54-45DA-923B-79E93E5B2183}" destId="{0DCDDA71-A9D7-4031-A0EE-29B743298BA1}" srcOrd="2" destOrd="0" presId="urn:microsoft.com/office/officeart/2005/8/layout/orgChart1"/>
    <dgm:cxn modelId="{97BFD1C4-3B7E-4E4B-9B65-DCBEBC491A1A}" type="presParOf" srcId="{02F4E313-194F-4F1C-AB5B-0EA256F367F8}" destId="{968AACEA-E38D-4B5D-9AB4-915F54B87D1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EB346F-241C-405F-82F3-DB75D782675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8FB925A6-46A2-4EE2-A12D-2DBFA1AA8BF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Жиры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4155C290-F769-4BE2-AF24-F21D26FBF438}" type="parTrans" cxnId="{40D61D2A-7E18-443B-AA11-2285CF9A6BA1}">
      <dgm:prSet/>
      <dgm:spPr/>
    </dgm:pt>
    <dgm:pt modelId="{CD301880-7344-4A05-BD20-831DBF153551}" type="sibTrans" cxnId="{40D61D2A-7E18-443B-AA11-2285CF9A6BA1}">
      <dgm:prSet/>
      <dgm:spPr/>
    </dgm:pt>
    <dgm:pt modelId="{AA55C05E-3E37-472B-BE42-30A962BEA23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Животные жиры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(глицерин + предельные кислоты)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2CE550F1-9F0B-41CA-8E27-6F02B696D19B}" type="parTrans" cxnId="{ED8D14E3-9926-42CA-9E45-FA8FE805CA4D}">
      <dgm:prSet/>
      <dgm:spPr/>
    </dgm:pt>
    <dgm:pt modelId="{226D36FB-BED5-49A6-99BD-A3D37D97EA21}" type="sibTrans" cxnId="{ED8D14E3-9926-42CA-9E45-FA8FE805CA4D}">
      <dgm:prSet/>
      <dgm:spPr/>
    </dgm:pt>
    <dgm:pt modelId="{E078ED08-F8FF-4F90-ABB6-74336CFA279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Растительные жиры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(масла)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(глицерин +  непредельные кислоты)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F5F57165-DD58-4DCB-B30F-406461CD0B62}" type="parTrans" cxnId="{62B4B1EF-886D-4E40-BE26-B3778166CA4C}">
      <dgm:prSet/>
      <dgm:spPr/>
    </dgm:pt>
    <dgm:pt modelId="{DA9D7C61-FB29-45D8-8C92-74F8520F5341}" type="sibTrans" cxnId="{62B4B1EF-886D-4E40-BE26-B3778166CA4C}">
      <dgm:prSet/>
      <dgm:spPr/>
    </dgm:pt>
    <dgm:pt modelId="{46186E04-E035-4128-9417-7E62150C60EF}" type="pres">
      <dgm:prSet presAssocID="{24EB346F-241C-405F-82F3-DB75D782675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43FBFC0-30D7-4F3E-94C4-42574FCE9135}" type="pres">
      <dgm:prSet presAssocID="{8FB925A6-46A2-4EE2-A12D-2DBFA1AA8BF7}" presName="hierRoot1" presStyleCnt="0">
        <dgm:presLayoutVars>
          <dgm:hierBranch/>
        </dgm:presLayoutVars>
      </dgm:prSet>
      <dgm:spPr/>
    </dgm:pt>
    <dgm:pt modelId="{15282E25-C60C-4CB9-8DA9-22BEE4670162}" type="pres">
      <dgm:prSet presAssocID="{8FB925A6-46A2-4EE2-A12D-2DBFA1AA8BF7}" presName="rootComposite1" presStyleCnt="0"/>
      <dgm:spPr/>
    </dgm:pt>
    <dgm:pt modelId="{AF6F5E83-CC9D-451E-A727-0A5B8AE9E3A4}" type="pres">
      <dgm:prSet presAssocID="{8FB925A6-46A2-4EE2-A12D-2DBFA1AA8BF7}" presName="rootText1" presStyleLbl="node0" presStyleIdx="0" presStyleCnt="1">
        <dgm:presLayoutVars>
          <dgm:chPref val="3"/>
        </dgm:presLayoutVars>
      </dgm:prSet>
      <dgm:spPr/>
    </dgm:pt>
    <dgm:pt modelId="{76452716-7C58-4525-909A-4496719D286F}" type="pres">
      <dgm:prSet presAssocID="{8FB925A6-46A2-4EE2-A12D-2DBFA1AA8BF7}" presName="rootConnector1" presStyleLbl="node1" presStyleIdx="0" presStyleCnt="0"/>
      <dgm:spPr/>
    </dgm:pt>
    <dgm:pt modelId="{717642DB-ABFA-46E7-87FC-DCD2399CA11A}" type="pres">
      <dgm:prSet presAssocID="{8FB925A6-46A2-4EE2-A12D-2DBFA1AA8BF7}" presName="hierChild2" presStyleCnt="0"/>
      <dgm:spPr/>
    </dgm:pt>
    <dgm:pt modelId="{9465E59D-ECEB-46FB-A76D-B2EFD99151BC}" type="pres">
      <dgm:prSet presAssocID="{2CE550F1-9F0B-41CA-8E27-6F02B696D19B}" presName="Name35" presStyleLbl="parChTrans1D2" presStyleIdx="0" presStyleCnt="2"/>
      <dgm:spPr/>
    </dgm:pt>
    <dgm:pt modelId="{4FA749A7-89A8-4895-97DA-9B74C3ECB680}" type="pres">
      <dgm:prSet presAssocID="{AA55C05E-3E37-472B-BE42-30A962BEA234}" presName="hierRoot2" presStyleCnt="0">
        <dgm:presLayoutVars>
          <dgm:hierBranch/>
        </dgm:presLayoutVars>
      </dgm:prSet>
      <dgm:spPr/>
    </dgm:pt>
    <dgm:pt modelId="{4D448086-B343-4CB3-8F17-922E8FFFD6AE}" type="pres">
      <dgm:prSet presAssocID="{AA55C05E-3E37-472B-BE42-30A962BEA234}" presName="rootComposite" presStyleCnt="0"/>
      <dgm:spPr/>
    </dgm:pt>
    <dgm:pt modelId="{AC377C3C-782B-436A-B9E0-7605E86AADBD}" type="pres">
      <dgm:prSet presAssocID="{AA55C05E-3E37-472B-BE42-30A962BEA234}" presName="rootText" presStyleLbl="node2" presStyleIdx="0" presStyleCnt="2">
        <dgm:presLayoutVars>
          <dgm:chPref val="3"/>
        </dgm:presLayoutVars>
      </dgm:prSet>
      <dgm:spPr/>
    </dgm:pt>
    <dgm:pt modelId="{E6F16E9D-2C54-415F-AB7C-FB38F2E8782A}" type="pres">
      <dgm:prSet presAssocID="{AA55C05E-3E37-472B-BE42-30A962BEA234}" presName="rootConnector" presStyleLbl="node2" presStyleIdx="0" presStyleCnt="2"/>
      <dgm:spPr/>
    </dgm:pt>
    <dgm:pt modelId="{606B3E1C-6653-4838-A514-4BC747DB49E7}" type="pres">
      <dgm:prSet presAssocID="{AA55C05E-3E37-472B-BE42-30A962BEA234}" presName="hierChild4" presStyleCnt="0"/>
      <dgm:spPr/>
    </dgm:pt>
    <dgm:pt modelId="{82D66315-EC12-40E5-9ED7-82960BE04AB0}" type="pres">
      <dgm:prSet presAssocID="{AA55C05E-3E37-472B-BE42-30A962BEA234}" presName="hierChild5" presStyleCnt="0"/>
      <dgm:spPr/>
    </dgm:pt>
    <dgm:pt modelId="{8FD4BE08-68A7-4E97-88DF-1E745A13FBE3}" type="pres">
      <dgm:prSet presAssocID="{F5F57165-DD58-4DCB-B30F-406461CD0B62}" presName="Name35" presStyleLbl="parChTrans1D2" presStyleIdx="1" presStyleCnt="2"/>
      <dgm:spPr/>
    </dgm:pt>
    <dgm:pt modelId="{94678918-6B9F-45FF-80B0-B1F8F8C2A381}" type="pres">
      <dgm:prSet presAssocID="{E078ED08-F8FF-4F90-ABB6-74336CFA2791}" presName="hierRoot2" presStyleCnt="0">
        <dgm:presLayoutVars>
          <dgm:hierBranch/>
        </dgm:presLayoutVars>
      </dgm:prSet>
      <dgm:spPr/>
    </dgm:pt>
    <dgm:pt modelId="{4672CBA3-4BEF-4748-AA9B-F5A4AC2C0934}" type="pres">
      <dgm:prSet presAssocID="{E078ED08-F8FF-4F90-ABB6-74336CFA2791}" presName="rootComposite" presStyleCnt="0"/>
      <dgm:spPr/>
    </dgm:pt>
    <dgm:pt modelId="{57C680CF-22BB-4085-A5FA-47716CD7C83B}" type="pres">
      <dgm:prSet presAssocID="{E078ED08-F8FF-4F90-ABB6-74336CFA2791}" presName="rootText" presStyleLbl="node2" presStyleIdx="1" presStyleCnt="2">
        <dgm:presLayoutVars>
          <dgm:chPref val="3"/>
        </dgm:presLayoutVars>
      </dgm:prSet>
      <dgm:spPr/>
    </dgm:pt>
    <dgm:pt modelId="{8E627B4C-1975-457B-ADB5-4824BB747811}" type="pres">
      <dgm:prSet presAssocID="{E078ED08-F8FF-4F90-ABB6-74336CFA2791}" presName="rootConnector" presStyleLbl="node2" presStyleIdx="1" presStyleCnt="2"/>
      <dgm:spPr/>
    </dgm:pt>
    <dgm:pt modelId="{44E5CE39-FCAB-4216-95FA-4CAE99E4EB29}" type="pres">
      <dgm:prSet presAssocID="{E078ED08-F8FF-4F90-ABB6-74336CFA2791}" presName="hierChild4" presStyleCnt="0"/>
      <dgm:spPr/>
    </dgm:pt>
    <dgm:pt modelId="{1DCFA3BC-D42D-41E9-BBB9-F4486FA85D19}" type="pres">
      <dgm:prSet presAssocID="{E078ED08-F8FF-4F90-ABB6-74336CFA2791}" presName="hierChild5" presStyleCnt="0"/>
      <dgm:spPr/>
    </dgm:pt>
    <dgm:pt modelId="{3A354BA2-5D6E-4FA0-9431-84498F1FCD35}" type="pres">
      <dgm:prSet presAssocID="{8FB925A6-46A2-4EE2-A12D-2DBFA1AA8BF7}" presName="hierChild3" presStyleCnt="0"/>
      <dgm:spPr/>
    </dgm:pt>
  </dgm:ptLst>
  <dgm:cxnLst>
    <dgm:cxn modelId="{AC7E75A7-5589-46E4-B9CD-0AAAA518DACC}" type="presOf" srcId="{24EB346F-241C-405F-82F3-DB75D7826753}" destId="{46186E04-E035-4128-9417-7E62150C60EF}" srcOrd="0" destOrd="0" presId="urn:microsoft.com/office/officeart/2005/8/layout/orgChart1"/>
    <dgm:cxn modelId="{E1D2EE18-B5D1-4D2D-AB9E-06A3C3D54775}" type="presOf" srcId="{AA55C05E-3E37-472B-BE42-30A962BEA234}" destId="{E6F16E9D-2C54-415F-AB7C-FB38F2E8782A}" srcOrd="1" destOrd="0" presId="urn:microsoft.com/office/officeart/2005/8/layout/orgChart1"/>
    <dgm:cxn modelId="{52C4584F-FC65-49C9-89E3-59A1552BFF06}" type="presOf" srcId="{2CE550F1-9F0B-41CA-8E27-6F02B696D19B}" destId="{9465E59D-ECEB-46FB-A76D-B2EFD99151BC}" srcOrd="0" destOrd="0" presId="urn:microsoft.com/office/officeart/2005/8/layout/orgChart1"/>
    <dgm:cxn modelId="{493634C4-F5B7-4E31-AFF4-EF62934A4F84}" type="presOf" srcId="{E078ED08-F8FF-4F90-ABB6-74336CFA2791}" destId="{57C680CF-22BB-4085-A5FA-47716CD7C83B}" srcOrd="0" destOrd="0" presId="urn:microsoft.com/office/officeart/2005/8/layout/orgChart1"/>
    <dgm:cxn modelId="{9EF51B93-FE08-4984-8368-1B203D66519D}" type="presOf" srcId="{AA55C05E-3E37-472B-BE42-30A962BEA234}" destId="{AC377C3C-782B-436A-B9E0-7605E86AADBD}" srcOrd="0" destOrd="0" presId="urn:microsoft.com/office/officeart/2005/8/layout/orgChart1"/>
    <dgm:cxn modelId="{ED8D14E3-9926-42CA-9E45-FA8FE805CA4D}" srcId="{8FB925A6-46A2-4EE2-A12D-2DBFA1AA8BF7}" destId="{AA55C05E-3E37-472B-BE42-30A962BEA234}" srcOrd="0" destOrd="0" parTransId="{2CE550F1-9F0B-41CA-8E27-6F02B696D19B}" sibTransId="{226D36FB-BED5-49A6-99BD-A3D37D97EA21}"/>
    <dgm:cxn modelId="{62B4B1EF-886D-4E40-BE26-B3778166CA4C}" srcId="{8FB925A6-46A2-4EE2-A12D-2DBFA1AA8BF7}" destId="{E078ED08-F8FF-4F90-ABB6-74336CFA2791}" srcOrd="1" destOrd="0" parTransId="{F5F57165-DD58-4DCB-B30F-406461CD0B62}" sibTransId="{DA9D7C61-FB29-45D8-8C92-74F8520F5341}"/>
    <dgm:cxn modelId="{40D61D2A-7E18-443B-AA11-2285CF9A6BA1}" srcId="{24EB346F-241C-405F-82F3-DB75D7826753}" destId="{8FB925A6-46A2-4EE2-A12D-2DBFA1AA8BF7}" srcOrd="0" destOrd="0" parTransId="{4155C290-F769-4BE2-AF24-F21D26FBF438}" sibTransId="{CD301880-7344-4A05-BD20-831DBF153551}"/>
    <dgm:cxn modelId="{D360FF4D-D5AD-475E-BCBC-7DB6DE1A7E08}" type="presOf" srcId="{F5F57165-DD58-4DCB-B30F-406461CD0B62}" destId="{8FD4BE08-68A7-4E97-88DF-1E745A13FBE3}" srcOrd="0" destOrd="0" presId="urn:microsoft.com/office/officeart/2005/8/layout/orgChart1"/>
    <dgm:cxn modelId="{418179D9-8D84-424D-B2D4-D49C347DD928}" type="presOf" srcId="{8FB925A6-46A2-4EE2-A12D-2DBFA1AA8BF7}" destId="{76452716-7C58-4525-909A-4496719D286F}" srcOrd="1" destOrd="0" presId="urn:microsoft.com/office/officeart/2005/8/layout/orgChart1"/>
    <dgm:cxn modelId="{AE32E83A-6C81-4B96-945E-2374FE7BA854}" type="presOf" srcId="{8FB925A6-46A2-4EE2-A12D-2DBFA1AA8BF7}" destId="{AF6F5E83-CC9D-451E-A727-0A5B8AE9E3A4}" srcOrd="0" destOrd="0" presId="urn:microsoft.com/office/officeart/2005/8/layout/orgChart1"/>
    <dgm:cxn modelId="{799E12FD-1F2D-409F-A53A-80E508307A10}" type="presOf" srcId="{E078ED08-F8FF-4F90-ABB6-74336CFA2791}" destId="{8E627B4C-1975-457B-ADB5-4824BB747811}" srcOrd="1" destOrd="0" presId="urn:microsoft.com/office/officeart/2005/8/layout/orgChart1"/>
    <dgm:cxn modelId="{BD141173-1586-42C9-BB97-195EB1EC125E}" type="presParOf" srcId="{46186E04-E035-4128-9417-7E62150C60EF}" destId="{C43FBFC0-30D7-4F3E-94C4-42574FCE9135}" srcOrd="0" destOrd="0" presId="urn:microsoft.com/office/officeart/2005/8/layout/orgChart1"/>
    <dgm:cxn modelId="{17F8C51C-E654-4423-8D34-B0DFC2B01087}" type="presParOf" srcId="{C43FBFC0-30D7-4F3E-94C4-42574FCE9135}" destId="{15282E25-C60C-4CB9-8DA9-22BEE4670162}" srcOrd="0" destOrd="0" presId="urn:microsoft.com/office/officeart/2005/8/layout/orgChart1"/>
    <dgm:cxn modelId="{46912341-4228-4C2E-800D-C079EC27A21F}" type="presParOf" srcId="{15282E25-C60C-4CB9-8DA9-22BEE4670162}" destId="{AF6F5E83-CC9D-451E-A727-0A5B8AE9E3A4}" srcOrd="0" destOrd="0" presId="urn:microsoft.com/office/officeart/2005/8/layout/orgChart1"/>
    <dgm:cxn modelId="{17AF50FC-9294-4BFB-AFAE-B9A8ECCBE962}" type="presParOf" srcId="{15282E25-C60C-4CB9-8DA9-22BEE4670162}" destId="{76452716-7C58-4525-909A-4496719D286F}" srcOrd="1" destOrd="0" presId="urn:microsoft.com/office/officeart/2005/8/layout/orgChart1"/>
    <dgm:cxn modelId="{84CC0864-ACAC-48C2-8F08-357F8DAB030B}" type="presParOf" srcId="{C43FBFC0-30D7-4F3E-94C4-42574FCE9135}" destId="{717642DB-ABFA-46E7-87FC-DCD2399CA11A}" srcOrd="1" destOrd="0" presId="urn:microsoft.com/office/officeart/2005/8/layout/orgChart1"/>
    <dgm:cxn modelId="{47FDC275-562B-4204-996C-71931E4DE79F}" type="presParOf" srcId="{717642DB-ABFA-46E7-87FC-DCD2399CA11A}" destId="{9465E59D-ECEB-46FB-A76D-B2EFD99151BC}" srcOrd="0" destOrd="0" presId="urn:microsoft.com/office/officeart/2005/8/layout/orgChart1"/>
    <dgm:cxn modelId="{8F181CF0-54A9-4221-9370-57386661BB61}" type="presParOf" srcId="{717642DB-ABFA-46E7-87FC-DCD2399CA11A}" destId="{4FA749A7-89A8-4895-97DA-9B74C3ECB680}" srcOrd="1" destOrd="0" presId="urn:microsoft.com/office/officeart/2005/8/layout/orgChart1"/>
    <dgm:cxn modelId="{5B939FB9-EB62-45C2-971F-DCE60956D934}" type="presParOf" srcId="{4FA749A7-89A8-4895-97DA-9B74C3ECB680}" destId="{4D448086-B343-4CB3-8F17-922E8FFFD6AE}" srcOrd="0" destOrd="0" presId="urn:microsoft.com/office/officeart/2005/8/layout/orgChart1"/>
    <dgm:cxn modelId="{2E762F7B-895D-4351-AA40-33DFA40A8656}" type="presParOf" srcId="{4D448086-B343-4CB3-8F17-922E8FFFD6AE}" destId="{AC377C3C-782B-436A-B9E0-7605E86AADBD}" srcOrd="0" destOrd="0" presId="urn:microsoft.com/office/officeart/2005/8/layout/orgChart1"/>
    <dgm:cxn modelId="{1ED4AB8D-5E8E-4E4E-B2FD-B64C20187DA1}" type="presParOf" srcId="{4D448086-B343-4CB3-8F17-922E8FFFD6AE}" destId="{E6F16E9D-2C54-415F-AB7C-FB38F2E8782A}" srcOrd="1" destOrd="0" presId="urn:microsoft.com/office/officeart/2005/8/layout/orgChart1"/>
    <dgm:cxn modelId="{114D6B24-2A42-4757-918E-7E2F3CC24A47}" type="presParOf" srcId="{4FA749A7-89A8-4895-97DA-9B74C3ECB680}" destId="{606B3E1C-6653-4838-A514-4BC747DB49E7}" srcOrd="1" destOrd="0" presId="urn:microsoft.com/office/officeart/2005/8/layout/orgChart1"/>
    <dgm:cxn modelId="{FE48584E-83AD-43AB-85FF-D999FED27705}" type="presParOf" srcId="{4FA749A7-89A8-4895-97DA-9B74C3ECB680}" destId="{82D66315-EC12-40E5-9ED7-82960BE04AB0}" srcOrd="2" destOrd="0" presId="urn:microsoft.com/office/officeart/2005/8/layout/orgChart1"/>
    <dgm:cxn modelId="{6F3BCC41-6340-4A6F-9010-994280C5B3D9}" type="presParOf" srcId="{717642DB-ABFA-46E7-87FC-DCD2399CA11A}" destId="{8FD4BE08-68A7-4E97-88DF-1E745A13FBE3}" srcOrd="2" destOrd="0" presId="urn:microsoft.com/office/officeart/2005/8/layout/orgChart1"/>
    <dgm:cxn modelId="{717146CB-CF5F-48F3-816F-D70A3F61BEC3}" type="presParOf" srcId="{717642DB-ABFA-46E7-87FC-DCD2399CA11A}" destId="{94678918-6B9F-45FF-80B0-B1F8F8C2A381}" srcOrd="3" destOrd="0" presId="urn:microsoft.com/office/officeart/2005/8/layout/orgChart1"/>
    <dgm:cxn modelId="{48F83A5A-0098-42EE-B6B9-41E77998CCF2}" type="presParOf" srcId="{94678918-6B9F-45FF-80B0-B1F8F8C2A381}" destId="{4672CBA3-4BEF-4748-AA9B-F5A4AC2C0934}" srcOrd="0" destOrd="0" presId="urn:microsoft.com/office/officeart/2005/8/layout/orgChart1"/>
    <dgm:cxn modelId="{BA60A644-6B99-4ACE-A12B-2ACAEB56F30B}" type="presParOf" srcId="{4672CBA3-4BEF-4748-AA9B-F5A4AC2C0934}" destId="{57C680CF-22BB-4085-A5FA-47716CD7C83B}" srcOrd="0" destOrd="0" presId="urn:microsoft.com/office/officeart/2005/8/layout/orgChart1"/>
    <dgm:cxn modelId="{2F74F313-E9FD-4F98-8F91-BC63DC96AECF}" type="presParOf" srcId="{4672CBA3-4BEF-4748-AA9B-F5A4AC2C0934}" destId="{8E627B4C-1975-457B-ADB5-4824BB747811}" srcOrd="1" destOrd="0" presId="urn:microsoft.com/office/officeart/2005/8/layout/orgChart1"/>
    <dgm:cxn modelId="{6C6926F9-1693-41D3-AC24-9E760FF15BF1}" type="presParOf" srcId="{94678918-6B9F-45FF-80B0-B1F8F8C2A381}" destId="{44E5CE39-FCAB-4216-95FA-4CAE99E4EB29}" srcOrd="1" destOrd="0" presId="urn:microsoft.com/office/officeart/2005/8/layout/orgChart1"/>
    <dgm:cxn modelId="{66250C9D-2178-4967-A9DE-C6FE868D7972}" type="presParOf" srcId="{94678918-6B9F-45FF-80B0-B1F8F8C2A381}" destId="{1DCFA3BC-D42D-41E9-BBB9-F4486FA85D19}" srcOrd="2" destOrd="0" presId="urn:microsoft.com/office/officeart/2005/8/layout/orgChart1"/>
    <dgm:cxn modelId="{3146313D-46B9-471D-B3D6-77151F73CE08}" type="presParOf" srcId="{C43FBFC0-30D7-4F3E-94C4-42574FCE9135}" destId="{3A354BA2-5D6E-4FA0-9431-84498F1FCD3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9C6CAEA-B508-4A90-AA99-159F85B4F0A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ABE7FC06-7DE9-4B15-BB0C-76376137DD4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Жиры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C7552A74-59AB-40E2-878A-15E823C320CB}" type="parTrans" cxnId="{EE54994A-0BC1-440F-AB36-EC9DE769251E}">
      <dgm:prSet/>
      <dgm:spPr/>
    </dgm:pt>
    <dgm:pt modelId="{A5B9F4DD-E7B4-4A29-8C54-126FE6363EB5}" type="sibTrans" cxnId="{EE54994A-0BC1-440F-AB36-EC9DE769251E}">
      <dgm:prSet/>
      <dgm:spPr/>
    </dgm:pt>
    <dgm:pt modelId="{AC044C76-9184-4A17-8ECE-8ED96B24DF8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Простые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(остаки одинаковых кислот) 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4653C1F7-A9C5-46B4-956A-FAE7F98080E6}" type="parTrans" cxnId="{CAF59ABC-EFDF-4F39-B9E1-CCC64B071D1B}">
      <dgm:prSet/>
      <dgm:spPr/>
    </dgm:pt>
    <dgm:pt modelId="{F4357E0D-2FD0-4BD6-B72E-3C1463B0CA54}" type="sibTrans" cxnId="{CAF59ABC-EFDF-4F39-B9E1-CCC64B071D1B}">
      <dgm:prSet/>
      <dgm:spPr/>
    </dgm:pt>
    <dgm:pt modelId="{CDC2F330-504B-4302-94BF-C6A70D8AFDB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Смешанные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(остатки различных кислот)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EBFD33AF-1F92-434A-A421-8AA0B801C55F}" type="parTrans" cxnId="{A9C4FA11-7F43-4934-AD7E-C5A97AE1C771}">
      <dgm:prSet/>
      <dgm:spPr/>
    </dgm:pt>
    <dgm:pt modelId="{CE583AB2-5CCA-4806-93F5-0574E94EA132}" type="sibTrans" cxnId="{A9C4FA11-7F43-4934-AD7E-C5A97AE1C771}">
      <dgm:prSet/>
      <dgm:spPr/>
    </dgm:pt>
    <dgm:pt modelId="{D9A975B2-82E0-43ED-8DCD-01F58C3DD824}" type="pres">
      <dgm:prSet presAssocID="{29C6CAEA-B508-4A90-AA99-159F85B4F0A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583F5AD-D567-4C8D-BEAB-47A9DF33185F}" type="pres">
      <dgm:prSet presAssocID="{ABE7FC06-7DE9-4B15-BB0C-76376137DD44}" presName="hierRoot1" presStyleCnt="0">
        <dgm:presLayoutVars>
          <dgm:hierBranch val="r"/>
        </dgm:presLayoutVars>
      </dgm:prSet>
      <dgm:spPr/>
    </dgm:pt>
    <dgm:pt modelId="{4DEDACBD-C335-44C2-98EA-48E60C53A56E}" type="pres">
      <dgm:prSet presAssocID="{ABE7FC06-7DE9-4B15-BB0C-76376137DD44}" presName="rootComposite1" presStyleCnt="0"/>
      <dgm:spPr/>
    </dgm:pt>
    <dgm:pt modelId="{D70F0A02-A308-4CCC-8808-E548E0180286}" type="pres">
      <dgm:prSet presAssocID="{ABE7FC06-7DE9-4B15-BB0C-76376137DD44}" presName="rootText1" presStyleLbl="node0" presStyleIdx="0" presStyleCnt="1">
        <dgm:presLayoutVars>
          <dgm:chPref val="3"/>
        </dgm:presLayoutVars>
      </dgm:prSet>
      <dgm:spPr/>
    </dgm:pt>
    <dgm:pt modelId="{96C9185A-E036-4042-B1F3-DC468AEFE6CF}" type="pres">
      <dgm:prSet presAssocID="{ABE7FC06-7DE9-4B15-BB0C-76376137DD44}" presName="rootConnector1" presStyleLbl="node1" presStyleIdx="0" presStyleCnt="0"/>
      <dgm:spPr/>
    </dgm:pt>
    <dgm:pt modelId="{04ED3067-0E94-4A47-B4B8-B1B903264D8B}" type="pres">
      <dgm:prSet presAssocID="{ABE7FC06-7DE9-4B15-BB0C-76376137DD44}" presName="hierChild2" presStyleCnt="0"/>
      <dgm:spPr/>
    </dgm:pt>
    <dgm:pt modelId="{ECD9B129-B9CC-4358-B85B-620CFB30E361}" type="pres">
      <dgm:prSet presAssocID="{4653C1F7-A9C5-46B4-956A-FAE7F98080E6}" presName="Name50" presStyleLbl="parChTrans1D2" presStyleIdx="0" presStyleCnt="2"/>
      <dgm:spPr/>
    </dgm:pt>
    <dgm:pt modelId="{145772B3-8F67-4911-A08B-30C33D41BA06}" type="pres">
      <dgm:prSet presAssocID="{AC044C76-9184-4A17-8ECE-8ED96B24DF8F}" presName="hierRoot2" presStyleCnt="0">
        <dgm:presLayoutVars>
          <dgm:hierBranch/>
        </dgm:presLayoutVars>
      </dgm:prSet>
      <dgm:spPr/>
    </dgm:pt>
    <dgm:pt modelId="{047EEC21-3483-45B1-9792-DA1202DB2D71}" type="pres">
      <dgm:prSet presAssocID="{AC044C76-9184-4A17-8ECE-8ED96B24DF8F}" presName="rootComposite" presStyleCnt="0"/>
      <dgm:spPr/>
    </dgm:pt>
    <dgm:pt modelId="{52D514D8-F66D-47ED-A7E3-2EF32E356EEA}" type="pres">
      <dgm:prSet presAssocID="{AC044C76-9184-4A17-8ECE-8ED96B24DF8F}" presName="rootText" presStyleLbl="node2" presStyleIdx="0" presStyleCnt="2">
        <dgm:presLayoutVars>
          <dgm:chPref val="3"/>
        </dgm:presLayoutVars>
      </dgm:prSet>
      <dgm:spPr/>
    </dgm:pt>
    <dgm:pt modelId="{5C7BFF55-C99F-41A8-A54D-A4C656B04276}" type="pres">
      <dgm:prSet presAssocID="{AC044C76-9184-4A17-8ECE-8ED96B24DF8F}" presName="rootConnector" presStyleLbl="node2" presStyleIdx="0" presStyleCnt="2"/>
      <dgm:spPr/>
    </dgm:pt>
    <dgm:pt modelId="{A3D7EFFB-0DFA-4F9C-B9E8-F321D3F74D1E}" type="pres">
      <dgm:prSet presAssocID="{AC044C76-9184-4A17-8ECE-8ED96B24DF8F}" presName="hierChild4" presStyleCnt="0"/>
      <dgm:spPr/>
    </dgm:pt>
    <dgm:pt modelId="{073430D8-6010-4F78-A043-B745959A125D}" type="pres">
      <dgm:prSet presAssocID="{AC044C76-9184-4A17-8ECE-8ED96B24DF8F}" presName="hierChild5" presStyleCnt="0"/>
      <dgm:spPr/>
    </dgm:pt>
    <dgm:pt modelId="{8472D887-CEEA-4DCD-A4BD-55B8E3868645}" type="pres">
      <dgm:prSet presAssocID="{EBFD33AF-1F92-434A-A421-8AA0B801C55F}" presName="Name50" presStyleLbl="parChTrans1D2" presStyleIdx="1" presStyleCnt="2"/>
      <dgm:spPr/>
    </dgm:pt>
    <dgm:pt modelId="{B7D392A4-4F98-42FD-AB5D-307E31D7FBBE}" type="pres">
      <dgm:prSet presAssocID="{CDC2F330-504B-4302-94BF-C6A70D8AFDB3}" presName="hierRoot2" presStyleCnt="0">
        <dgm:presLayoutVars>
          <dgm:hierBranch/>
        </dgm:presLayoutVars>
      </dgm:prSet>
      <dgm:spPr/>
    </dgm:pt>
    <dgm:pt modelId="{AD7B0075-D02E-465C-9CB1-951DF8CBB86A}" type="pres">
      <dgm:prSet presAssocID="{CDC2F330-504B-4302-94BF-C6A70D8AFDB3}" presName="rootComposite" presStyleCnt="0"/>
      <dgm:spPr/>
    </dgm:pt>
    <dgm:pt modelId="{0F8FC062-63FD-46EE-A8E5-B8A190A42119}" type="pres">
      <dgm:prSet presAssocID="{CDC2F330-504B-4302-94BF-C6A70D8AFDB3}" presName="rootText" presStyleLbl="node2" presStyleIdx="1" presStyleCnt="2">
        <dgm:presLayoutVars>
          <dgm:chPref val="3"/>
        </dgm:presLayoutVars>
      </dgm:prSet>
      <dgm:spPr/>
    </dgm:pt>
    <dgm:pt modelId="{0F1C3E8C-DE1F-43D5-8315-27B33A25A9FA}" type="pres">
      <dgm:prSet presAssocID="{CDC2F330-504B-4302-94BF-C6A70D8AFDB3}" presName="rootConnector" presStyleLbl="node2" presStyleIdx="1" presStyleCnt="2"/>
      <dgm:spPr/>
    </dgm:pt>
    <dgm:pt modelId="{E581B07B-0F8D-4CC4-B402-D060274918CE}" type="pres">
      <dgm:prSet presAssocID="{CDC2F330-504B-4302-94BF-C6A70D8AFDB3}" presName="hierChild4" presStyleCnt="0"/>
      <dgm:spPr/>
    </dgm:pt>
    <dgm:pt modelId="{D8769B22-0D5B-4AF4-B791-D7B04ACDAEEE}" type="pres">
      <dgm:prSet presAssocID="{CDC2F330-504B-4302-94BF-C6A70D8AFDB3}" presName="hierChild5" presStyleCnt="0"/>
      <dgm:spPr/>
    </dgm:pt>
    <dgm:pt modelId="{49600603-7A3A-4A12-83F8-D450FDEA7226}" type="pres">
      <dgm:prSet presAssocID="{ABE7FC06-7DE9-4B15-BB0C-76376137DD44}" presName="hierChild3" presStyleCnt="0"/>
      <dgm:spPr/>
    </dgm:pt>
  </dgm:ptLst>
  <dgm:cxnLst>
    <dgm:cxn modelId="{EE54994A-0BC1-440F-AB36-EC9DE769251E}" srcId="{29C6CAEA-B508-4A90-AA99-159F85B4F0AB}" destId="{ABE7FC06-7DE9-4B15-BB0C-76376137DD44}" srcOrd="0" destOrd="0" parTransId="{C7552A74-59AB-40E2-878A-15E823C320CB}" sibTransId="{A5B9F4DD-E7B4-4A29-8C54-126FE6363EB5}"/>
    <dgm:cxn modelId="{D84906FB-DCF7-49BE-B095-B6840AC2B92C}" type="presOf" srcId="{29C6CAEA-B508-4A90-AA99-159F85B4F0AB}" destId="{D9A975B2-82E0-43ED-8DCD-01F58C3DD824}" srcOrd="0" destOrd="0" presId="urn:microsoft.com/office/officeart/2005/8/layout/orgChart1"/>
    <dgm:cxn modelId="{24A1244A-C7ED-40BC-9136-D2D92C226821}" type="presOf" srcId="{AC044C76-9184-4A17-8ECE-8ED96B24DF8F}" destId="{5C7BFF55-C99F-41A8-A54D-A4C656B04276}" srcOrd="1" destOrd="0" presId="urn:microsoft.com/office/officeart/2005/8/layout/orgChart1"/>
    <dgm:cxn modelId="{1722362B-25B8-49AB-A9F6-287FE9E2993F}" type="presOf" srcId="{AC044C76-9184-4A17-8ECE-8ED96B24DF8F}" destId="{52D514D8-F66D-47ED-A7E3-2EF32E356EEA}" srcOrd="0" destOrd="0" presId="urn:microsoft.com/office/officeart/2005/8/layout/orgChart1"/>
    <dgm:cxn modelId="{CAF59ABC-EFDF-4F39-B9E1-CCC64B071D1B}" srcId="{ABE7FC06-7DE9-4B15-BB0C-76376137DD44}" destId="{AC044C76-9184-4A17-8ECE-8ED96B24DF8F}" srcOrd="0" destOrd="0" parTransId="{4653C1F7-A9C5-46B4-956A-FAE7F98080E6}" sibTransId="{F4357E0D-2FD0-4BD6-B72E-3C1463B0CA54}"/>
    <dgm:cxn modelId="{75946EC5-B3E0-4D7F-B020-D82123A3D042}" type="presOf" srcId="{CDC2F330-504B-4302-94BF-C6A70D8AFDB3}" destId="{0F1C3E8C-DE1F-43D5-8315-27B33A25A9FA}" srcOrd="1" destOrd="0" presId="urn:microsoft.com/office/officeart/2005/8/layout/orgChart1"/>
    <dgm:cxn modelId="{A9C4FA11-7F43-4934-AD7E-C5A97AE1C771}" srcId="{ABE7FC06-7DE9-4B15-BB0C-76376137DD44}" destId="{CDC2F330-504B-4302-94BF-C6A70D8AFDB3}" srcOrd="1" destOrd="0" parTransId="{EBFD33AF-1F92-434A-A421-8AA0B801C55F}" sibTransId="{CE583AB2-5CCA-4806-93F5-0574E94EA132}"/>
    <dgm:cxn modelId="{A53F4876-CE71-4F95-BC2D-2317D1772A55}" type="presOf" srcId="{CDC2F330-504B-4302-94BF-C6A70D8AFDB3}" destId="{0F8FC062-63FD-46EE-A8E5-B8A190A42119}" srcOrd="0" destOrd="0" presId="urn:microsoft.com/office/officeart/2005/8/layout/orgChart1"/>
    <dgm:cxn modelId="{1C464FAE-9F16-4CC8-8C85-DAD3B01630B5}" type="presOf" srcId="{EBFD33AF-1F92-434A-A421-8AA0B801C55F}" destId="{8472D887-CEEA-4DCD-A4BD-55B8E3868645}" srcOrd="0" destOrd="0" presId="urn:microsoft.com/office/officeart/2005/8/layout/orgChart1"/>
    <dgm:cxn modelId="{95D9BC58-2F0F-40DB-95C9-5692B6F50809}" type="presOf" srcId="{ABE7FC06-7DE9-4B15-BB0C-76376137DD44}" destId="{96C9185A-E036-4042-B1F3-DC468AEFE6CF}" srcOrd="1" destOrd="0" presId="urn:microsoft.com/office/officeart/2005/8/layout/orgChart1"/>
    <dgm:cxn modelId="{89703338-610A-4D2C-A661-965F05C68039}" type="presOf" srcId="{4653C1F7-A9C5-46B4-956A-FAE7F98080E6}" destId="{ECD9B129-B9CC-4358-B85B-620CFB30E361}" srcOrd="0" destOrd="0" presId="urn:microsoft.com/office/officeart/2005/8/layout/orgChart1"/>
    <dgm:cxn modelId="{5030F4F2-8D75-4D2D-8C5C-BE521FE65ED4}" type="presOf" srcId="{ABE7FC06-7DE9-4B15-BB0C-76376137DD44}" destId="{D70F0A02-A308-4CCC-8808-E548E0180286}" srcOrd="0" destOrd="0" presId="urn:microsoft.com/office/officeart/2005/8/layout/orgChart1"/>
    <dgm:cxn modelId="{28349976-7F62-4D1F-9D51-995D145F906A}" type="presParOf" srcId="{D9A975B2-82E0-43ED-8DCD-01F58C3DD824}" destId="{1583F5AD-D567-4C8D-BEAB-47A9DF33185F}" srcOrd="0" destOrd="0" presId="urn:microsoft.com/office/officeart/2005/8/layout/orgChart1"/>
    <dgm:cxn modelId="{DD1302AA-E31C-4C50-B21E-BBCBE7791F13}" type="presParOf" srcId="{1583F5AD-D567-4C8D-BEAB-47A9DF33185F}" destId="{4DEDACBD-C335-44C2-98EA-48E60C53A56E}" srcOrd="0" destOrd="0" presId="urn:microsoft.com/office/officeart/2005/8/layout/orgChart1"/>
    <dgm:cxn modelId="{74962EBA-DE8E-48AE-AE95-3134C19DE72D}" type="presParOf" srcId="{4DEDACBD-C335-44C2-98EA-48E60C53A56E}" destId="{D70F0A02-A308-4CCC-8808-E548E0180286}" srcOrd="0" destOrd="0" presId="urn:microsoft.com/office/officeart/2005/8/layout/orgChart1"/>
    <dgm:cxn modelId="{57D68F0D-11A5-41B1-92D3-D9E6988F0C61}" type="presParOf" srcId="{4DEDACBD-C335-44C2-98EA-48E60C53A56E}" destId="{96C9185A-E036-4042-B1F3-DC468AEFE6CF}" srcOrd="1" destOrd="0" presId="urn:microsoft.com/office/officeart/2005/8/layout/orgChart1"/>
    <dgm:cxn modelId="{E14BA579-5549-4DBA-9436-AF5F020E05ED}" type="presParOf" srcId="{1583F5AD-D567-4C8D-BEAB-47A9DF33185F}" destId="{04ED3067-0E94-4A47-B4B8-B1B903264D8B}" srcOrd="1" destOrd="0" presId="urn:microsoft.com/office/officeart/2005/8/layout/orgChart1"/>
    <dgm:cxn modelId="{7D112602-9533-490F-9951-79A5B3ECCCE4}" type="presParOf" srcId="{04ED3067-0E94-4A47-B4B8-B1B903264D8B}" destId="{ECD9B129-B9CC-4358-B85B-620CFB30E361}" srcOrd="0" destOrd="0" presId="urn:microsoft.com/office/officeart/2005/8/layout/orgChart1"/>
    <dgm:cxn modelId="{75A82094-1632-4393-B24D-2A26E7079F19}" type="presParOf" srcId="{04ED3067-0E94-4A47-B4B8-B1B903264D8B}" destId="{145772B3-8F67-4911-A08B-30C33D41BA06}" srcOrd="1" destOrd="0" presId="urn:microsoft.com/office/officeart/2005/8/layout/orgChart1"/>
    <dgm:cxn modelId="{00B23D0A-8454-4C74-A1CF-0CB85725AD52}" type="presParOf" srcId="{145772B3-8F67-4911-A08B-30C33D41BA06}" destId="{047EEC21-3483-45B1-9792-DA1202DB2D71}" srcOrd="0" destOrd="0" presId="urn:microsoft.com/office/officeart/2005/8/layout/orgChart1"/>
    <dgm:cxn modelId="{88F63BC0-0B93-4C66-82DE-E8B9AAEF1461}" type="presParOf" srcId="{047EEC21-3483-45B1-9792-DA1202DB2D71}" destId="{52D514D8-F66D-47ED-A7E3-2EF32E356EEA}" srcOrd="0" destOrd="0" presId="urn:microsoft.com/office/officeart/2005/8/layout/orgChart1"/>
    <dgm:cxn modelId="{125850E8-1E32-41D9-ACBA-22270A2FA465}" type="presParOf" srcId="{047EEC21-3483-45B1-9792-DA1202DB2D71}" destId="{5C7BFF55-C99F-41A8-A54D-A4C656B04276}" srcOrd="1" destOrd="0" presId="urn:microsoft.com/office/officeart/2005/8/layout/orgChart1"/>
    <dgm:cxn modelId="{60DFF7C5-EB79-486A-8322-940B94969AD7}" type="presParOf" srcId="{145772B3-8F67-4911-A08B-30C33D41BA06}" destId="{A3D7EFFB-0DFA-4F9C-B9E8-F321D3F74D1E}" srcOrd="1" destOrd="0" presId="urn:microsoft.com/office/officeart/2005/8/layout/orgChart1"/>
    <dgm:cxn modelId="{A18AEC09-3398-47F2-8B2B-4A4D0C142D72}" type="presParOf" srcId="{145772B3-8F67-4911-A08B-30C33D41BA06}" destId="{073430D8-6010-4F78-A043-B745959A125D}" srcOrd="2" destOrd="0" presId="urn:microsoft.com/office/officeart/2005/8/layout/orgChart1"/>
    <dgm:cxn modelId="{B84D0994-410F-4837-BB5C-1DCE61032E7B}" type="presParOf" srcId="{04ED3067-0E94-4A47-B4B8-B1B903264D8B}" destId="{8472D887-CEEA-4DCD-A4BD-55B8E3868645}" srcOrd="2" destOrd="0" presId="urn:microsoft.com/office/officeart/2005/8/layout/orgChart1"/>
    <dgm:cxn modelId="{BBE0EE25-0311-4648-82D0-0A252F961128}" type="presParOf" srcId="{04ED3067-0E94-4A47-B4B8-B1B903264D8B}" destId="{B7D392A4-4F98-42FD-AB5D-307E31D7FBBE}" srcOrd="3" destOrd="0" presId="urn:microsoft.com/office/officeart/2005/8/layout/orgChart1"/>
    <dgm:cxn modelId="{3D7B008C-4422-4D4F-8C3D-729AD6DB97DA}" type="presParOf" srcId="{B7D392A4-4F98-42FD-AB5D-307E31D7FBBE}" destId="{AD7B0075-D02E-465C-9CB1-951DF8CBB86A}" srcOrd="0" destOrd="0" presId="urn:microsoft.com/office/officeart/2005/8/layout/orgChart1"/>
    <dgm:cxn modelId="{FAB632A5-83E3-4195-A0F2-3E4263DBA085}" type="presParOf" srcId="{AD7B0075-D02E-465C-9CB1-951DF8CBB86A}" destId="{0F8FC062-63FD-46EE-A8E5-B8A190A42119}" srcOrd="0" destOrd="0" presId="urn:microsoft.com/office/officeart/2005/8/layout/orgChart1"/>
    <dgm:cxn modelId="{2A20A9AD-7A31-4D1E-A75F-22DB39B9DCC9}" type="presParOf" srcId="{AD7B0075-D02E-465C-9CB1-951DF8CBB86A}" destId="{0F1C3E8C-DE1F-43D5-8315-27B33A25A9FA}" srcOrd="1" destOrd="0" presId="urn:microsoft.com/office/officeart/2005/8/layout/orgChart1"/>
    <dgm:cxn modelId="{9622A64A-6623-4F1E-A6E7-8D83D6C09655}" type="presParOf" srcId="{B7D392A4-4F98-42FD-AB5D-307E31D7FBBE}" destId="{E581B07B-0F8D-4CC4-B402-D060274918CE}" srcOrd="1" destOrd="0" presId="urn:microsoft.com/office/officeart/2005/8/layout/orgChart1"/>
    <dgm:cxn modelId="{3E540058-A208-431A-B1E8-234460CD2091}" type="presParOf" srcId="{B7D392A4-4F98-42FD-AB5D-307E31D7FBBE}" destId="{D8769B22-0D5B-4AF4-B791-D7B04ACDAEEE}" srcOrd="2" destOrd="0" presId="urn:microsoft.com/office/officeart/2005/8/layout/orgChart1"/>
    <dgm:cxn modelId="{BCF81050-FCEA-4813-AF04-4785ED1C627C}" type="presParOf" srcId="{1583F5AD-D567-4C8D-BEAB-47A9DF33185F}" destId="{49600603-7A3A-4A12-83F8-D450FDEA722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352229B-2575-4638-BC1D-A41A0CC74C0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62A29D9D-0FB7-4416-A6FF-84ED4767037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Изомерия триглицеридов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F402B2E8-6FBB-4736-918E-AEB87800D068}" type="parTrans" cxnId="{D3D74CF3-181F-464B-98CF-4BF5F8B4754C}">
      <dgm:prSet/>
      <dgm:spPr/>
    </dgm:pt>
    <dgm:pt modelId="{1CEF8CC7-9349-4232-84A1-E685DDA35D31}" type="sibTrans" cxnId="{D3D74CF3-181F-464B-98CF-4BF5F8B4754C}">
      <dgm:prSet/>
      <dgm:spPr/>
    </dgm:pt>
    <dgm:pt modelId="{00F4CFD6-BCF8-4A74-922B-F31EDFBC8FA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Структурная 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961C1F57-647D-4786-BEEB-8C7828475B1F}" type="parTrans" cxnId="{A55ECBD8-37F1-4BB1-B88F-C70971399CEB}">
      <dgm:prSet/>
      <dgm:spPr/>
    </dgm:pt>
    <dgm:pt modelId="{0CA76C5E-84E0-4FAC-8B49-5ACBACA1D8B8}" type="sibTrans" cxnId="{A55ECBD8-37F1-4BB1-B88F-C70971399CEB}">
      <dgm:prSet/>
      <dgm:spPr/>
    </dgm:pt>
    <dgm:pt modelId="{55834E34-F65B-45E4-B67F-5DE45E9098A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Перестановка ацильных группировок в смешанных триглицеридах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7170D910-1C05-460F-ABEF-4B73B55639C8}" type="parTrans" cxnId="{EDC76520-50B2-47A3-8E31-3C50BA6E83D2}">
      <dgm:prSet/>
      <dgm:spPr/>
    </dgm:pt>
    <dgm:pt modelId="{B58FE624-DA33-4852-B613-1D76333E1D78}" type="sibTrans" cxnId="{EDC76520-50B2-47A3-8E31-3C50BA6E83D2}">
      <dgm:prSet/>
      <dgm:spPr/>
    </dgm:pt>
    <dgm:pt modelId="{41DE0483-BBA9-4E41-8A1D-2C73DA83884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Пространственная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DF884A31-16DE-4B24-B0A9-1D0060680E5D}" type="parTrans" cxnId="{9AF2A6A6-5CD0-45FF-96D4-C0381BC72D33}">
      <dgm:prSet/>
      <dgm:spPr/>
    </dgm:pt>
    <dgm:pt modelId="{2360B6E2-5E81-4CE6-867C-183D6E152DBC}" type="sibTrans" cxnId="{9AF2A6A6-5CD0-45FF-96D4-C0381BC72D33}">
      <dgm:prSet/>
      <dgm:spPr/>
    </dgm:pt>
    <dgm:pt modelId="{22CD719A-9946-4EFF-80A9-EC6B115B9B5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Оптическая 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179893BC-932D-483B-BE1D-4A10BF045E99}" type="parTrans" cxnId="{D300AE43-6CA5-4426-9869-B6DE7E21283F}">
      <dgm:prSet/>
      <dgm:spPr/>
    </dgm:pt>
    <dgm:pt modelId="{8FB3BF13-FD7B-48B8-B284-0EC5A92D3611}" type="sibTrans" cxnId="{D300AE43-6CA5-4426-9869-B6DE7E21283F}">
      <dgm:prSet/>
      <dgm:spPr/>
    </dgm:pt>
    <dgm:pt modelId="{B333CABA-6D1B-400F-85A5-F0AFF34D205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Геометрическая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 цис –конфигурация высших кислот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B09DF3FD-19FF-4135-BEE1-1DADDF7D75D2}" type="parTrans" cxnId="{8F9F7AE1-9ADC-4207-A9AB-B3A0F40492CD}">
      <dgm:prSet/>
      <dgm:spPr/>
    </dgm:pt>
    <dgm:pt modelId="{5112C749-6D43-4C07-9EF2-662FA5820E75}" type="sibTrans" cxnId="{8F9F7AE1-9ADC-4207-A9AB-B3A0F40492CD}">
      <dgm:prSet/>
      <dgm:spPr/>
    </dgm:pt>
    <dgm:pt modelId="{9D1E5A68-96EC-4309-AD87-0CB5D583195A}" type="pres">
      <dgm:prSet presAssocID="{C352229B-2575-4638-BC1D-A41A0CC74C0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C8B09FD-9A88-40A4-BF12-5AA6E95BBB60}" type="pres">
      <dgm:prSet presAssocID="{62A29D9D-0FB7-4416-A6FF-84ED47670377}" presName="hierRoot1" presStyleCnt="0">
        <dgm:presLayoutVars>
          <dgm:hierBranch val="r"/>
        </dgm:presLayoutVars>
      </dgm:prSet>
      <dgm:spPr/>
    </dgm:pt>
    <dgm:pt modelId="{30161220-0389-4DAC-9678-2E5B3952BC4A}" type="pres">
      <dgm:prSet presAssocID="{62A29D9D-0FB7-4416-A6FF-84ED47670377}" presName="rootComposite1" presStyleCnt="0"/>
      <dgm:spPr/>
    </dgm:pt>
    <dgm:pt modelId="{7BFCDB32-955E-49A7-A4F0-B48616F3DACC}" type="pres">
      <dgm:prSet presAssocID="{62A29D9D-0FB7-4416-A6FF-84ED47670377}" presName="rootText1" presStyleLbl="node0" presStyleIdx="0" presStyleCnt="1">
        <dgm:presLayoutVars>
          <dgm:chPref val="3"/>
        </dgm:presLayoutVars>
      </dgm:prSet>
      <dgm:spPr/>
    </dgm:pt>
    <dgm:pt modelId="{74CF1600-180D-4568-B89E-CB7F6C94C90F}" type="pres">
      <dgm:prSet presAssocID="{62A29D9D-0FB7-4416-A6FF-84ED47670377}" presName="rootConnector1" presStyleLbl="node1" presStyleIdx="0" presStyleCnt="0"/>
      <dgm:spPr/>
    </dgm:pt>
    <dgm:pt modelId="{142E1B60-73DB-4027-B882-68DE2ECCE3C0}" type="pres">
      <dgm:prSet presAssocID="{62A29D9D-0FB7-4416-A6FF-84ED47670377}" presName="hierChild2" presStyleCnt="0"/>
      <dgm:spPr/>
    </dgm:pt>
    <dgm:pt modelId="{0097F8A3-45F4-45FC-A4E6-1B2C78EC2763}" type="pres">
      <dgm:prSet presAssocID="{961C1F57-647D-4786-BEEB-8C7828475B1F}" presName="Name50" presStyleLbl="parChTrans1D2" presStyleIdx="0" presStyleCnt="2"/>
      <dgm:spPr/>
    </dgm:pt>
    <dgm:pt modelId="{9647F5F8-5C0D-49AF-850A-23651B7E3773}" type="pres">
      <dgm:prSet presAssocID="{00F4CFD6-BCF8-4A74-922B-F31EDFBC8FA4}" presName="hierRoot2" presStyleCnt="0">
        <dgm:presLayoutVars>
          <dgm:hierBranch val="r"/>
        </dgm:presLayoutVars>
      </dgm:prSet>
      <dgm:spPr/>
    </dgm:pt>
    <dgm:pt modelId="{2F05EF4C-DC3B-4F60-BBE0-3E5C57E2F19F}" type="pres">
      <dgm:prSet presAssocID="{00F4CFD6-BCF8-4A74-922B-F31EDFBC8FA4}" presName="rootComposite" presStyleCnt="0"/>
      <dgm:spPr/>
    </dgm:pt>
    <dgm:pt modelId="{DC8F9E88-02D0-440F-8642-57280875FDD5}" type="pres">
      <dgm:prSet presAssocID="{00F4CFD6-BCF8-4A74-922B-F31EDFBC8FA4}" presName="rootText" presStyleLbl="node2" presStyleIdx="0" presStyleCnt="2">
        <dgm:presLayoutVars>
          <dgm:chPref val="3"/>
        </dgm:presLayoutVars>
      </dgm:prSet>
      <dgm:spPr/>
    </dgm:pt>
    <dgm:pt modelId="{B80C408C-408D-4F2D-8D96-66F7494D0F0C}" type="pres">
      <dgm:prSet presAssocID="{00F4CFD6-BCF8-4A74-922B-F31EDFBC8FA4}" presName="rootConnector" presStyleLbl="node2" presStyleIdx="0" presStyleCnt="2"/>
      <dgm:spPr/>
    </dgm:pt>
    <dgm:pt modelId="{DD77BA83-84CF-494F-8B9B-92610A82E6AE}" type="pres">
      <dgm:prSet presAssocID="{00F4CFD6-BCF8-4A74-922B-F31EDFBC8FA4}" presName="hierChild4" presStyleCnt="0"/>
      <dgm:spPr/>
    </dgm:pt>
    <dgm:pt modelId="{557A8789-F003-4B70-B0CA-4A5BE49E0E56}" type="pres">
      <dgm:prSet presAssocID="{7170D910-1C05-460F-ABEF-4B73B55639C8}" presName="Name50" presStyleLbl="parChTrans1D3" presStyleIdx="0" presStyleCnt="3"/>
      <dgm:spPr/>
    </dgm:pt>
    <dgm:pt modelId="{FCC3B9C4-9418-482A-9DC3-080FC1D93856}" type="pres">
      <dgm:prSet presAssocID="{55834E34-F65B-45E4-B67F-5DE45E9098AD}" presName="hierRoot2" presStyleCnt="0">
        <dgm:presLayoutVars>
          <dgm:hierBranch val="r"/>
        </dgm:presLayoutVars>
      </dgm:prSet>
      <dgm:spPr/>
    </dgm:pt>
    <dgm:pt modelId="{60F5034D-A3CB-4787-B992-E0CBB6CDEFBE}" type="pres">
      <dgm:prSet presAssocID="{55834E34-F65B-45E4-B67F-5DE45E9098AD}" presName="rootComposite" presStyleCnt="0"/>
      <dgm:spPr/>
    </dgm:pt>
    <dgm:pt modelId="{8D355770-BDCA-4AD0-872A-EF754470B297}" type="pres">
      <dgm:prSet presAssocID="{55834E34-F65B-45E4-B67F-5DE45E9098AD}" presName="rootText" presStyleLbl="node3" presStyleIdx="0" presStyleCnt="3">
        <dgm:presLayoutVars>
          <dgm:chPref val="3"/>
        </dgm:presLayoutVars>
      </dgm:prSet>
      <dgm:spPr/>
    </dgm:pt>
    <dgm:pt modelId="{E32BDC61-4749-4639-A8C7-6D431BE7D530}" type="pres">
      <dgm:prSet presAssocID="{55834E34-F65B-45E4-B67F-5DE45E9098AD}" presName="rootConnector" presStyleLbl="node3" presStyleIdx="0" presStyleCnt="3"/>
      <dgm:spPr/>
    </dgm:pt>
    <dgm:pt modelId="{617F2228-B2A5-4F06-BB35-A17F117129B4}" type="pres">
      <dgm:prSet presAssocID="{55834E34-F65B-45E4-B67F-5DE45E9098AD}" presName="hierChild4" presStyleCnt="0"/>
      <dgm:spPr/>
    </dgm:pt>
    <dgm:pt modelId="{7DF8E72C-6997-490B-9F5E-B4E0C1580356}" type="pres">
      <dgm:prSet presAssocID="{55834E34-F65B-45E4-B67F-5DE45E9098AD}" presName="hierChild5" presStyleCnt="0"/>
      <dgm:spPr/>
    </dgm:pt>
    <dgm:pt modelId="{40EFA6E9-6668-4576-9B1A-B27666A81674}" type="pres">
      <dgm:prSet presAssocID="{00F4CFD6-BCF8-4A74-922B-F31EDFBC8FA4}" presName="hierChild5" presStyleCnt="0"/>
      <dgm:spPr/>
    </dgm:pt>
    <dgm:pt modelId="{03EF421B-71BF-4D7B-9B9F-E71FD23E1013}" type="pres">
      <dgm:prSet presAssocID="{DF884A31-16DE-4B24-B0A9-1D0060680E5D}" presName="Name50" presStyleLbl="parChTrans1D2" presStyleIdx="1" presStyleCnt="2"/>
      <dgm:spPr/>
    </dgm:pt>
    <dgm:pt modelId="{B66A61BA-2028-41B6-A314-0D15010FD976}" type="pres">
      <dgm:prSet presAssocID="{41DE0483-BBA9-4E41-8A1D-2C73DA838841}" presName="hierRoot2" presStyleCnt="0">
        <dgm:presLayoutVars>
          <dgm:hierBranch val="r"/>
        </dgm:presLayoutVars>
      </dgm:prSet>
      <dgm:spPr/>
    </dgm:pt>
    <dgm:pt modelId="{E4409AF1-B441-49CA-BFE3-C586C286DE0F}" type="pres">
      <dgm:prSet presAssocID="{41DE0483-BBA9-4E41-8A1D-2C73DA838841}" presName="rootComposite" presStyleCnt="0"/>
      <dgm:spPr/>
    </dgm:pt>
    <dgm:pt modelId="{477A7D3B-04E7-43A1-8C14-AA027BBD7711}" type="pres">
      <dgm:prSet presAssocID="{41DE0483-BBA9-4E41-8A1D-2C73DA838841}" presName="rootText" presStyleLbl="node2" presStyleIdx="1" presStyleCnt="2">
        <dgm:presLayoutVars>
          <dgm:chPref val="3"/>
        </dgm:presLayoutVars>
      </dgm:prSet>
      <dgm:spPr/>
    </dgm:pt>
    <dgm:pt modelId="{695C4D97-970F-481F-87A7-6DDB882E1AB8}" type="pres">
      <dgm:prSet presAssocID="{41DE0483-BBA9-4E41-8A1D-2C73DA838841}" presName="rootConnector" presStyleLbl="node2" presStyleIdx="1" presStyleCnt="2"/>
      <dgm:spPr/>
    </dgm:pt>
    <dgm:pt modelId="{AF109306-D3EF-4BA2-968F-0B0344C38952}" type="pres">
      <dgm:prSet presAssocID="{41DE0483-BBA9-4E41-8A1D-2C73DA838841}" presName="hierChild4" presStyleCnt="0"/>
      <dgm:spPr/>
    </dgm:pt>
    <dgm:pt modelId="{45ADC040-93E7-4F54-AB30-55A01C93FC0C}" type="pres">
      <dgm:prSet presAssocID="{179893BC-932D-483B-BE1D-4A10BF045E99}" presName="Name50" presStyleLbl="parChTrans1D3" presStyleIdx="1" presStyleCnt="3"/>
      <dgm:spPr/>
    </dgm:pt>
    <dgm:pt modelId="{B060F2CF-BB67-4FC8-97C6-4637638641BF}" type="pres">
      <dgm:prSet presAssocID="{22CD719A-9946-4EFF-80A9-EC6B115B9B5D}" presName="hierRoot2" presStyleCnt="0">
        <dgm:presLayoutVars>
          <dgm:hierBranch val="r"/>
        </dgm:presLayoutVars>
      </dgm:prSet>
      <dgm:spPr/>
    </dgm:pt>
    <dgm:pt modelId="{A7374DB5-5D19-449C-A428-787E28A94EF7}" type="pres">
      <dgm:prSet presAssocID="{22CD719A-9946-4EFF-80A9-EC6B115B9B5D}" presName="rootComposite" presStyleCnt="0"/>
      <dgm:spPr/>
    </dgm:pt>
    <dgm:pt modelId="{75FB0148-D397-4C7B-A800-2D6251314974}" type="pres">
      <dgm:prSet presAssocID="{22CD719A-9946-4EFF-80A9-EC6B115B9B5D}" presName="rootText" presStyleLbl="node3" presStyleIdx="1" presStyleCnt="3">
        <dgm:presLayoutVars>
          <dgm:chPref val="3"/>
        </dgm:presLayoutVars>
      </dgm:prSet>
      <dgm:spPr/>
    </dgm:pt>
    <dgm:pt modelId="{EF8BBD1B-030F-4892-B06D-481AFE297F93}" type="pres">
      <dgm:prSet presAssocID="{22CD719A-9946-4EFF-80A9-EC6B115B9B5D}" presName="rootConnector" presStyleLbl="node3" presStyleIdx="1" presStyleCnt="3"/>
      <dgm:spPr/>
    </dgm:pt>
    <dgm:pt modelId="{3C1D0CDB-BD74-4100-9C24-60B302D6AC66}" type="pres">
      <dgm:prSet presAssocID="{22CD719A-9946-4EFF-80A9-EC6B115B9B5D}" presName="hierChild4" presStyleCnt="0"/>
      <dgm:spPr/>
    </dgm:pt>
    <dgm:pt modelId="{307D7B8B-D28D-4266-AF8B-F1005F614115}" type="pres">
      <dgm:prSet presAssocID="{22CD719A-9946-4EFF-80A9-EC6B115B9B5D}" presName="hierChild5" presStyleCnt="0"/>
      <dgm:spPr/>
    </dgm:pt>
    <dgm:pt modelId="{21C64E1A-F75A-4B37-8158-6FEEBF4EBF5A}" type="pres">
      <dgm:prSet presAssocID="{B09DF3FD-19FF-4135-BEE1-1DADDF7D75D2}" presName="Name50" presStyleLbl="parChTrans1D3" presStyleIdx="2" presStyleCnt="3"/>
      <dgm:spPr/>
    </dgm:pt>
    <dgm:pt modelId="{06C58C60-E0E1-4D42-A474-47B713AD05EA}" type="pres">
      <dgm:prSet presAssocID="{B333CABA-6D1B-400F-85A5-F0AFF34D2058}" presName="hierRoot2" presStyleCnt="0">
        <dgm:presLayoutVars>
          <dgm:hierBranch val="r"/>
        </dgm:presLayoutVars>
      </dgm:prSet>
      <dgm:spPr/>
    </dgm:pt>
    <dgm:pt modelId="{1A1ACB3F-DC62-4739-8D43-D7254AF914E2}" type="pres">
      <dgm:prSet presAssocID="{B333CABA-6D1B-400F-85A5-F0AFF34D2058}" presName="rootComposite" presStyleCnt="0"/>
      <dgm:spPr/>
    </dgm:pt>
    <dgm:pt modelId="{56A45D8C-1FEB-464F-A941-20B074E95398}" type="pres">
      <dgm:prSet presAssocID="{B333CABA-6D1B-400F-85A5-F0AFF34D2058}" presName="rootText" presStyleLbl="node3" presStyleIdx="2" presStyleCnt="3">
        <dgm:presLayoutVars>
          <dgm:chPref val="3"/>
        </dgm:presLayoutVars>
      </dgm:prSet>
      <dgm:spPr/>
    </dgm:pt>
    <dgm:pt modelId="{45B19288-778D-48A2-818B-3AB71EB5223A}" type="pres">
      <dgm:prSet presAssocID="{B333CABA-6D1B-400F-85A5-F0AFF34D2058}" presName="rootConnector" presStyleLbl="node3" presStyleIdx="2" presStyleCnt="3"/>
      <dgm:spPr/>
    </dgm:pt>
    <dgm:pt modelId="{19FB7F81-5CD9-4BE0-B575-9660FC011512}" type="pres">
      <dgm:prSet presAssocID="{B333CABA-6D1B-400F-85A5-F0AFF34D2058}" presName="hierChild4" presStyleCnt="0"/>
      <dgm:spPr/>
    </dgm:pt>
    <dgm:pt modelId="{D679A6EB-728B-4B10-8506-8887B1385D9F}" type="pres">
      <dgm:prSet presAssocID="{B333CABA-6D1B-400F-85A5-F0AFF34D2058}" presName="hierChild5" presStyleCnt="0"/>
      <dgm:spPr/>
    </dgm:pt>
    <dgm:pt modelId="{92B17544-AECB-4716-A6A5-22490EF11791}" type="pres">
      <dgm:prSet presAssocID="{41DE0483-BBA9-4E41-8A1D-2C73DA838841}" presName="hierChild5" presStyleCnt="0"/>
      <dgm:spPr/>
    </dgm:pt>
    <dgm:pt modelId="{047D6DA9-A2E4-4E3C-A19F-12472D6B4CB5}" type="pres">
      <dgm:prSet presAssocID="{62A29D9D-0FB7-4416-A6FF-84ED47670377}" presName="hierChild3" presStyleCnt="0"/>
      <dgm:spPr/>
    </dgm:pt>
  </dgm:ptLst>
  <dgm:cxnLst>
    <dgm:cxn modelId="{B5872B79-B68A-4123-AEEF-3C33D7A6CB28}" type="presOf" srcId="{55834E34-F65B-45E4-B67F-5DE45E9098AD}" destId="{E32BDC61-4749-4639-A8C7-6D431BE7D530}" srcOrd="1" destOrd="0" presId="urn:microsoft.com/office/officeart/2005/8/layout/orgChart1"/>
    <dgm:cxn modelId="{8F9F7AE1-9ADC-4207-A9AB-B3A0F40492CD}" srcId="{41DE0483-BBA9-4E41-8A1D-2C73DA838841}" destId="{B333CABA-6D1B-400F-85A5-F0AFF34D2058}" srcOrd="1" destOrd="0" parTransId="{B09DF3FD-19FF-4135-BEE1-1DADDF7D75D2}" sibTransId="{5112C749-6D43-4C07-9EF2-662FA5820E75}"/>
    <dgm:cxn modelId="{4B9D1332-D304-4183-B080-D172B4FCA295}" type="presOf" srcId="{961C1F57-647D-4786-BEEB-8C7828475B1F}" destId="{0097F8A3-45F4-45FC-A4E6-1B2C78EC2763}" srcOrd="0" destOrd="0" presId="urn:microsoft.com/office/officeart/2005/8/layout/orgChart1"/>
    <dgm:cxn modelId="{D4124005-178A-47D7-97F0-16970EC1F8EC}" type="presOf" srcId="{62A29D9D-0FB7-4416-A6FF-84ED47670377}" destId="{7BFCDB32-955E-49A7-A4F0-B48616F3DACC}" srcOrd="0" destOrd="0" presId="urn:microsoft.com/office/officeart/2005/8/layout/orgChart1"/>
    <dgm:cxn modelId="{546E442C-ABB9-4623-870D-1D9BF4C5AF48}" type="presOf" srcId="{55834E34-F65B-45E4-B67F-5DE45E9098AD}" destId="{8D355770-BDCA-4AD0-872A-EF754470B297}" srcOrd="0" destOrd="0" presId="urn:microsoft.com/office/officeart/2005/8/layout/orgChart1"/>
    <dgm:cxn modelId="{EDC76520-50B2-47A3-8E31-3C50BA6E83D2}" srcId="{00F4CFD6-BCF8-4A74-922B-F31EDFBC8FA4}" destId="{55834E34-F65B-45E4-B67F-5DE45E9098AD}" srcOrd="0" destOrd="0" parTransId="{7170D910-1C05-460F-ABEF-4B73B55639C8}" sibTransId="{B58FE624-DA33-4852-B613-1D76333E1D78}"/>
    <dgm:cxn modelId="{9CBC6A6E-8963-40E3-97BF-AB27A9C131AC}" type="presOf" srcId="{22CD719A-9946-4EFF-80A9-EC6B115B9B5D}" destId="{75FB0148-D397-4C7B-A800-2D6251314974}" srcOrd="0" destOrd="0" presId="urn:microsoft.com/office/officeart/2005/8/layout/orgChart1"/>
    <dgm:cxn modelId="{8AD78914-A082-4888-B72A-FB350F5ECF0B}" type="presOf" srcId="{B333CABA-6D1B-400F-85A5-F0AFF34D2058}" destId="{56A45D8C-1FEB-464F-A941-20B074E95398}" srcOrd="0" destOrd="0" presId="urn:microsoft.com/office/officeart/2005/8/layout/orgChart1"/>
    <dgm:cxn modelId="{1A8BB2E1-D88D-465A-8C39-832FE88CCB52}" type="presOf" srcId="{41DE0483-BBA9-4E41-8A1D-2C73DA838841}" destId="{695C4D97-970F-481F-87A7-6DDB882E1AB8}" srcOrd="1" destOrd="0" presId="urn:microsoft.com/office/officeart/2005/8/layout/orgChart1"/>
    <dgm:cxn modelId="{B0EAADED-1460-42DF-835B-117261084763}" type="presOf" srcId="{22CD719A-9946-4EFF-80A9-EC6B115B9B5D}" destId="{EF8BBD1B-030F-4892-B06D-481AFE297F93}" srcOrd="1" destOrd="0" presId="urn:microsoft.com/office/officeart/2005/8/layout/orgChart1"/>
    <dgm:cxn modelId="{986B305E-BEE9-434E-B522-E2ED3CD11382}" type="presOf" srcId="{C352229B-2575-4638-BC1D-A41A0CC74C03}" destId="{9D1E5A68-96EC-4309-AD87-0CB5D583195A}" srcOrd="0" destOrd="0" presId="urn:microsoft.com/office/officeart/2005/8/layout/orgChart1"/>
    <dgm:cxn modelId="{A55ECBD8-37F1-4BB1-B88F-C70971399CEB}" srcId="{62A29D9D-0FB7-4416-A6FF-84ED47670377}" destId="{00F4CFD6-BCF8-4A74-922B-F31EDFBC8FA4}" srcOrd="0" destOrd="0" parTransId="{961C1F57-647D-4786-BEEB-8C7828475B1F}" sibTransId="{0CA76C5E-84E0-4FAC-8B49-5ACBACA1D8B8}"/>
    <dgm:cxn modelId="{5AAF472C-7EB3-487F-ADC1-B3F9744AE6E5}" type="presOf" srcId="{00F4CFD6-BCF8-4A74-922B-F31EDFBC8FA4}" destId="{B80C408C-408D-4F2D-8D96-66F7494D0F0C}" srcOrd="1" destOrd="0" presId="urn:microsoft.com/office/officeart/2005/8/layout/orgChart1"/>
    <dgm:cxn modelId="{D3D74CF3-181F-464B-98CF-4BF5F8B4754C}" srcId="{C352229B-2575-4638-BC1D-A41A0CC74C03}" destId="{62A29D9D-0FB7-4416-A6FF-84ED47670377}" srcOrd="0" destOrd="0" parTransId="{F402B2E8-6FBB-4736-918E-AEB87800D068}" sibTransId="{1CEF8CC7-9349-4232-84A1-E685DDA35D31}"/>
    <dgm:cxn modelId="{F13AB3C6-885E-41F2-AC87-5A3AE38D8D1B}" type="presOf" srcId="{62A29D9D-0FB7-4416-A6FF-84ED47670377}" destId="{74CF1600-180D-4568-B89E-CB7F6C94C90F}" srcOrd="1" destOrd="0" presId="urn:microsoft.com/office/officeart/2005/8/layout/orgChart1"/>
    <dgm:cxn modelId="{F7374506-0EAA-48B9-8A43-6433033DAFB9}" type="presOf" srcId="{7170D910-1C05-460F-ABEF-4B73B55639C8}" destId="{557A8789-F003-4B70-B0CA-4A5BE49E0E56}" srcOrd="0" destOrd="0" presId="urn:microsoft.com/office/officeart/2005/8/layout/orgChart1"/>
    <dgm:cxn modelId="{707175A6-A7F6-4159-A4AA-8634FA3AA9C7}" type="presOf" srcId="{00F4CFD6-BCF8-4A74-922B-F31EDFBC8FA4}" destId="{DC8F9E88-02D0-440F-8642-57280875FDD5}" srcOrd="0" destOrd="0" presId="urn:microsoft.com/office/officeart/2005/8/layout/orgChart1"/>
    <dgm:cxn modelId="{04FDF33D-D100-4393-A0AB-92DC9DB0AB0A}" type="presOf" srcId="{B333CABA-6D1B-400F-85A5-F0AFF34D2058}" destId="{45B19288-778D-48A2-818B-3AB71EB5223A}" srcOrd="1" destOrd="0" presId="urn:microsoft.com/office/officeart/2005/8/layout/orgChart1"/>
    <dgm:cxn modelId="{D874BB00-9D9B-4E95-9EDB-7A62CA6A431F}" type="presOf" srcId="{DF884A31-16DE-4B24-B0A9-1D0060680E5D}" destId="{03EF421B-71BF-4D7B-9B9F-E71FD23E1013}" srcOrd="0" destOrd="0" presId="urn:microsoft.com/office/officeart/2005/8/layout/orgChart1"/>
    <dgm:cxn modelId="{9AF2A6A6-5CD0-45FF-96D4-C0381BC72D33}" srcId="{62A29D9D-0FB7-4416-A6FF-84ED47670377}" destId="{41DE0483-BBA9-4E41-8A1D-2C73DA838841}" srcOrd="1" destOrd="0" parTransId="{DF884A31-16DE-4B24-B0A9-1D0060680E5D}" sibTransId="{2360B6E2-5E81-4CE6-867C-183D6E152DBC}"/>
    <dgm:cxn modelId="{D300AE43-6CA5-4426-9869-B6DE7E21283F}" srcId="{41DE0483-BBA9-4E41-8A1D-2C73DA838841}" destId="{22CD719A-9946-4EFF-80A9-EC6B115B9B5D}" srcOrd="0" destOrd="0" parTransId="{179893BC-932D-483B-BE1D-4A10BF045E99}" sibTransId="{8FB3BF13-FD7B-48B8-B284-0EC5A92D3611}"/>
    <dgm:cxn modelId="{0770CEA5-F92A-44F3-8DEF-7CC7E0B34679}" type="presOf" srcId="{41DE0483-BBA9-4E41-8A1D-2C73DA838841}" destId="{477A7D3B-04E7-43A1-8C14-AA027BBD7711}" srcOrd="0" destOrd="0" presId="urn:microsoft.com/office/officeart/2005/8/layout/orgChart1"/>
    <dgm:cxn modelId="{983619ED-34A8-48B3-BB5F-4FDDB7EFDF54}" type="presOf" srcId="{179893BC-932D-483B-BE1D-4A10BF045E99}" destId="{45ADC040-93E7-4F54-AB30-55A01C93FC0C}" srcOrd="0" destOrd="0" presId="urn:microsoft.com/office/officeart/2005/8/layout/orgChart1"/>
    <dgm:cxn modelId="{C9ED11F9-B321-4563-AD20-A8C9D47A9033}" type="presOf" srcId="{B09DF3FD-19FF-4135-BEE1-1DADDF7D75D2}" destId="{21C64E1A-F75A-4B37-8158-6FEEBF4EBF5A}" srcOrd="0" destOrd="0" presId="urn:microsoft.com/office/officeart/2005/8/layout/orgChart1"/>
    <dgm:cxn modelId="{96C10854-5AD7-4F13-966E-241352E75671}" type="presParOf" srcId="{9D1E5A68-96EC-4309-AD87-0CB5D583195A}" destId="{BC8B09FD-9A88-40A4-BF12-5AA6E95BBB60}" srcOrd="0" destOrd="0" presId="urn:microsoft.com/office/officeart/2005/8/layout/orgChart1"/>
    <dgm:cxn modelId="{C08769AA-65CB-4B6D-A3D9-7405E7488EA4}" type="presParOf" srcId="{BC8B09FD-9A88-40A4-BF12-5AA6E95BBB60}" destId="{30161220-0389-4DAC-9678-2E5B3952BC4A}" srcOrd="0" destOrd="0" presId="urn:microsoft.com/office/officeart/2005/8/layout/orgChart1"/>
    <dgm:cxn modelId="{723224E4-0103-4915-8657-0BDDCE1D0E09}" type="presParOf" srcId="{30161220-0389-4DAC-9678-2E5B3952BC4A}" destId="{7BFCDB32-955E-49A7-A4F0-B48616F3DACC}" srcOrd="0" destOrd="0" presId="urn:microsoft.com/office/officeart/2005/8/layout/orgChart1"/>
    <dgm:cxn modelId="{416E9AB4-2F12-4CCA-ACE9-14AFE64E6026}" type="presParOf" srcId="{30161220-0389-4DAC-9678-2E5B3952BC4A}" destId="{74CF1600-180D-4568-B89E-CB7F6C94C90F}" srcOrd="1" destOrd="0" presId="urn:microsoft.com/office/officeart/2005/8/layout/orgChart1"/>
    <dgm:cxn modelId="{4E805AB5-05BC-493C-8131-E653491F2944}" type="presParOf" srcId="{BC8B09FD-9A88-40A4-BF12-5AA6E95BBB60}" destId="{142E1B60-73DB-4027-B882-68DE2ECCE3C0}" srcOrd="1" destOrd="0" presId="urn:microsoft.com/office/officeart/2005/8/layout/orgChart1"/>
    <dgm:cxn modelId="{E6BDADA0-ED40-482D-ABFF-9B25D189EEED}" type="presParOf" srcId="{142E1B60-73DB-4027-B882-68DE2ECCE3C0}" destId="{0097F8A3-45F4-45FC-A4E6-1B2C78EC2763}" srcOrd="0" destOrd="0" presId="urn:microsoft.com/office/officeart/2005/8/layout/orgChart1"/>
    <dgm:cxn modelId="{5AD52569-6AF2-4B98-B5BE-1403FEB947F1}" type="presParOf" srcId="{142E1B60-73DB-4027-B882-68DE2ECCE3C0}" destId="{9647F5F8-5C0D-49AF-850A-23651B7E3773}" srcOrd="1" destOrd="0" presId="urn:microsoft.com/office/officeart/2005/8/layout/orgChart1"/>
    <dgm:cxn modelId="{D04FE409-4029-4715-9CDE-E8834C328259}" type="presParOf" srcId="{9647F5F8-5C0D-49AF-850A-23651B7E3773}" destId="{2F05EF4C-DC3B-4F60-BBE0-3E5C57E2F19F}" srcOrd="0" destOrd="0" presId="urn:microsoft.com/office/officeart/2005/8/layout/orgChart1"/>
    <dgm:cxn modelId="{4A20AF1E-C590-4FA3-B0E7-3C7C068F57FE}" type="presParOf" srcId="{2F05EF4C-DC3B-4F60-BBE0-3E5C57E2F19F}" destId="{DC8F9E88-02D0-440F-8642-57280875FDD5}" srcOrd="0" destOrd="0" presId="urn:microsoft.com/office/officeart/2005/8/layout/orgChart1"/>
    <dgm:cxn modelId="{C4BE8928-19AE-4CEB-98C0-091D11250E27}" type="presParOf" srcId="{2F05EF4C-DC3B-4F60-BBE0-3E5C57E2F19F}" destId="{B80C408C-408D-4F2D-8D96-66F7494D0F0C}" srcOrd="1" destOrd="0" presId="urn:microsoft.com/office/officeart/2005/8/layout/orgChart1"/>
    <dgm:cxn modelId="{795F812D-DDF2-44CF-A627-E2016C9EF392}" type="presParOf" srcId="{9647F5F8-5C0D-49AF-850A-23651B7E3773}" destId="{DD77BA83-84CF-494F-8B9B-92610A82E6AE}" srcOrd="1" destOrd="0" presId="urn:microsoft.com/office/officeart/2005/8/layout/orgChart1"/>
    <dgm:cxn modelId="{3C4698FD-7D11-4555-8BE4-AC002E0E8648}" type="presParOf" srcId="{DD77BA83-84CF-494F-8B9B-92610A82E6AE}" destId="{557A8789-F003-4B70-B0CA-4A5BE49E0E56}" srcOrd="0" destOrd="0" presId="urn:microsoft.com/office/officeart/2005/8/layout/orgChart1"/>
    <dgm:cxn modelId="{E7764180-33EF-4EB8-AA77-6F5AED214499}" type="presParOf" srcId="{DD77BA83-84CF-494F-8B9B-92610A82E6AE}" destId="{FCC3B9C4-9418-482A-9DC3-080FC1D93856}" srcOrd="1" destOrd="0" presId="urn:microsoft.com/office/officeart/2005/8/layout/orgChart1"/>
    <dgm:cxn modelId="{7C854377-A132-4745-ADC3-4AD0A24A1119}" type="presParOf" srcId="{FCC3B9C4-9418-482A-9DC3-080FC1D93856}" destId="{60F5034D-A3CB-4787-B992-E0CBB6CDEFBE}" srcOrd="0" destOrd="0" presId="urn:microsoft.com/office/officeart/2005/8/layout/orgChart1"/>
    <dgm:cxn modelId="{28BB4C79-D51F-40D7-87BE-70AB43157197}" type="presParOf" srcId="{60F5034D-A3CB-4787-B992-E0CBB6CDEFBE}" destId="{8D355770-BDCA-4AD0-872A-EF754470B297}" srcOrd="0" destOrd="0" presId="urn:microsoft.com/office/officeart/2005/8/layout/orgChart1"/>
    <dgm:cxn modelId="{68159BD3-95D3-4969-B9F9-A343F191FF2E}" type="presParOf" srcId="{60F5034D-A3CB-4787-B992-E0CBB6CDEFBE}" destId="{E32BDC61-4749-4639-A8C7-6D431BE7D530}" srcOrd="1" destOrd="0" presId="urn:microsoft.com/office/officeart/2005/8/layout/orgChart1"/>
    <dgm:cxn modelId="{004568C0-97D3-42E6-946E-F998C55452E6}" type="presParOf" srcId="{FCC3B9C4-9418-482A-9DC3-080FC1D93856}" destId="{617F2228-B2A5-4F06-BB35-A17F117129B4}" srcOrd="1" destOrd="0" presId="urn:microsoft.com/office/officeart/2005/8/layout/orgChart1"/>
    <dgm:cxn modelId="{861884C4-5EF9-4F43-8339-2AE8CCDDA7F7}" type="presParOf" srcId="{FCC3B9C4-9418-482A-9DC3-080FC1D93856}" destId="{7DF8E72C-6997-490B-9F5E-B4E0C1580356}" srcOrd="2" destOrd="0" presId="urn:microsoft.com/office/officeart/2005/8/layout/orgChart1"/>
    <dgm:cxn modelId="{EF6B78D3-9E31-4492-A0AF-467FC718B70A}" type="presParOf" srcId="{9647F5F8-5C0D-49AF-850A-23651B7E3773}" destId="{40EFA6E9-6668-4576-9B1A-B27666A81674}" srcOrd="2" destOrd="0" presId="urn:microsoft.com/office/officeart/2005/8/layout/orgChart1"/>
    <dgm:cxn modelId="{24A59507-9324-4750-8AF3-34671DDB4E57}" type="presParOf" srcId="{142E1B60-73DB-4027-B882-68DE2ECCE3C0}" destId="{03EF421B-71BF-4D7B-9B9F-E71FD23E1013}" srcOrd="2" destOrd="0" presId="urn:microsoft.com/office/officeart/2005/8/layout/orgChart1"/>
    <dgm:cxn modelId="{1873CD3A-1915-42B3-B33C-D90A5980095F}" type="presParOf" srcId="{142E1B60-73DB-4027-B882-68DE2ECCE3C0}" destId="{B66A61BA-2028-41B6-A314-0D15010FD976}" srcOrd="3" destOrd="0" presId="urn:microsoft.com/office/officeart/2005/8/layout/orgChart1"/>
    <dgm:cxn modelId="{57E6743F-0D44-4A30-9110-D032615F034C}" type="presParOf" srcId="{B66A61BA-2028-41B6-A314-0D15010FD976}" destId="{E4409AF1-B441-49CA-BFE3-C586C286DE0F}" srcOrd="0" destOrd="0" presId="urn:microsoft.com/office/officeart/2005/8/layout/orgChart1"/>
    <dgm:cxn modelId="{DD4A00D6-A10A-452D-89C4-71558EAFB921}" type="presParOf" srcId="{E4409AF1-B441-49CA-BFE3-C586C286DE0F}" destId="{477A7D3B-04E7-43A1-8C14-AA027BBD7711}" srcOrd="0" destOrd="0" presId="urn:microsoft.com/office/officeart/2005/8/layout/orgChart1"/>
    <dgm:cxn modelId="{4408989B-A420-40FF-93FA-9B462DC6B74A}" type="presParOf" srcId="{E4409AF1-B441-49CA-BFE3-C586C286DE0F}" destId="{695C4D97-970F-481F-87A7-6DDB882E1AB8}" srcOrd="1" destOrd="0" presId="urn:microsoft.com/office/officeart/2005/8/layout/orgChart1"/>
    <dgm:cxn modelId="{54EA0505-7E72-4F5D-B813-487F16C3A703}" type="presParOf" srcId="{B66A61BA-2028-41B6-A314-0D15010FD976}" destId="{AF109306-D3EF-4BA2-968F-0B0344C38952}" srcOrd="1" destOrd="0" presId="urn:microsoft.com/office/officeart/2005/8/layout/orgChart1"/>
    <dgm:cxn modelId="{4B1A54EA-4496-404F-8F73-1368A7701206}" type="presParOf" srcId="{AF109306-D3EF-4BA2-968F-0B0344C38952}" destId="{45ADC040-93E7-4F54-AB30-55A01C93FC0C}" srcOrd="0" destOrd="0" presId="urn:microsoft.com/office/officeart/2005/8/layout/orgChart1"/>
    <dgm:cxn modelId="{9C5B5DBC-6B82-46E5-A1F1-C2F660B7BDB3}" type="presParOf" srcId="{AF109306-D3EF-4BA2-968F-0B0344C38952}" destId="{B060F2CF-BB67-4FC8-97C6-4637638641BF}" srcOrd="1" destOrd="0" presId="urn:microsoft.com/office/officeart/2005/8/layout/orgChart1"/>
    <dgm:cxn modelId="{59E2CA23-8741-428B-BBF7-C00D4C68D5C4}" type="presParOf" srcId="{B060F2CF-BB67-4FC8-97C6-4637638641BF}" destId="{A7374DB5-5D19-449C-A428-787E28A94EF7}" srcOrd="0" destOrd="0" presId="urn:microsoft.com/office/officeart/2005/8/layout/orgChart1"/>
    <dgm:cxn modelId="{0D34B455-465E-409C-A46B-976D6F387885}" type="presParOf" srcId="{A7374DB5-5D19-449C-A428-787E28A94EF7}" destId="{75FB0148-D397-4C7B-A800-2D6251314974}" srcOrd="0" destOrd="0" presId="urn:microsoft.com/office/officeart/2005/8/layout/orgChart1"/>
    <dgm:cxn modelId="{36A53B5D-6268-4CDE-852F-ECC87F2E6E3F}" type="presParOf" srcId="{A7374DB5-5D19-449C-A428-787E28A94EF7}" destId="{EF8BBD1B-030F-4892-B06D-481AFE297F93}" srcOrd="1" destOrd="0" presId="urn:microsoft.com/office/officeart/2005/8/layout/orgChart1"/>
    <dgm:cxn modelId="{6F078B32-FD89-4C2D-BDDC-792D58EBBD30}" type="presParOf" srcId="{B060F2CF-BB67-4FC8-97C6-4637638641BF}" destId="{3C1D0CDB-BD74-4100-9C24-60B302D6AC66}" srcOrd="1" destOrd="0" presId="urn:microsoft.com/office/officeart/2005/8/layout/orgChart1"/>
    <dgm:cxn modelId="{D8F7488C-DE5C-4D06-AC87-458EAA0FC637}" type="presParOf" srcId="{B060F2CF-BB67-4FC8-97C6-4637638641BF}" destId="{307D7B8B-D28D-4266-AF8B-F1005F614115}" srcOrd="2" destOrd="0" presId="urn:microsoft.com/office/officeart/2005/8/layout/orgChart1"/>
    <dgm:cxn modelId="{FA0000A5-4BCC-4B5B-8F59-70CA3820487A}" type="presParOf" srcId="{AF109306-D3EF-4BA2-968F-0B0344C38952}" destId="{21C64E1A-F75A-4B37-8158-6FEEBF4EBF5A}" srcOrd="2" destOrd="0" presId="urn:microsoft.com/office/officeart/2005/8/layout/orgChart1"/>
    <dgm:cxn modelId="{07FF4F56-55BA-4BF1-865C-41275B862E56}" type="presParOf" srcId="{AF109306-D3EF-4BA2-968F-0B0344C38952}" destId="{06C58C60-E0E1-4D42-A474-47B713AD05EA}" srcOrd="3" destOrd="0" presId="urn:microsoft.com/office/officeart/2005/8/layout/orgChart1"/>
    <dgm:cxn modelId="{9EB11816-6419-4BBB-9390-387D4204DA88}" type="presParOf" srcId="{06C58C60-E0E1-4D42-A474-47B713AD05EA}" destId="{1A1ACB3F-DC62-4739-8D43-D7254AF914E2}" srcOrd="0" destOrd="0" presId="urn:microsoft.com/office/officeart/2005/8/layout/orgChart1"/>
    <dgm:cxn modelId="{3301C7D7-172C-43EC-B871-C2E078820E04}" type="presParOf" srcId="{1A1ACB3F-DC62-4739-8D43-D7254AF914E2}" destId="{56A45D8C-1FEB-464F-A941-20B074E95398}" srcOrd="0" destOrd="0" presId="urn:microsoft.com/office/officeart/2005/8/layout/orgChart1"/>
    <dgm:cxn modelId="{2CBFD533-BFE8-40F3-9CA2-201A181F06BC}" type="presParOf" srcId="{1A1ACB3F-DC62-4739-8D43-D7254AF914E2}" destId="{45B19288-778D-48A2-818B-3AB71EB5223A}" srcOrd="1" destOrd="0" presId="urn:microsoft.com/office/officeart/2005/8/layout/orgChart1"/>
    <dgm:cxn modelId="{44B6D8F1-2458-485E-97AA-9734454760B0}" type="presParOf" srcId="{06C58C60-E0E1-4D42-A474-47B713AD05EA}" destId="{19FB7F81-5CD9-4BE0-B575-9660FC011512}" srcOrd="1" destOrd="0" presId="urn:microsoft.com/office/officeart/2005/8/layout/orgChart1"/>
    <dgm:cxn modelId="{DB124A32-58EA-4C3F-A30F-351C582DA252}" type="presParOf" srcId="{06C58C60-E0E1-4D42-A474-47B713AD05EA}" destId="{D679A6EB-728B-4B10-8506-8887B1385D9F}" srcOrd="2" destOrd="0" presId="urn:microsoft.com/office/officeart/2005/8/layout/orgChart1"/>
    <dgm:cxn modelId="{D86B81BA-13A2-4D27-B2C1-652FED007DAF}" type="presParOf" srcId="{B66A61BA-2028-41B6-A314-0D15010FD976}" destId="{92B17544-AECB-4716-A6A5-22490EF11791}" srcOrd="2" destOrd="0" presId="urn:microsoft.com/office/officeart/2005/8/layout/orgChart1"/>
    <dgm:cxn modelId="{1C5E9520-D8B8-4654-9DFF-7256C5EBAB20}" type="presParOf" srcId="{BC8B09FD-9A88-40A4-BF12-5AA6E95BBB60}" destId="{047D6DA9-A2E4-4E3C-A19F-12472D6B4CB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38CAD3B-DA0D-4E92-B929-62B75EB060C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8AE3B3EF-5281-453E-A06B-C0011FEE18C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Химические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превращения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112704CB-EB07-4DDB-8D66-DB6060E67B11}" type="parTrans" cxnId="{359ACD5C-81E6-43F7-8A98-1048E483D9A7}">
      <dgm:prSet/>
      <dgm:spPr/>
    </dgm:pt>
    <dgm:pt modelId="{EDE5A661-032F-4870-9295-881CD271EE86}" type="sibTrans" cxnId="{359ACD5C-81E6-43F7-8A98-1048E483D9A7}">
      <dgm:prSet/>
      <dgm:spPr/>
    </dgm:pt>
    <dgm:pt modelId="{B0E8F8C7-9C2A-4245-B30F-D91AF32CE56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1. По эфирной связи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E9B3BE50-A456-4260-9D5B-4ACB701E3E9F}" type="parTrans" cxnId="{5400C06C-83AE-4593-98B8-81D028EFAF87}">
      <dgm:prSet/>
      <dgm:spPr/>
    </dgm:pt>
    <dgm:pt modelId="{5884B6EE-E4D0-406D-BDE1-02FDF3B075E8}" type="sibTrans" cxnId="{5400C06C-83AE-4593-98B8-81D028EFAF87}">
      <dgm:prSet/>
      <dgm:spPr/>
    </dgm:pt>
    <dgm:pt modelId="{98E92E65-E584-4670-9C84-1C2B31D57C3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2. По двойной связи 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C7A49C41-056E-40DD-BD4B-9F03616655FF}" type="parTrans" cxnId="{492FAE88-2923-42F4-B5D9-38C8DB8A47C2}">
      <dgm:prSet/>
      <dgm:spPr/>
    </dgm:pt>
    <dgm:pt modelId="{12C76710-F03E-473C-B005-953CDB2E4C78}" type="sibTrans" cxnId="{492FAE88-2923-42F4-B5D9-38C8DB8A47C2}">
      <dgm:prSet/>
      <dgm:spPr/>
    </dgm:pt>
    <dgm:pt modelId="{3EA26120-6E3B-42B4-913A-B6729CE98AF7}" type="pres">
      <dgm:prSet presAssocID="{338CAD3B-DA0D-4E92-B929-62B75EB060C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5D0C2F1-5C38-47C8-ADF5-5E98E6A2CCC6}" type="pres">
      <dgm:prSet presAssocID="{8AE3B3EF-5281-453E-A06B-C0011FEE18C8}" presName="hierRoot1" presStyleCnt="0">
        <dgm:presLayoutVars>
          <dgm:hierBranch val="r"/>
        </dgm:presLayoutVars>
      </dgm:prSet>
      <dgm:spPr/>
    </dgm:pt>
    <dgm:pt modelId="{43DA4B04-C4B9-448B-B10F-7A931B60F31F}" type="pres">
      <dgm:prSet presAssocID="{8AE3B3EF-5281-453E-A06B-C0011FEE18C8}" presName="rootComposite1" presStyleCnt="0"/>
      <dgm:spPr/>
    </dgm:pt>
    <dgm:pt modelId="{C37421BC-B50D-4F03-AD87-CF40A2E537B7}" type="pres">
      <dgm:prSet presAssocID="{8AE3B3EF-5281-453E-A06B-C0011FEE18C8}" presName="rootText1" presStyleLbl="node0" presStyleIdx="0" presStyleCnt="1">
        <dgm:presLayoutVars>
          <dgm:chPref val="3"/>
        </dgm:presLayoutVars>
      </dgm:prSet>
      <dgm:spPr/>
    </dgm:pt>
    <dgm:pt modelId="{33121BBB-029F-4E83-BCA6-FEAA541EB87D}" type="pres">
      <dgm:prSet presAssocID="{8AE3B3EF-5281-453E-A06B-C0011FEE18C8}" presName="rootConnector1" presStyleLbl="node1" presStyleIdx="0" presStyleCnt="0"/>
      <dgm:spPr/>
    </dgm:pt>
    <dgm:pt modelId="{99CC0D86-FC9D-4B17-BDD1-4D4C291EAA5E}" type="pres">
      <dgm:prSet presAssocID="{8AE3B3EF-5281-453E-A06B-C0011FEE18C8}" presName="hierChild2" presStyleCnt="0"/>
      <dgm:spPr/>
    </dgm:pt>
    <dgm:pt modelId="{F0037A43-046C-4A15-AE79-54F95BDCC0B8}" type="pres">
      <dgm:prSet presAssocID="{E9B3BE50-A456-4260-9D5B-4ACB701E3E9F}" presName="Name50" presStyleLbl="parChTrans1D2" presStyleIdx="0" presStyleCnt="2"/>
      <dgm:spPr/>
    </dgm:pt>
    <dgm:pt modelId="{BB0F70CD-F2D6-4F7E-8B6E-A3BE876ABF23}" type="pres">
      <dgm:prSet presAssocID="{B0E8F8C7-9C2A-4245-B30F-D91AF32CE56B}" presName="hierRoot2" presStyleCnt="0">
        <dgm:presLayoutVars>
          <dgm:hierBranch/>
        </dgm:presLayoutVars>
      </dgm:prSet>
      <dgm:spPr/>
    </dgm:pt>
    <dgm:pt modelId="{71DE9107-16FE-4187-87DD-CA029BDBF132}" type="pres">
      <dgm:prSet presAssocID="{B0E8F8C7-9C2A-4245-B30F-D91AF32CE56B}" presName="rootComposite" presStyleCnt="0"/>
      <dgm:spPr/>
    </dgm:pt>
    <dgm:pt modelId="{027C0F88-1365-441E-9198-B2A82D09E4EA}" type="pres">
      <dgm:prSet presAssocID="{B0E8F8C7-9C2A-4245-B30F-D91AF32CE56B}" presName="rootText" presStyleLbl="node2" presStyleIdx="0" presStyleCnt="2">
        <dgm:presLayoutVars>
          <dgm:chPref val="3"/>
        </dgm:presLayoutVars>
      </dgm:prSet>
      <dgm:spPr/>
    </dgm:pt>
    <dgm:pt modelId="{0A31D0D9-3C57-42F5-BE03-18ADECE195D8}" type="pres">
      <dgm:prSet presAssocID="{B0E8F8C7-9C2A-4245-B30F-D91AF32CE56B}" presName="rootConnector" presStyleLbl="node2" presStyleIdx="0" presStyleCnt="2"/>
      <dgm:spPr/>
    </dgm:pt>
    <dgm:pt modelId="{65A8B6BE-3F46-45DF-94D4-7B88DF524967}" type="pres">
      <dgm:prSet presAssocID="{B0E8F8C7-9C2A-4245-B30F-D91AF32CE56B}" presName="hierChild4" presStyleCnt="0"/>
      <dgm:spPr/>
    </dgm:pt>
    <dgm:pt modelId="{6EA76B55-00C2-4D9D-9E32-B6B65E8C324B}" type="pres">
      <dgm:prSet presAssocID="{B0E8F8C7-9C2A-4245-B30F-D91AF32CE56B}" presName="hierChild5" presStyleCnt="0"/>
      <dgm:spPr/>
    </dgm:pt>
    <dgm:pt modelId="{CF4D3238-B1A9-4FD7-911E-610FCBF6872A}" type="pres">
      <dgm:prSet presAssocID="{C7A49C41-056E-40DD-BD4B-9F03616655FF}" presName="Name50" presStyleLbl="parChTrans1D2" presStyleIdx="1" presStyleCnt="2"/>
      <dgm:spPr/>
    </dgm:pt>
    <dgm:pt modelId="{A8F91FAF-14E9-49D1-ABA0-E1B0E7B59A2E}" type="pres">
      <dgm:prSet presAssocID="{98E92E65-E584-4670-9C84-1C2B31D57C39}" presName="hierRoot2" presStyleCnt="0">
        <dgm:presLayoutVars>
          <dgm:hierBranch/>
        </dgm:presLayoutVars>
      </dgm:prSet>
      <dgm:spPr/>
    </dgm:pt>
    <dgm:pt modelId="{979FCC99-49CE-467C-ACB9-3A25D874B991}" type="pres">
      <dgm:prSet presAssocID="{98E92E65-E584-4670-9C84-1C2B31D57C39}" presName="rootComposite" presStyleCnt="0"/>
      <dgm:spPr/>
    </dgm:pt>
    <dgm:pt modelId="{5353657F-488F-454C-8E82-7149815C0299}" type="pres">
      <dgm:prSet presAssocID="{98E92E65-E584-4670-9C84-1C2B31D57C39}" presName="rootText" presStyleLbl="node2" presStyleIdx="1" presStyleCnt="2">
        <dgm:presLayoutVars>
          <dgm:chPref val="3"/>
        </dgm:presLayoutVars>
      </dgm:prSet>
      <dgm:spPr/>
    </dgm:pt>
    <dgm:pt modelId="{1842B3F9-71D9-4F30-8742-BE34521F553C}" type="pres">
      <dgm:prSet presAssocID="{98E92E65-E584-4670-9C84-1C2B31D57C39}" presName="rootConnector" presStyleLbl="node2" presStyleIdx="1" presStyleCnt="2"/>
      <dgm:spPr/>
    </dgm:pt>
    <dgm:pt modelId="{E611BAB7-4BAB-4AD3-9111-B80988919D75}" type="pres">
      <dgm:prSet presAssocID="{98E92E65-E584-4670-9C84-1C2B31D57C39}" presName="hierChild4" presStyleCnt="0"/>
      <dgm:spPr/>
    </dgm:pt>
    <dgm:pt modelId="{F0F9111B-ED99-414C-AD2B-AAD42EB260EC}" type="pres">
      <dgm:prSet presAssocID="{98E92E65-E584-4670-9C84-1C2B31D57C39}" presName="hierChild5" presStyleCnt="0"/>
      <dgm:spPr/>
    </dgm:pt>
    <dgm:pt modelId="{D08A0AF4-2FC4-426C-8AD4-E3261354F3BE}" type="pres">
      <dgm:prSet presAssocID="{8AE3B3EF-5281-453E-A06B-C0011FEE18C8}" presName="hierChild3" presStyleCnt="0"/>
      <dgm:spPr/>
    </dgm:pt>
  </dgm:ptLst>
  <dgm:cxnLst>
    <dgm:cxn modelId="{5400C06C-83AE-4593-98B8-81D028EFAF87}" srcId="{8AE3B3EF-5281-453E-A06B-C0011FEE18C8}" destId="{B0E8F8C7-9C2A-4245-B30F-D91AF32CE56B}" srcOrd="0" destOrd="0" parTransId="{E9B3BE50-A456-4260-9D5B-4ACB701E3E9F}" sibTransId="{5884B6EE-E4D0-406D-BDE1-02FDF3B075E8}"/>
    <dgm:cxn modelId="{B13284F8-2181-43FB-B7CC-6A3F78DACA71}" type="presOf" srcId="{B0E8F8C7-9C2A-4245-B30F-D91AF32CE56B}" destId="{0A31D0D9-3C57-42F5-BE03-18ADECE195D8}" srcOrd="1" destOrd="0" presId="urn:microsoft.com/office/officeart/2005/8/layout/orgChart1"/>
    <dgm:cxn modelId="{1222E663-5ABB-4E1C-AB15-2DFF9D0F7EA2}" type="presOf" srcId="{338CAD3B-DA0D-4E92-B929-62B75EB060CD}" destId="{3EA26120-6E3B-42B4-913A-B6729CE98AF7}" srcOrd="0" destOrd="0" presId="urn:microsoft.com/office/officeart/2005/8/layout/orgChart1"/>
    <dgm:cxn modelId="{811C63F4-46D2-4B34-8097-06EC16FF77C5}" type="presOf" srcId="{8AE3B3EF-5281-453E-A06B-C0011FEE18C8}" destId="{33121BBB-029F-4E83-BCA6-FEAA541EB87D}" srcOrd="1" destOrd="0" presId="urn:microsoft.com/office/officeart/2005/8/layout/orgChart1"/>
    <dgm:cxn modelId="{BAB48C0F-13BC-45F2-84FE-B1C0A78E4ED7}" type="presOf" srcId="{98E92E65-E584-4670-9C84-1C2B31D57C39}" destId="{1842B3F9-71D9-4F30-8742-BE34521F553C}" srcOrd="1" destOrd="0" presId="urn:microsoft.com/office/officeart/2005/8/layout/orgChart1"/>
    <dgm:cxn modelId="{B4BECF2D-2692-45B8-92F8-B8C5E58D30DE}" type="presOf" srcId="{B0E8F8C7-9C2A-4245-B30F-D91AF32CE56B}" destId="{027C0F88-1365-441E-9198-B2A82D09E4EA}" srcOrd="0" destOrd="0" presId="urn:microsoft.com/office/officeart/2005/8/layout/orgChart1"/>
    <dgm:cxn modelId="{359ACD5C-81E6-43F7-8A98-1048E483D9A7}" srcId="{338CAD3B-DA0D-4E92-B929-62B75EB060CD}" destId="{8AE3B3EF-5281-453E-A06B-C0011FEE18C8}" srcOrd="0" destOrd="0" parTransId="{112704CB-EB07-4DDB-8D66-DB6060E67B11}" sibTransId="{EDE5A661-032F-4870-9295-881CD271EE86}"/>
    <dgm:cxn modelId="{0EF6D5DF-4AC6-4137-BC22-5CD0D83537F7}" type="presOf" srcId="{C7A49C41-056E-40DD-BD4B-9F03616655FF}" destId="{CF4D3238-B1A9-4FD7-911E-610FCBF6872A}" srcOrd="0" destOrd="0" presId="urn:microsoft.com/office/officeart/2005/8/layout/orgChart1"/>
    <dgm:cxn modelId="{928959B6-AFBC-40C1-9460-B71397B364B0}" type="presOf" srcId="{8AE3B3EF-5281-453E-A06B-C0011FEE18C8}" destId="{C37421BC-B50D-4F03-AD87-CF40A2E537B7}" srcOrd="0" destOrd="0" presId="urn:microsoft.com/office/officeart/2005/8/layout/orgChart1"/>
    <dgm:cxn modelId="{492FAE88-2923-42F4-B5D9-38C8DB8A47C2}" srcId="{8AE3B3EF-5281-453E-A06B-C0011FEE18C8}" destId="{98E92E65-E584-4670-9C84-1C2B31D57C39}" srcOrd="1" destOrd="0" parTransId="{C7A49C41-056E-40DD-BD4B-9F03616655FF}" sibTransId="{12C76710-F03E-473C-B005-953CDB2E4C78}"/>
    <dgm:cxn modelId="{3B78B62D-7992-41AE-82EF-501819A56F3F}" type="presOf" srcId="{E9B3BE50-A456-4260-9D5B-4ACB701E3E9F}" destId="{F0037A43-046C-4A15-AE79-54F95BDCC0B8}" srcOrd="0" destOrd="0" presId="urn:microsoft.com/office/officeart/2005/8/layout/orgChart1"/>
    <dgm:cxn modelId="{5B6D9ECB-0BB0-4EA7-97C4-566CA6C4256F}" type="presOf" srcId="{98E92E65-E584-4670-9C84-1C2B31D57C39}" destId="{5353657F-488F-454C-8E82-7149815C0299}" srcOrd="0" destOrd="0" presId="urn:microsoft.com/office/officeart/2005/8/layout/orgChart1"/>
    <dgm:cxn modelId="{66BD11A8-47D2-40C6-A663-8ABE3947B4B6}" type="presParOf" srcId="{3EA26120-6E3B-42B4-913A-B6729CE98AF7}" destId="{C5D0C2F1-5C38-47C8-ADF5-5E98E6A2CCC6}" srcOrd="0" destOrd="0" presId="urn:microsoft.com/office/officeart/2005/8/layout/orgChart1"/>
    <dgm:cxn modelId="{25CD5F1C-D81F-4184-8244-652ED83EEE14}" type="presParOf" srcId="{C5D0C2F1-5C38-47C8-ADF5-5E98E6A2CCC6}" destId="{43DA4B04-C4B9-448B-B10F-7A931B60F31F}" srcOrd="0" destOrd="0" presId="urn:microsoft.com/office/officeart/2005/8/layout/orgChart1"/>
    <dgm:cxn modelId="{8FCC08AD-57D9-4C58-8822-B03DF22F8DDB}" type="presParOf" srcId="{43DA4B04-C4B9-448B-B10F-7A931B60F31F}" destId="{C37421BC-B50D-4F03-AD87-CF40A2E537B7}" srcOrd="0" destOrd="0" presId="urn:microsoft.com/office/officeart/2005/8/layout/orgChart1"/>
    <dgm:cxn modelId="{BF125C37-724F-4503-B4DC-0C11DDAA3645}" type="presParOf" srcId="{43DA4B04-C4B9-448B-B10F-7A931B60F31F}" destId="{33121BBB-029F-4E83-BCA6-FEAA541EB87D}" srcOrd="1" destOrd="0" presId="urn:microsoft.com/office/officeart/2005/8/layout/orgChart1"/>
    <dgm:cxn modelId="{06972784-C158-4E07-AA28-C772399DFFB7}" type="presParOf" srcId="{C5D0C2F1-5C38-47C8-ADF5-5E98E6A2CCC6}" destId="{99CC0D86-FC9D-4B17-BDD1-4D4C291EAA5E}" srcOrd="1" destOrd="0" presId="urn:microsoft.com/office/officeart/2005/8/layout/orgChart1"/>
    <dgm:cxn modelId="{224CF5CE-2E28-45B9-9A91-D6CD21782CA8}" type="presParOf" srcId="{99CC0D86-FC9D-4B17-BDD1-4D4C291EAA5E}" destId="{F0037A43-046C-4A15-AE79-54F95BDCC0B8}" srcOrd="0" destOrd="0" presId="urn:microsoft.com/office/officeart/2005/8/layout/orgChart1"/>
    <dgm:cxn modelId="{F74B05B1-9C62-4B91-B473-05FC51F6804D}" type="presParOf" srcId="{99CC0D86-FC9D-4B17-BDD1-4D4C291EAA5E}" destId="{BB0F70CD-F2D6-4F7E-8B6E-A3BE876ABF23}" srcOrd="1" destOrd="0" presId="urn:microsoft.com/office/officeart/2005/8/layout/orgChart1"/>
    <dgm:cxn modelId="{C79B7C88-925C-419A-BC0E-9B1564407890}" type="presParOf" srcId="{BB0F70CD-F2D6-4F7E-8B6E-A3BE876ABF23}" destId="{71DE9107-16FE-4187-87DD-CA029BDBF132}" srcOrd="0" destOrd="0" presId="urn:microsoft.com/office/officeart/2005/8/layout/orgChart1"/>
    <dgm:cxn modelId="{4AA05E71-3B83-43E5-8582-6B155920B68D}" type="presParOf" srcId="{71DE9107-16FE-4187-87DD-CA029BDBF132}" destId="{027C0F88-1365-441E-9198-B2A82D09E4EA}" srcOrd="0" destOrd="0" presId="urn:microsoft.com/office/officeart/2005/8/layout/orgChart1"/>
    <dgm:cxn modelId="{1F318759-4695-44CB-95E6-886E374B487E}" type="presParOf" srcId="{71DE9107-16FE-4187-87DD-CA029BDBF132}" destId="{0A31D0D9-3C57-42F5-BE03-18ADECE195D8}" srcOrd="1" destOrd="0" presId="urn:microsoft.com/office/officeart/2005/8/layout/orgChart1"/>
    <dgm:cxn modelId="{C4984699-003B-4436-8AE3-58F2020736C8}" type="presParOf" srcId="{BB0F70CD-F2D6-4F7E-8B6E-A3BE876ABF23}" destId="{65A8B6BE-3F46-45DF-94D4-7B88DF524967}" srcOrd="1" destOrd="0" presId="urn:microsoft.com/office/officeart/2005/8/layout/orgChart1"/>
    <dgm:cxn modelId="{F8E9BEDB-4CD5-4244-8D80-09E4FB9E8D57}" type="presParOf" srcId="{BB0F70CD-F2D6-4F7E-8B6E-A3BE876ABF23}" destId="{6EA76B55-00C2-4D9D-9E32-B6B65E8C324B}" srcOrd="2" destOrd="0" presId="urn:microsoft.com/office/officeart/2005/8/layout/orgChart1"/>
    <dgm:cxn modelId="{D2D87D56-C755-4C42-B637-A23BC3E5708B}" type="presParOf" srcId="{99CC0D86-FC9D-4B17-BDD1-4D4C291EAA5E}" destId="{CF4D3238-B1A9-4FD7-911E-610FCBF6872A}" srcOrd="2" destOrd="0" presId="urn:microsoft.com/office/officeart/2005/8/layout/orgChart1"/>
    <dgm:cxn modelId="{F302FB17-57FC-4226-9E9E-F18A40006F89}" type="presParOf" srcId="{99CC0D86-FC9D-4B17-BDD1-4D4C291EAA5E}" destId="{A8F91FAF-14E9-49D1-ABA0-E1B0E7B59A2E}" srcOrd="3" destOrd="0" presId="urn:microsoft.com/office/officeart/2005/8/layout/orgChart1"/>
    <dgm:cxn modelId="{550AD14C-412F-46D6-836D-2CC38C239B5B}" type="presParOf" srcId="{A8F91FAF-14E9-49D1-ABA0-E1B0E7B59A2E}" destId="{979FCC99-49CE-467C-ACB9-3A25D874B991}" srcOrd="0" destOrd="0" presId="urn:microsoft.com/office/officeart/2005/8/layout/orgChart1"/>
    <dgm:cxn modelId="{DA79F066-2FAA-470F-9F8B-102791434B28}" type="presParOf" srcId="{979FCC99-49CE-467C-ACB9-3A25D874B991}" destId="{5353657F-488F-454C-8E82-7149815C0299}" srcOrd="0" destOrd="0" presId="urn:microsoft.com/office/officeart/2005/8/layout/orgChart1"/>
    <dgm:cxn modelId="{740F2295-C290-412F-BE56-F315F4F5E12D}" type="presParOf" srcId="{979FCC99-49CE-467C-ACB9-3A25D874B991}" destId="{1842B3F9-71D9-4F30-8742-BE34521F553C}" srcOrd="1" destOrd="0" presId="urn:microsoft.com/office/officeart/2005/8/layout/orgChart1"/>
    <dgm:cxn modelId="{557BE3C8-485C-4E59-BF4C-4695470F6A19}" type="presParOf" srcId="{A8F91FAF-14E9-49D1-ABA0-E1B0E7B59A2E}" destId="{E611BAB7-4BAB-4AD3-9111-B80988919D75}" srcOrd="1" destOrd="0" presId="urn:microsoft.com/office/officeart/2005/8/layout/orgChart1"/>
    <dgm:cxn modelId="{0DD5E230-1BF0-4D8A-9C86-90B86A375D48}" type="presParOf" srcId="{A8F91FAF-14E9-49D1-ABA0-E1B0E7B59A2E}" destId="{F0F9111B-ED99-414C-AD2B-AAD42EB260EC}" srcOrd="2" destOrd="0" presId="urn:microsoft.com/office/officeart/2005/8/layout/orgChart1"/>
    <dgm:cxn modelId="{BECC6122-2A49-4F34-9B5E-855830052978}" type="presParOf" srcId="{C5D0C2F1-5C38-47C8-ADF5-5E98E6A2CCC6}" destId="{D08A0AF4-2FC4-426C-8AD4-E3261354F3B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306BDA37-8245-4BF6-B352-01AA065914A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2363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B838D-F1C5-422E-9F76-B14ECD6F4C1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0F7C25-EE9F-4699-9846-144A8E786D3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0359C9-2D81-470D-A5A1-DFF30546F07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F462D-B4E0-4BE7-A5FC-0F36157D9C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0A08E0-38F9-4283-8A35-511D92B5106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F8EB12-B2DB-4599-9FF2-F119AC0F7E6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A59586-B2A7-4969-AE46-747F4450ED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120542-134E-42DA-A6C0-7E5AE79685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41854-48AF-48E8-AAF9-5AC6EDEBB57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FBC82A-C76E-4AD7-A2C3-E449511D2C0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D49E3-7EDA-426E-AFC5-78B97EA146A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BF91CCCD-9896-4A8C-925D-EA74B374CC0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5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9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0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1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2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3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1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4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5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7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8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9.w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3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4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3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Rectangle 15"/>
          <p:cNvSpPr>
            <a:spLocks noGrp="1" noChangeArrowheads="1"/>
          </p:cNvSpPr>
          <p:nvPr>
            <p:ph type="title"/>
          </p:nvPr>
        </p:nvSpPr>
        <p:spPr>
          <a:xfrm>
            <a:off x="468313" y="2276475"/>
            <a:ext cx="8229600" cy="1143000"/>
          </a:xfrm>
        </p:spPr>
        <p:txBody>
          <a:bodyPr/>
          <a:lstStyle/>
          <a:p>
            <a:r>
              <a:rPr lang="ru-RU" sz="9600">
                <a:latin typeface="Times New Roman" pitchFamily="18" charset="0"/>
              </a:rPr>
              <a:t>Липиды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530850"/>
          </a:xfrm>
        </p:spPr>
        <p:txBody>
          <a:bodyPr/>
          <a:lstStyle/>
          <a:p>
            <a:pPr algn="r"/>
            <a:r>
              <a:rPr lang="ru-RU">
                <a:latin typeface="Times New Roman" pitchFamily="18" charset="0"/>
              </a:rPr>
              <a:t>Липиды – нерастворимые в воде               маслянистые вещества, 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которые могут быть экстрагированы из клеток не полярными растворителями (эфир, хлороформ).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79388" y="0"/>
          <a:ext cx="8964612" cy="6865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2700338" y="2133600"/>
            <a:ext cx="3357562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9600"/>
              <a:t>Жиры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881063"/>
            <a:ext cx="9439275" cy="3382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7200"/>
              <a:t>Жиры  -    это  эфиры </a:t>
            </a:r>
          </a:p>
          <a:p>
            <a:pPr algn="l"/>
            <a:r>
              <a:rPr lang="ru-RU" sz="7200"/>
              <a:t>          высших жирных </a:t>
            </a:r>
          </a:p>
          <a:p>
            <a:pPr algn="l"/>
            <a:r>
              <a:rPr lang="ru-RU" sz="7200"/>
              <a:t>      кислот и глицерина.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723900" y="333375"/>
            <a:ext cx="8420100" cy="1098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tabLst>
                <a:tab pos="342900" algn="l"/>
              </a:tabLst>
            </a:pPr>
            <a:r>
              <a:rPr lang="ru-RU" sz="6600"/>
              <a:t>Общая формула жиров</a:t>
            </a:r>
          </a:p>
        </p:txBody>
      </p:sp>
      <p:graphicFrame>
        <p:nvGraphicFramePr>
          <p:cNvPr id="53253" name="Object 5"/>
          <p:cNvGraphicFramePr>
            <a:graphicFrameLocks noChangeAspect="1"/>
          </p:cNvGraphicFramePr>
          <p:nvPr/>
        </p:nvGraphicFramePr>
        <p:xfrm>
          <a:off x="2590800" y="1989138"/>
          <a:ext cx="3817938" cy="403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4" name="ChemSketch" r:id="rId3" imgW="1600200" imgH="1688760" progId="ACD.ChemSketch.20">
                  <p:embed/>
                </p:oleObj>
              </mc:Choice>
              <mc:Fallback>
                <p:oleObj name="ChemSketch" r:id="rId3" imgW="1600200" imgH="1688760" progId="ACD.ChemSketch.2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989138"/>
                        <a:ext cx="3817938" cy="403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ru-RU" sz="6600">
                <a:solidFill>
                  <a:schemeClr val="tx2"/>
                </a:solidFill>
              </a:rPr>
              <a:t>Формулы высших жирных кислот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1835150" y="4149725"/>
            <a:ext cx="511175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400">
                <a:solidFill>
                  <a:srgbClr val="000000"/>
                </a:solidFill>
                <a:cs typeface="Times New Roman" pitchFamily="18" charset="0"/>
              </a:rPr>
              <a:t>СН</a:t>
            </a:r>
            <a:r>
              <a:rPr lang="ru-RU" sz="4400" baseline="-30000">
                <a:solidFill>
                  <a:srgbClr val="000000"/>
                </a:solidFill>
                <a:cs typeface="Times New Roman" pitchFamily="18" charset="0"/>
              </a:rPr>
              <a:t>3</a:t>
            </a:r>
            <a:r>
              <a:rPr lang="ru-RU" sz="4400">
                <a:solidFill>
                  <a:srgbClr val="000000"/>
                </a:solidFill>
                <a:cs typeface="Times New Roman" pitchFamily="18" charset="0"/>
              </a:rPr>
              <a:t>(СН</a:t>
            </a:r>
            <a:r>
              <a:rPr lang="ru-RU" sz="4400" baseline="-30000">
                <a:solidFill>
                  <a:srgbClr val="000000"/>
                </a:solidFill>
                <a:cs typeface="Times New Roman" pitchFamily="18" charset="0"/>
              </a:rPr>
              <a:t>2</a:t>
            </a:r>
            <a:r>
              <a:rPr lang="ru-RU" sz="4400">
                <a:solidFill>
                  <a:srgbClr val="000000"/>
                </a:solidFill>
                <a:cs typeface="Times New Roman" pitchFamily="18" charset="0"/>
              </a:rPr>
              <a:t>)</a:t>
            </a:r>
            <a:r>
              <a:rPr lang="en-US" sz="4400" baseline="-30000">
                <a:solidFill>
                  <a:srgbClr val="000000"/>
                </a:solidFill>
                <a:cs typeface="Times New Roman" pitchFamily="18" charset="0"/>
              </a:rPr>
              <a:t>n</a:t>
            </a:r>
            <a:r>
              <a:rPr lang="ru-RU" sz="4400">
                <a:solidFill>
                  <a:srgbClr val="000000"/>
                </a:solidFill>
                <a:cs typeface="Times New Roman" pitchFamily="18" charset="0"/>
              </a:rPr>
              <a:t>СООН</a:t>
            </a: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2124075" y="3213100"/>
            <a:ext cx="5240338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4400"/>
              <a:t>Предельные кислоты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350"/>
            <a:ext cx="9540875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250825" y="17002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ru-RU" sz="4800">
                <a:solidFill>
                  <a:schemeClr val="tx2"/>
                </a:solidFill>
              </a:rPr>
              <a:t>Полиеновые  кислоты</a:t>
            </a:r>
          </a:p>
        </p:txBody>
      </p:sp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7563"/>
            <a:ext cx="8820150" cy="1739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260350"/>
            <a:ext cx="8975725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2800"/>
              <a:t>Биологически важные жирные кислоты характеризуются: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250825" y="1268413"/>
            <a:ext cx="874395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buFontTx/>
              <a:buAutoNum type="arabicPeriod"/>
              <a:tabLst>
                <a:tab pos="342900" algn="l"/>
              </a:tabLst>
            </a:pPr>
            <a:r>
              <a:rPr lang="ru-RU" sz="3600"/>
              <a:t>   являются монокарбоновыми кислотами;</a:t>
            </a: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250825" y="2205038"/>
            <a:ext cx="8132763" cy="1190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tabLst>
                <a:tab pos="342900" algn="l"/>
              </a:tabLst>
            </a:pPr>
            <a:r>
              <a:rPr lang="ru-RU" sz="3600"/>
              <a:t>2.   содержат неполярную ациклическую</a:t>
            </a:r>
          </a:p>
          <a:p>
            <a:pPr algn="l">
              <a:tabLst>
                <a:tab pos="342900" algn="l"/>
              </a:tabLst>
            </a:pPr>
            <a:r>
              <a:rPr lang="ru-RU" sz="3600"/>
              <a:t>      неразветвленную цепь;</a:t>
            </a: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436563" y="3716338"/>
            <a:ext cx="870743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tabLst>
                <a:tab pos="342900" algn="l"/>
              </a:tabLst>
            </a:pPr>
            <a:r>
              <a:rPr lang="ru-RU" sz="3600"/>
              <a:t>3.  содержат четное число атомов углерода;</a:t>
            </a: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323850" y="4724400"/>
            <a:ext cx="8553450" cy="1739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tabLst>
                <a:tab pos="342900" algn="l"/>
              </a:tabLst>
            </a:pPr>
            <a:r>
              <a:rPr lang="ru-RU" sz="3600"/>
              <a:t>4.  являются насыщенными соединениями,</a:t>
            </a:r>
          </a:p>
          <a:p>
            <a:pPr algn="l">
              <a:tabLst>
                <a:tab pos="342900" algn="l"/>
              </a:tabLst>
            </a:pPr>
            <a:r>
              <a:rPr lang="ru-RU" sz="3600"/>
              <a:t>     либо соединениями с одной или </a:t>
            </a:r>
          </a:p>
          <a:p>
            <a:pPr algn="l">
              <a:tabLst>
                <a:tab pos="342900" algn="l"/>
              </a:tabLst>
            </a:pPr>
            <a:r>
              <a:rPr lang="ru-RU" sz="3600"/>
              <a:t>     несколькими двойными связями.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Линоленовая кислота. Планарная формула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989138"/>
            <a:ext cx="8604250" cy="1954212"/>
          </a:xfrm>
          <a:prstGeom prst="rect">
            <a:avLst/>
          </a:prstGeom>
          <a:noFill/>
        </p:spPr>
      </p:pic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1908175" y="4365625"/>
            <a:ext cx="4824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400"/>
              <a:t>α-линоленовая кислота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6588125" y="2205038"/>
            <a:ext cx="7207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ru-RU" sz="2800">
                <a:latin typeface="Arial" charset="0"/>
              </a:rPr>
              <a:t>α</a:t>
            </a: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5867400" y="1698625"/>
            <a:ext cx="388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2800">
                <a:latin typeface="Arial" charset="0"/>
              </a:rPr>
              <a:t>β</a:t>
            </a: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5435600" y="3213100"/>
            <a:ext cx="4619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2800">
                <a:latin typeface="Arial" charset="0"/>
              </a:rPr>
              <a:t>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0"/>
            <a:ext cx="3190875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0"/>
            <a:ext cx="2060575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0"/>
            <a:ext cx="32512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0"/>
            <a:ext cx="2198688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0"/>
            <a:ext cx="3970337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0"/>
            <a:ext cx="1193800" cy="5589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5516563"/>
            <a:ext cx="4500562" cy="1206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46538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1075" y="0"/>
            <a:ext cx="1336675" cy="566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0200" y="5724525"/>
            <a:ext cx="5256213" cy="1133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042988" y="692150"/>
          <a:ext cx="1398587" cy="132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ChemSketch" r:id="rId3" imgW="1398960" imgH="1328760" progId="ACD.ChemSketch.20">
                  <p:embed/>
                </p:oleObj>
              </mc:Choice>
              <mc:Fallback>
                <p:oleObj name="ChemSketch" r:id="rId3" imgW="1398960" imgH="1328760" progId="ACD.ChemSketch.2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692150"/>
                        <a:ext cx="1398587" cy="1328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1116013" y="2781300"/>
          <a:ext cx="1398587" cy="132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ChemSketch" r:id="rId5" imgW="1398960" imgH="1328760" progId="ACD.ChemSketch.20">
                  <p:embed/>
                </p:oleObj>
              </mc:Choice>
              <mc:Fallback>
                <p:oleObj name="ChemSketch" r:id="rId5" imgW="1398960" imgH="1328760" progId="ACD.ChemSketch.2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781300"/>
                        <a:ext cx="1398587" cy="1328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1116013" y="4724400"/>
          <a:ext cx="1398587" cy="132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ChemSketch" r:id="rId7" imgW="1398960" imgH="1328760" progId="ACD.ChemSketch.20">
                  <p:embed/>
                </p:oleObj>
              </mc:Choice>
              <mc:Fallback>
                <p:oleObj name="ChemSketch" r:id="rId7" imgW="1398960" imgH="1328760" progId="ACD.ChemSketch.2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724400"/>
                        <a:ext cx="1398587" cy="1328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AutoShape 7"/>
          <p:cNvSpPr>
            <a:spLocks/>
          </p:cNvSpPr>
          <p:nvPr/>
        </p:nvSpPr>
        <p:spPr bwMode="auto">
          <a:xfrm>
            <a:off x="2555875" y="836613"/>
            <a:ext cx="647700" cy="1223962"/>
          </a:xfrm>
          <a:prstGeom prst="rightBrace">
            <a:avLst>
              <a:gd name="adj1" fmla="val 1574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2" name="AutoShape 8"/>
          <p:cNvSpPr>
            <a:spLocks/>
          </p:cNvSpPr>
          <p:nvPr/>
        </p:nvSpPr>
        <p:spPr bwMode="auto">
          <a:xfrm>
            <a:off x="2555875" y="2852738"/>
            <a:ext cx="792163" cy="1296987"/>
          </a:xfrm>
          <a:prstGeom prst="rightBrace">
            <a:avLst>
              <a:gd name="adj1" fmla="val 136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3" name="AutoShape 9"/>
          <p:cNvSpPr>
            <a:spLocks/>
          </p:cNvSpPr>
          <p:nvPr/>
        </p:nvSpPr>
        <p:spPr bwMode="auto">
          <a:xfrm>
            <a:off x="2627313" y="4868863"/>
            <a:ext cx="431800" cy="1296987"/>
          </a:xfrm>
          <a:prstGeom prst="rightBrace">
            <a:avLst>
              <a:gd name="adj1" fmla="val 2503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3348038" y="5229225"/>
            <a:ext cx="356870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Триацилглицерины</a:t>
            </a: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3492500" y="3213100"/>
            <a:ext cx="3395663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Диацилглицерины</a:t>
            </a:r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3419475" y="1125538"/>
            <a:ext cx="3886200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Моноацилглицерины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0"/>
            <a:ext cx="3392487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716463" y="404813"/>
            <a:ext cx="3814762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4000"/>
              <a:t>Триациглицерин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1042988" y="1773238"/>
          <a:ext cx="6985000" cy="368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7" name="ChemSketch" r:id="rId3" imgW="1978200" imgH="1042560" progId="ACD.ChemSketch.20">
                  <p:embed/>
                </p:oleObj>
              </mc:Choice>
              <mc:Fallback>
                <p:oleObj name="ChemSketch" r:id="rId3" imgW="1978200" imgH="1042560" progId="ACD.ChemSketch.2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73238"/>
                        <a:ext cx="6985000" cy="368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3348038" y="5876925"/>
            <a:ext cx="265747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3200"/>
              <a:t>трипальмитин</a:t>
            </a: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2484438" y="404813"/>
            <a:ext cx="4721225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/>
              <a:t>Простые жиры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60" name="Object 4"/>
          <p:cNvGraphicFramePr>
            <a:graphicFrameLocks noChangeAspect="1"/>
          </p:cNvGraphicFramePr>
          <p:nvPr/>
        </p:nvGraphicFramePr>
        <p:xfrm>
          <a:off x="468313" y="2133600"/>
          <a:ext cx="8207375" cy="2674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1" name="ChemSketch" r:id="rId3" imgW="3200400" imgH="1042560" progId="ACD.ChemSketch.20">
                  <p:embed/>
                </p:oleObj>
              </mc:Choice>
              <mc:Fallback>
                <p:oleObj name="ChemSketch" r:id="rId3" imgW="3200400" imgH="1042560" progId="ACD.ChemSketch.2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133600"/>
                        <a:ext cx="8207375" cy="2674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3492500" y="5229225"/>
            <a:ext cx="20066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3600"/>
              <a:t>триолеин</a:t>
            </a: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2411413" y="476250"/>
            <a:ext cx="4606925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/>
              <a:t>Простые жиры</a:t>
            </a:r>
            <a:r>
              <a:rPr lang="ru-RU" sz="1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755650" y="1916113"/>
          <a:ext cx="7993063" cy="2662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5" name="ChemSketch" r:id="rId3" imgW="3130200" imgH="1042560" progId="ACD.ChemSketch.20">
                  <p:embed/>
                </p:oleObj>
              </mc:Choice>
              <mc:Fallback>
                <p:oleObj name="ChemSketch" r:id="rId3" imgW="3130200" imgH="1042560" progId="ACD.ChemSketch.2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916113"/>
                        <a:ext cx="7993063" cy="2662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2411413" y="476250"/>
            <a:ext cx="4816475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4400"/>
              <a:t>Смешанные  жиры </a:t>
            </a: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2916238" y="5229225"/>
            <a:ext cx="3773487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3200"/>
              <a:t>пальмитостеаролеин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2411413" y="476250"/>
            <a:ext cx="4816475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4400"/>
              <a:t>Смешанные  жиры </a:t>
            </a:r>
          </a:p>
        </p:txBody>
      </p:sp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1763713" y="1844675"/>
          <a:ext cx="6192837" cy="304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0" name="ChemSketch" r:id="rId3" imgW="2121480" imgH="1042560" progId="ACD.ChemSketch.20">
                  <p:embed/>
                </p:oleObj>
              </mc:Choice>
              <mc:Fallback>
                <p:oleObj name="ChemSketch" r:id="rId3" imgW="2121480" imgH="1042560" progId="ACD.ChemSketch.2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1844675"/>
                        <a:ext cx="6192837" cy="304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3276600" y="5445125"/>
            <a:ext cx="3335338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2800"/>
              <a:t>пальмитодиастеарин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2" name="Group 4"/>
          <p:cNvGrpSpPr>
            <a:grpSpLocks noChangeAspect="1"/>
          </p:cNvGrpSpPr>
          <p:nvPr/>
        </p:nvGrpSpPr>
        <p:grpSpPr bwMode="auto">
          <a:xfrm>
            <a:off x="1763713" y="2276475"/>
            <a:ext cx="6408737" cy="3543300"/>
            <a:chOff x="2589" y="1933"/>
            <a:chExt cx="7200" cy="4321"/>
          </a:xfrm>
        </p:grpSpPr>
        <p:sp>
          <p:nvSpPr>
            <p:cNvPr id="12293" name="AutoShape 5"/>
            <p:cNvSpPr>
              <a:spLocks noChangeAspect="1" noChangeArrowheads="1"/>
            </p:cNvSpPr>
            <p:nvPr/>
          </p:nvSpPr>
          <p:spPr bwMode="auto">
            <a:xfrm>
              <a:off x="2589" y="1933"/>
              <a:ext cx="7200" cy="4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4" name="Oval 6"/>
            <p:cNvSpPr>
              <a:spLocks noChangeArrowheads="1"/>
            </p:cNvSpPr>
            <p:nvPr/>
          </p:nvSpPr>
          <p:spPr bwMode="auto">
            <a:xfrm>
              <a:off x="3436" y="2490"/>
              <a:ext cx="989" cy="376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5" name="Oval 7"/>
            <p:cNvSpPr>
              <a:spLocks noChangeArrowheads="1"/>
            </p:cNvSpPr>
            <p:nvPr/>
          </p:nvSpPr>
          <p:spPr bwMode="auto">
            <a:xfrm>
              <a:off x="4001" y="2769"/>
              <a:ext cx="2260" cy="69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6" name="Oval 8"/>
            <p:cNvSpPr>
              <a:spLocks noChangeArrowheads="1"/>
            </p:cNvSpPr>
            <p:nvPr/>
          </p:nvSpPr>
          <p:spPr bwMode="auto">
            <a:xfrm>
              <a:off x="4001" y="4023"/>
              <a:ext cx="2259" cy="69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7" name="Oval 9"/>
            <p:cNvSpPr>
              <a:spLocks noChangeArrowheads="1"/>
            </p:cNvSpPr>
            <p:nvPr/>
          </p:nvSpPr>
          <p:spPr bwMode="auto">
            <a:xfrm>
              <a:off x="4001" y="5278"/>
              <a:ext cx="2259" cy="69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8" name="AutoShape 10"/>
            <p:cNvSpPr>
              <a:spLocks noChangeArrowheads="1"/>
            </p:cNvSpPr>
            <p:nvPr/>
          </p:nvSpPr>
          <p:spPr bwMode="auto">
            <a:xfrm>
              <a:off x="3154" y="2909"/>
              <a:ext cx="424" cy="835"/>
            </a:xfrm>
            <a:prstGeom prst="curvedRightArrow">
              <a:avLst>
                <a:gd name="adj1" fmla="val 39387"/>
                <a:gd name="adj2" fmla="val 78774"/>
                <a:gd name="adj3" fmla="val 3333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9" name="AutoShape 11"/>
            <p:cNvSpPr>
              <a:spLocks noChangeArrowheads="1"/>
            </p:cNvSpPr>
            <p:nvPr/>
          </p:nvSpPr>
          <p:spPr bwMode="auto">
            <a:xfrm>
              <a:off x="2871" y="3884"/>
              <a:ext cx="564" cy="697"/>
            </a:xfrm>
            <a:prstGeom prst="curvedRightArrow">
              <a:avLst>
                <a:gd name="adj1" fmla="val 24716"/>
                <a:gd name="adj2" fmla="val 49433"/>
                <a:gd name="adj3" fmla="val 3333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0" name="AutoShape 12"/>
            <p:cNvSpPr>
              <a:spLocks noChangeArrowheads="1"/>
            </p:cNvSpPr>
            <p:nvPr/>
          </p:nvSpPr>
          <p:spPr bwMode="auto">
            <a:xfrm>
              <a:off x="2730" y="4860"/>
              <a:ext cx="704" cy="696"/>
            </a:xfrm>
            <a:prstGeom prst="curvedRightArrow">
              <a:avLst>
                <a:gd name="adj1" fmla="val 20000"/>
                <a:gd name="adj2" fmla="val 40000"/>
                <a:gd name="adj3" fmla="val 33716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1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4424" y="4023"/>
              <a:ext cx="1271" cy="53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lbertus"/>
                </a:rPr>
                <a:t>Ацил</a:t>
              </a:r>
            </a:p>
          </p:txBody>
        </p:sp>
        <p:sp>
          <p:nvSpPr>
            <p:cNvPr id="12302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4424" y="5278"/>
              <a:ext cx="1412" cy="5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lbertus"/>
                </a:rPr>
                <a:t>Ацил</a:t>
              </a:r>
            </a:p>
          </p:txBody>
        </p:sp>
        <p:sp>
          <p:nvSpPr>
            <p:cNvPr id="12303" name="WordArt 15"/>
            <p:cNvSpPr>
              <a:spLocks noChangeArrowheads="1" noChangeShapeType="1" noTextEdit="1"/>
            </p:cNvSpPr>
            <p:nvPr/>
          </p:nvSpPr>
          <p:spPr bwMode="auto">
            <a:xfrm>
              <a:off x="4565" y="2769"/>
              <a:ext cx="1272" cy="55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Ацил</a:t>
              </a:r>
            </a:p>
          </p:txBody>
        </p:sp>
        <p:sp>
          <p:nvSpPr>
            <p:cNvPr id="12304" name="WordArt 16"/>
            <p:cNvSpPr>
              <a:spLocks noChangeArrowheads="1" noChangeShapeType="1" noTextEdit="1"/>
            </p:cNvSpPr>
            <p:nvPr/>
          </p:nvSpPr>
          <p:spPr bwMode="auto">
            <a:xfrm rot="5400000">
              <a:off x="2397" y="4090"/>
              <a:ext cx="3066" cy="424"/>
            </a:xfrm>
            <a:prstGeom prst="rect">
              <a:avLst/>
            </a:prstGeom>
          </p:spPr>
          <p:txBody>
            <a:bodyPr vert="wordArtVert"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fontAlgn="auto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глицерин</a:t>
              </a:r>
            </a:p>
          </p:txBody>
        </p:sp>
      </p:grpSp>
      <p:sp>
        <p:nvSpPr>
          <p:cNvPr id="12305" name="AutoShape 17"/>
          <p:cNvSpPr>
            <a:spLocks noChangeArrowheads="1"/>
          </p:cNvSpPr>
          <p:nvPr/>
        </p:nvSpPr>
        <p:spPr bwMode="auto">
          <a:xfrm>
            <a:off x="1979613" y="765175"/>
            <a:ext cx="5761037" cy="919163"/>
          </a:xfrm>
          <a:prstGeom prst="wedgeRectCallout">
            <a:avLst>
              <a:gd name="adj1" fmla="val -42065"/>
              <a:gd name="adj2" fmla="val 18661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ru-RU" sz="3200"/>
              <a:t>Вращение вокруг связи С-С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2124075" y="1773238"/>
          <a:ext cx="4176713" cy="402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1" name="ChemSketch" r:id="rId3" imgW="1078920" imgH="1039320" progId="ACD.ChemSketch.20">
                  <p:embed/>
                </p:oleObj>
              </mc:Choice>
              <mc:Fallback>
                <p:oleObj name="ChemSketch" r:id="rId3" imgW="1078920" imgH="1039320" progId="ACD.ChemSketch.2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1773238"/>
                        <a:ext cx="4176713" cy="4022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3779838" y="1484313"/>
            <a:ext cx="3365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2400" b="1"/>
              <a:t>1</a:t>
            </a: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3635375" y="3141663"/>
            <a:ext cx="4127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ru-RU" sz="2400" b="1"/>
              <a:t>2 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3635375" y="4679950"/>
            <a:ext cx="3365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2400" b="1"/>
              <a:t>3</a:t>
            </a: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2987675" y="260350"/>
            <a:ext cx="3038475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/>
              <a:t>Глицерин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971550" y="549275"/>
            <a:ext cx="6850063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/>
              <a:t>Структурная изомерия</a:t>
            </a:r>
          </a:p>
        </p:txBody>
      </p:sp>
      <p:graphicFrame>
        <p:nvGraphicFramePr>
          <p:cNvPr id="73733" name="Object 5"/>
          <p:cNvGraphicFramePr>
            <a:graphicFrameLocks noChangeAspect="1"/>
          </p:cNvGraphicFramePr>
          <p:nvPr/>
        </p:nvGraphicFramePr>
        <p:xfrm>
          <a:off x="755650" y="1916113"/>
          <a:ext cx="7993063" cy="2662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4" name="ChemSketch" r:id="rId3" imgW="3130200" imgH="1042560" progId="ACD.ChemSketch.20">
                  <p:embed/>
                </p:oleObj>
              </mc:Choice>
              <mc:Fallback>
                <p:oleObj name="ChemSketch" r:id="rId3" imgW="3130200" imgH="1042560" progId="ACD.ChemSketch.2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916113"/>
                        <a:ext cx="7993063" cy="2662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2916238" y="5229225"/>
            <a:ext cx="3773487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3200"/>
              <a:t>пальмитостеаролеин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6" name="Object 4"/>
          <p:cNvGraphicFramePr>
            <a:graphicFrameLocks noChangeAspect="1"/>
          </p:cNvGraphicFramePr>
          <p:nvPr/>
        </p:nvGraphicFramePr>
        <p:xfrm>
          <a:off x="1258888" y="1412875"/>
          <a:ext cx="7292975" cy="2662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7" name="ChemSketch" r:id="rId3" imgW="2855880" imgH="1042560" progId="ACD.ChemSketch.20">
                  <p:embed/>
                </p:oleObj>
              </mc:Choice>
              <mc:Fallback>
                <p:oleObj name="ChemSketch" r:id="rId3" imgW="2855880" imgH="1042560" progId="ACD.ChemSketch.2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1412875"/>
                        <a:ext cx="7292975" cy="2662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2339975" y="4868863"/>
            <a:ext cx="4462463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3600"/>
              <a:t>пальмитоленостеарин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804" name="Object 4"/>
          <p:cNvGraphicFramePr>
            <a:graphicFrameLocks noChangeAspect="1"/>
          </p:cNvGraphicFramePr>
          <p:nvPr/>
        </p:nvGraphicFramePr>
        <p:xfrm>
          <a:off x="611188" y="1628775"/>
          <a:ext cx="7956550" cy="477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5" name="ChemSketch" r:id="rId3" imgW="2212920" imgH="1328760" progId="ACD.ChemSketch.20">
                  <p:embed/>
                </p:oleObj>
              </mc:Choice>
              <mc:Fallback>
                <p:oleObj name="ChemSketch" r:id="rId3" imgW="2212920" imgH="1328760" progId="ACD.ChemSketch.2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628775"/>
                        <a:ext cx="7956550" cy="477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8" name="Rectangle 8"/>
          <p:cNvSpPr>
            <a:spLocks noChangeArrowheads="1"/>
          </p:cNvSpPr>
          <p:nvPr/>
        </p:nvSpPr>
        <p:spPr bwMode="auto">
          <a:xfrm>
            <a:off x="1692275" y="0"/>
            <a:ext cx="6170613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/>
              <a:t>Оптическая изомеря</a:t>
            </a:r>
          </a:p>
        </p:txBody>
      </p:sp>
      <p:sp>
        <p:nvSpPr>
          <p:cNvPr id="76809" name="AutoShape 9"/>
          <p:cNvSpPr>
            <a:spLocks noChangeArrowheads="1"/>
          </p:cNvSpPr>
          <p:nvPr/>
        </p:nvSpPr>
        <p:spPr bwMode="auto">
          <a:xfrm>
            <a:off x="468313" y="1773238"/>
            <a:ext cx="2735262" cy="1008062"/>
          </a:xfrm>
          <a:prstGeom prst="wedgeRectCallout">
            <a:avLst>
              <a:gd name="adj1" fmla="val 82329"/>
              <a:gd name="adj2" fmla="val 21551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6810" name="WordArt 10"/>
          <p:cNvSpPr>
            <a:spLocks noChangeArrowheads="1" noChangeShapeType="1" noTextEdit="1"/>
          </p:cNvSpPr>
          <p:nvPr/>
        </p:nvSpPr>
        <p:spPr bwMode="auto">
          <a:xfrm>
            <a:off x="539750" y="1989138"/>
            <a:ext cx="2592388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Хиральный центр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0" name="Picture 4" descr="o4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492375"/>
            <a:ext cx="8713787" cy="1776413"/>
          </a:xfrm>
          <a:prstGeom prst="rect">
            <a:avLst/>
          </a:prstGeom>
          <a:noFill/>
        </p:spPr>
      </p:pic>
      <p:sp>
        <p:nvSpPr>
          <p:cNvPr id="75781" name="Rectangle 5"/>
          <p:cNvSpPr>
            <a:spLocks noChangeArrowheads="1"/>
          </p:cNvSpPr>
          <p:nvPr/>
        </p:nvSpPr>
        <p:spPr bwMode="auto">
          <a:xfrm>
            <a:off x="1619250" y="692150"/>
            <a:ext cx="664210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i="1"/>
              <a:t>Цис-транс</a:t>
            </a:r>
            <a:r>
              <a:rPr lang="ru-RU" b="1"/>
              <a:t> изомерия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1908175" y="404813"/>
            <a:ext cx="541655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/>
              <a:t>Получение жиров</a:t>
            </a:r>
          </a:p>
        </p:txBody>
      </p:sp>
      <p:graphicFrame>
        <p:nvGraphicFramePr>
          <p:cNvPr id="70661" name="Object 5"/>
          <p:cNvGraphicFramePr>
            <a:graphicFrameLocks noChangeAspect="1"/>
          </p:cNvGraphicFramePr>
          <p:nvPr/>
        </p:nvGraphicFramePr>
        <p:xfrm>
          <a:off x="539750" y="2060575"/>
          <a:ext cx="8137525" cy="313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2" name="ChemSketch" r:id="rId3" imgW="4703040" imgH="1810440" progId="ACD.ChemSketch.20">
                  <p:embed/>
                </p:oleObj>
              </mc:Choice>
              <mc:Fallback>
                <p:oleObj name="ChemSketch" r:id="rId3" imgW="4703040" imgH="1810440" progId="ACD.ChemSketch.2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060575"/>
                        <a:ext cx="8137525" cy="313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8" name="Object 4"/>
          <p:cNvGraphicFramePr>
            <a:graphicFrameLocks noChangeAspect="1"/>
          </p:cNvGraphicFramePr>
          <p:nvPr/>
        </p:nvGraphicFramePr>
        <p:xfrm>
          <a:off x="539750" y="2060575"/>
          <a:ext cx="8137525" cy="313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29" name="ChemSketch" r:id="rId3" imgW="4703040" imgH="1810440" progId="ACD.ChemSketch.20">
                  <p:embed/>
                </p:oleObj>
              </mc:Choice>
              <mc:Fallback>
                <p:oleObj name="ChemSketch" r:id="rId3" imgW="4703040" imgH="1810440" progId="ACD.ChemSketch.2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060575"/>
                        <a:ext cx="8137525" cy="313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1908175" y="404813"/>
            <a:ext cx="541655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/>
              <a:t>Получение жиров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6" name="Object 4"/>
          <p:cNvGraphicFramePr>
            <a:graphicFrameLocks noChangeAspect="1"/>
          </p:cNvGraphicFramePr>
          <p:nvPr/>
        </p:nvGraphicFramePr>
        <p:xfrm>
          <a:off x="250825" y="3284538"/>
          <a:ext cx="8893175" cy="160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7" name="ChemSketch" r:id="rId3" imgW="5788080" imgH="1042560" progId="ACD.ChemSketch.20">
                  <p:embed/>
                </p:oleObj>
              </mc:Choice>
              <mc:Fallback>
                <p:oleObj name="ChemSketch" r:id="rId3" imgW="5788080" imgH="1042560" progId="ACD.ChemSketch.2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284538"/>
                        <a:ext cx="8893175" cy="160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468313" y="692150"/>
            <a:ext cx="77216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4000"/>
              <a:t>Реакции идущие по эфирной связи</a:t>
            </a:r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1116013" y="1849438"/>
            <a:ext cx="548005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4400"/>
              <a:t>Гидролиз (омыление)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2" cstate="print"/>
          <a:srcRect r="6903"/>
          <a:stretch>
            <a:fillRect/>
          </a:stretch>
        </p:blipFill>
        <p:spPr bwMode="auto">
          <a:xfrm>
            <a:off x="2555875" y="0"/>
            <a:ext cx="1584325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4643438" y="0"/>
            <a:ext cx="42164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ru-RU" sz="2800"/>
              <a:t>Противоион (катион)</a:t>
            </a:r>
          </a:p>
        </p:txBody>
      </p:sp>
      <p:sp>
        <p:nvSpPr>
          <p:cNvPr id="65543" name="Line 7"/>
          <p:cNvSpPr>
            <a:spLocks noChangeShapeType="1"/>
          </p:cNvSpPr>
          <p:nvPr/>
        </p:nvSpPr>
        <p:spPr bwMode="auto">
          <a:xfrm flipH="1">
            <a:off x="3635375" y="260350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4932363" y="836613"/>
            <a:ext cx="3111500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3200"/>
              <a:t>Полярная голова</a:t>
            </a:r>
          </a:p>
        </p:txBody>
      </p:sp>
      <p:sp>
        <p:nvSpPr>
          <p:cNvPr id="65545" name="Line 9"/>
          <p:cNvSpPr>
            <a:spLocks noChangeShapeType="1"/>
          </p:cNvSpPr>
          <p:nvPr/>
        </p:nvSpPr>
        <p:spPr bwMode="auto">
          <a:xfrm flipH="1" flipV="1">
            <a:off x="3779838" y="692150"/>
            <a:ext cx="1079500" cy="433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546" name="Rectangle 10"/>
          <p:cNvSpPr>
            <a:spLocks noChangeArrowheads="1"/>
          </p:cNvSpPr>
          <p:nvPr/>
        </p:nvSpPr>
        <p:spPr bwMode="auto">
          <a:xfrm>
            <a:off x="4932363" y="3357563"/>
            <a:ext cx="3440112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3200"/>
              <a:t>Неполярный хвост</a:t>
            </a:r>
          </a:p>
        </p:txBody>
      </p:sp>
      <p:sp>
        <p:nvSpPr>
          <p:cNvPr id="65547" name="AutoShape 11"/>
          <p:cNvSpPr>
            <a:spLocks/>
          </p:cNvSpPr>
          <p:nvPr/>
        </p:nvSpPr>
        <p:spPr bwMode="auto">
          <a:xfrm>
            <a:off x="3492500" y="1196975"/>
            <a:ext cx="1008063" cy="5111750"/>
          </a:xfrm>
          <a:prstGeom prst="rightBrace">
            <a:avLst>
              <a:gd name="adj1" fmla="val 4225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86" name="Group 2"/>
          <p:cNvGrpSpPr>
            <a:grpSpLocks noChangeAspect="1"/>
          </p:cNvGrpSpPr>
          <p:nvPr/>
        </p:nvGrpSpPr>
        <p:grpSpPr bwMode="auto">
          <a:xfrm>
            <a:off x="684213" y="1557338"/>
            <a:ext cx="7993062" cy="4859337"/>
            <a:chOff x="2281" y="1933"/>
            <a:chExt cx="7200" cy="4320"/>
          </a:xfrm>
        </p:grpSpPr>
        <p:sp>
          <p:nvSpPr>
            <p:cNvPr id="67587" name="AutoShape 3"/>
            <p:cNvSpPr>
              <a:spLocks noChangeAspect="1" noChangeArrowheads="1" noTextEdit="1"/>
            </p:cNvSpPr>
            <p:nvPr/>
          </p:nvSpPr>
          <p:spPr bwMode="auto">
            <a:xfrm>
              <a:off x="2281" y="1933"/>
              <a:ext cx="7200" cy="4320"/>
            </a:xfrm>
            <a:prstGeom prst="rect">
              <a:avLst/>
            </a:prstGeom>
            <a:noFill/>
          </p:spPr>
          <p:txBody>
            <a:bodyPr/>
            <a:lstStyle/>
            <a:p>
              <a:endParaRPr lang="ru-RU"/>
            </a:p>
          </p:txBody>
        </p:sp>
        <p:sp>
          <p:nvSpPr>
            <p:cNvPr id="67588" name="Oval 4"/>
            <p:cNvSpPr>
              <a:spLocks noChangeArrowheads="1"/>
            </p:cNvSpPr>
            <p:nvPr/>
          </p:nvSpPr>
          <p:spPr bwMode="auto">
            <a:xfrm>
              <a:off x="4963" y="2351"/>
              <a:ext cx="1412" cy="97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589" name="Line 5"/>
            <p:cNvSpPr>
              <a:spLocks noChangeShapeType="1"/>
            </p:cNvSpPr>
            <p:nvPr/>
          </p:nvSpPr>
          <p:spPr bwMode="auto">
            <a:xfrm>
              <a:off x="5669" y="3327"/>
              <a:ext cx="283" cy="41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590" name="Line 6"/>
            <p:cNvSpPr>
              <a:spLocks noChangeShapeType="1"/>
            </p:cNvSpPr>
            <p:nvPr/>
          </p:nvSpPr>
          <p:spPr bwMode="auto">
            <a:xfrm flipH="1">
              <a:off x="5387" y="3745"/>
              <a:ext cx="565" cy="41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591" name="Line 7"/>
            <p:cNvSpPr>
              <a:spLocks noChangeShapeType="1"/>
            </p:cNvSpPr>
            <p:nvPr/>
          </p:nvSpPr>
          <p:spPr bwMode="auto">
            <a:xfrm>
              <a:off x="5387" y="4163"/>
              <a:ext cx="706" cy="27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592" name="Line 8"/>
            <p:cNvSpPr>
              <a:spLocks noChangeShapeType="1"/>
            </p:cNvSpPr>
            <p:nvPr/>
          </p:nvSpPr>
          <p:spPr bwMode="auto">
            <a:xfrm flipH="1">
              <a:off x="5528" y="4441"/>
              <a:ext cx="565" cy="41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593" name="Line 9"/>
            <p:cNvSpPr>
              <a:spLocks noChangeShapeType="1"/>
            </p:cNvSpPr>
            <p:nvPr/>
          </p:nvSpPr>
          <p:spPr bwMode="auto">
            <a:xfrm>
              <a:off x="5528" y="4859"/>
              <a:ext cx="565" cy="27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594" name="Line 10"/>
            <p:cNvSpPr>
              <a:spLocks noChangeShapeType="1"/>
            </p:cNvSpPr>
            <p:nvPr/>
          </p:nvSpPr>
          <p:spPr bwMode="auto">
            <a:xfrm flipH="1">
              <a:off x="5528" y="5138"/>
              <a:ext cx="565" cy="41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595" name="Line 11"/>
            <p:cNvSpPr>
              <a:spLocks noChangeShapeType="1"/>
            </p:cNvSpPr>
            <p:nvPr/>
          </p:nvSpPr>
          <p:spPr bwMode="auto">
            <a:xfrm>
              <a:off x="5528" y="5556"/>
              <a:ext cx="706" cy="27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596" name="Line 12"/>
            <p:cNvSpPr>
              <a:spLocks noChangeShapeType="1"/>
            </p:cNvSpPr>
            <p:nvPr/>
          </p:nvSpPr>
          <p:spPr bwMode="auto">
            <a:xfrm>
              <a:off x="5105" y="2212"/>
              <a:ext cx="9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597" name="AutoShape 13"/>
            <p:cNvSpPr>
              <a:spLocks noChangeArrowheads="1"/>
            </p:cNvSpPr>
            <p:nvPr/>
          </p:nvSpPr>
          <p:spPr bwMode="auto">
            <a:xfrm>
              <a:off x="6375" y="4441"/>
              <a:ext cx="1835" cy="557"/>
            </a:xfrm>
            <a:prstGeom prst="wedgeRectCallout">
              <a:avLst>
                <a:gd name="adj1" fmla="val -71333"/>
                <a:gd name="adj2" fmla="val 17433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2000">
                  <a:latin typeface="Arial" charset="0"/>
                  <a:cs typeface="Times New Roman" pitchFamily="18" charset="0"/>
                </a:rPr>
                <a:t>гидрофобный хвост</a:t>
              </a:r>
              <a:endParaRPr lang="ru-RU" sz="2000">
                <a:latin typeface="Arial" charset="0"/>
              </a:endParaRPr>
            </a:p>
          </p:txBody>
        </p:sp>
      </p:grpSp>
      <p:sp>
        <p:nvSpPr>
          <p:cNvPr id="67598" name="AutoShape 14"/>
          <p:cNvSpPr>
            <a:spLocks noChangeArrowheads="1"/>
          </p:cNvSpPr>
          <p:nvPr/>
        </p:nvSpPr>
        <p:spPr bwMode="auto">
          <a:xfrm>
            <a:off x="250825" y="1268413"/>
            <a:ext cx="2159000" cy="1295400"/>
          </a:xfrm>
          <a:prstGeom prst="wedgeRectCallout">
            <a:avLst>
              <a:gd name="adj1" fmla="val 111472"/>
              <a:gd name="adj2" fmla="val 6384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ru-RU" sz="1800">
                <a:latin typeface="Arial" charset="0"/>
                <a:cs typeface="Times New Roman" pitchFamily="18" charset="0"/>
              </a:rPr>
              <a:t>отрицательно заряженная карбоксильная группа</a:t>
            </a:r>
            <a:endParaRPr lang="ru-RU" sz="1800">
              <a:latin typeface="Arial" charset="0"/>
            </a:endParaRPr>
          </a:p>
        </p:txBody>
      </p:sp>
      <p:sp>
        <p:nvSpPr>
          <p:cNvPr id="67599" name="Rectangle 15"/>
          <p:cNvSpPr>
            <a:spLocks noChangeArrowheads="1"/>
          </p:cNvSpPr>
          <p:nvPr/>
        </p:nvSpPr>
        <p:spPr bwMode="auto">
          <a:xfrm>
            <a:off x="0" y="141287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7600" name="Rectangle 16"/>
          <p:cNvSpPr>
            <a:spLocks noChangeArrowheads="1"/>
          </p:cNvSpPr>
          <p:nvPr/>
        </p:nvSpPr>
        <p:spPr bwMode="auto">
          <a:xfrm>
            <a:off x="0" y="0"/>
            <a:ext cx="9351963" cy="823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4800"/>
              <a:t>Жирная кислота в анионной форме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323850" y="0"/>
            <a:ext cx="8542338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4400"/>
              <a:t>Образование мицеллы мыла в воде</a:t>
            </a:r>
          </a:p>
        </p:txBody>
      </p:sp>
      <p:pic>
        <p:nvPicPr>
          <p:cNvPr id="6861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1484313"/>
            <a:ext cx="5905500" cy="4894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 l="1160" t="430" r="644" b="6462"/>
          <a:stretch>
            <a:fillRect/>
          </a:stretch>
        </p:blipFill>
        <p:spPr bwMode="auto">
          <a:xfrm>
            <a:off x="1763713" y="765175"/>
            <a:ext cx="6049962" cy="583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0" y="0"/>
            <a:ext cx="888047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/>
              <a:t>Эмульгирующее действие мыла на жир.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50" name="Object 6"/>
          <p:cNvGraphicFramePr>
            <a:graphicFrameLocks noChangeAspect="1"/>
          </p:cNvGraphicFramePr>
          <p:nvPr/>
        </p:nvGraphicFramePr>
        <p:xfrm>
          <a:off x="611188" y="3716338"/>
          <a:ext cx="8043862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1" name="ChemSketch" r:id="rId3" imgW="4998600" imgH="493920" progId="ACD.ChemSketch.20">
                  <p:embed/>
                </p:oleObj>
              </mc:Choice>
              <mc:Fallback>
                <p:oleObj name="ChemSketch" r:id="rId3" imgW="4998600" imgH="493920" progId="ACD.ChemSketch.2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716338"/>
                        <a:ext cx="8043862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5940425" y="4724400"/>
            <a:ext cx="28686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2400"/>
              <a:t>стеариновая кислота</a:t>
            </a:r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1187450" y="4652963"/>
            <a:ext cx="268128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2400">
                <a:latin typeface="Arial" charset="0"/>
                <a:cs typeface="Times New Roman" pitchFamily="18" charset="0"/>
              </a:rPr>
              <a:t>ленолевая  кислота</a:t>
            </a:r>
          </a:p>
        </p:txBody>
      </p:sp>
      <p:sp>
        <p:nvSpPr>
          <p:cNvPr id="57359" name="Rectangle 15"/>
          <p:cNvSpPr>
            <a:spLocks noChangeArrowheads="1"/>
          </p:cNvSpPr>
          <p:nvPr/>
        </p:nvSpPr>
        <p:spPr bwMode="auto">
          <a:xfrm>
            <a:off x="684213" y="2997200"/>
            <a:ext cx="78454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3600">
                <a:latin typeface="Arial" charset="0"/>
                <a:cs typeface="Times New Roman" pitchFamily="18" charset="0"/>
              </a:rPr>
              <a:t>Гидрогенизация жиров (гидрирование)</a:t>
            </a:r>
          </a:p>
        </p:txBody>
      </p:sp>
      <p:sp>
        <p:nvSpPr>
          <p:cNvPr id="57360" name="Rectangle 16"/>
          <p:cNvSpPr>
            <a:spLocks noChangeArrowheads="1"/>
          </p:cNvSpPr>
          <p:nvPr/>
        </p:nvSpPr>
        <p:spPr bwMode="auto">
          <a:xfrm>
            <a:off x="1331913" y="1844675"/>
            <a:ext cx="5089525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/>
              <a:t> Восстановление</a:t>
            </a:r>
          </a:p>
        </p:txBody>
      </p:sp>
      <p:sp>
        <p:nvSpPr>
          <p:cNvPr id="57361" name="Rectangle 17"/>
          <p:cNvSpPr>
            <a:spLocks noChangeArrowheads="1"/>
          </p:cNvSpPr>
          <p:nvPr/>
        </p:nvSpPr>
        <p:spPr bwMode="auto">
          <a:xfrm>
            <a:off x="395288" y="333375"/>
            <a:ext cx="8421687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4400"/>
              <a:t>Реакции идущие по двойной связи</a:t>
            </a:r>
          </a:p>
        </p:txBody>
      </p:sp>
      <p:sp>
        <p:nvSpPr>
          <p:cNvPr id="57362" name="Rectangle 18"/>
          <p:cNvSpPr>
            <a:spLocks noChangeArrowheads="1"/>
          </p:cNvSpPr>
          <p:nvPr/>
        </p:nvSpPr>
        <p:spPr bwMode="auto">
          <a:xfrm rot="10902914" flipV="1">
            <a:off x="539750" y="1844675"/>
            <a:ext cx="1063625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ru-RU"/>
              <a:t>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0" y="3068638"/>
          <a:ext cx="9144000" cy="277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3" name="ChemSketch" r:id="rId3" imgW="5495400" imgH="1670400" progId="ACD.ChemSketch.20">
                  <p:embed/>
                </p:oleObj>
              </mc:Choice>
              <mc:Fallback>
                <p:oleObj name="ChemSketch" r:id="rId3" imgW="5495400" imgH="1670400" progId="ACD.ChemSketch.2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068638"/>
                        <a:ext cx="9144000" cy="277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1547813" y="1916113"/>
            <a:ext cx="2255837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4000"/>
              <a:t>Озонолиз</a:t>
            </a: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323850" y="908050"/>
            <a:ext cx="45085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2800"/>
              <a:t>2.</a:t>
            </a:r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1258888" y="692150"/>
            <a:ext cx="3370262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/>
              <a:t>Окисление</a:t>
            </a: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827088" y="2060575"/>
            <a:ext cx="53975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3600"/>
              <a:t>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323850" y="476250"/>
            <a:ext cx="569913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3600"/>
              <a:t>б)</a:t>
            </a: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900113" y="439738"/>
            <a:ext cx="668337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4000"/>
              <a:t>Окисление в мягких условиях</a:t>
            </a:r>
          </a:p>
        </p:txBody>
      </p:sp>
      <p:graphicFrame>
        <p:nvGraphicFramePr>
          <p:cNvPr id="59398" name="Object 6"/>
          <p:cNvGraphicFramePr>
            <a:graphicFrameLocks noChangeAspect="1"/>
          </p:cNvGraphicFramePr>
          <p:nvPr/>
        </p:nvGraphicFramePr>
        <p:xfrm>
          <a:off x="684213" y="1412875"/>
          <a:ext cx="7921625" cy="135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3" name="ChemSketch" r:id="rId3" imgW="4123800" imgH="704160" progId="ACD.ChemSketch.20">
                  <p:embed/>
                </p:oleObj>
              </mc:Choice>
              <mc:Fallback>
                <p:oleObj name="ChemSketch" r:id="rId3" imgW="4123800" imgH="704160" progId="ACD.ChemSketch.2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412875"/>
                        <a:ext cx="7921625" cy="1354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0" name="Rectangle 8"/>
          <p:cNvSpPr>
            <a:spLocks noChangeArrowheads="1"/>
          </p:cNvSpPr>
          <p:nvPr/>
        </p:nvSpPr>
        <p:spPr bwMode="auto">
          <a:xfrm>
            <a:off x="250825" y="3429000"/>
            <a:ext cx="59372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4000">
                <a:latin typeface="Arial" charset="0"/>
                <a:cs typeface="Times New Roman" pitchFamily="18" charset="0"/>
              </a:rPr>
              <a:t>в)</a:t>
            </a:r>
          </a:p>
        </p:txBody>
      </p:sp>
      <p:sp>
        <p:nvSpPr>
          <p:cNvPr id="59401" name="Rectangle 9"/>
          <p:cNvSpPr>
            <a:spLocks noChangeArrowheads="1"/>
          </p:cNvSpPr>
          <p:nvPr/>
        </p:nvSpPr>
        <p:spPr bwMode="auto">
          <a:xfrm>
            <a:off x="1042988" y="3357563"/>
            <a:ext cx="694372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ru-RU" sz="4000"/>
              <a:t>Окисление в жёстких условиях</a:t>
            </a:r>
          </a:p>
        </p:txBody>
      </p:sp>
      <p:graphicFrame>
        <p:nvGraphicFramePr>
          <p:cNvPr id="59402" name="Object 10"/>
          <p:cNvGraphicFramePr>
            <a:graphicFrameLocks noChangeAspect="1"/>
          </p:cNvGraphicFramePr>
          <p:nvPr/>
        </p:nvGraphicFramePr>
        <p:xfrm>
          <a:off x="0" y="4365625"/>
          <a:ext cx="9144000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4" name="ChemSketch" r:id="rId5" imgW="6032160" imgH="500040" progId="ACD.ChemSketch.20">
                  <p:embed/>
                </p:oleObj>
              </mc:Choice>
              <mc:Fallback>
                <p:oleObj name="ChemSketch" r:id="rId5" imgW="6032160" imgH="500040" progId="ACD.ChemSketch.20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365625"/>
                        <a:ext cx="9144000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5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5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335</Words>
  <Application>Microsoft Office PowerPoint</Application>
  <PresentationFormat>Экран (4:3)</PresentationFormat>
  <Paragraphs>125</Paragraphs>
  <Slides>44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8" baseType="lpstr">
      <vt:lpstr>Arial</vt:lpstr>
      <vt:lpstr>Times New Roman</vt:lpstr>
      <vt:lpstr>Оформление по умолчанию</vt:lpstr>
      <vt:lpstr>ChemSketch</vt:lpstr>
      <vt:lpstr>Липиды</vt:lpstr>
      <vt:lpstr>Липиды – нерастворимые в воде               маслянистые вещества,  которые могут быть экстрагированы из клеток не полярными растворителями (эфир, хлороформ).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Сынуля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Мишаня</dc:creator>
  <cp:lastModifiedBy>Артём Мендрик</cp:lastModifiedBy>
  <cp:revision>9</cp:revision>
  <dcterms:created xsi:type="dcterms:W3CDTF">2009-02-15T14:52:27Z</dcterms:created>
  <dcterms:modified xsi:type="dcterms:W3CDTF">2015-08-23T11:49:11Z</dcterms:modified>
</cp:coreProperties>
</file>