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8" r:id="rId4"/>
    <p:sldId id="285" r:id="rId5"/>
    <p:sldId id="264" r:id="rId6"/>
    <p:sldId id="265" r:id="rId7"/>
    <p:sldId id="274" r:id="rId8"/>
    <p:sldId id="266" r:id="rId9"/>
    <p:sldId id="272" r:id="rId10"/>
    <p:sldId id="267" r:id="rId11"/>
    <p:sldId id="268" r:id="rId12"/>
    <p:sldId id="269" r:id="rId13"/>
    <p:sldId id="270" r:id="rId14"/>
    <p:sldId id="271" r:id="rId15"/>
    <p:sldId id="278" r:id="rId16"/>
    <p:sldId id="275" r:id="rId17"/>
    <p:sldId id="277" r:id="rId18"/>
    <p:sldId id="280" r:id="rId19"/>
    <p:sldId id="281" r:id="rId20"/>
    <p:sldId id="282" r:id="rId21"/>
    <p:sldId id="290" r:id="rId22"/>
    <p:sldId id="291" r:id="rId23"/>
    <p:sldId id="286" r:id="rId24"/>
    <p:sldId id="288" r:id="rId25"/>
    <p:sldId id="289" r:id="rId26"/>
    <p:sldId id="292" r:id="rId27"/>
    <p:sldId id="295" r:id="rId28"/>
    <p:sldId id="296" r:id="rId29"/>
    <p:sldId id="297" r:id="rId30"/>
    <p:sldId id="298" r:id="rId31"/>
    <p:sldId id="299" r:id="rId32"/>
    <p:sldId id="300" r:id="rId33"/>
    <p:sldId id="261" r:id="rId34"/>
    <p:sldId id="262" r:id="rId35"/>
    <p:sldId id="284" r:id="rId36"/>
    <p:sldId id="293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50EE36-16A3-4DEE-9439-C8A67467E403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C93822-D0C7-4AD0-9049-70FAD3D075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5961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A98009-5E06-4687-8CAE-A1D519B0CB0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527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7"/>
          <p:cNvGrpSpPr>
            <a:grpSpLocks/>
          </p:cNvGrpSpPr>
          <p:nvPr/>
        </p:nvGrpSpPr>
        <p:grpSpPr bwMode="auto">
          <a:xfrm>
            <a:off x="2663825" y="-6350"/>
            <a:ext cx="6486525" cy="6870700"/>
            <a:chOff x="1678" y="-4"/>
            <a:chExt cx="4086" cy="4328"/>
          </a:xfrm>
        </p:grpSpPr>
        <p:pic>
          <p:nvPicPr>
            <p:cNvPr id="5" name="Прямоугольник 7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78" y="-4"/>
              <a:ext cx="4086" cy="4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680" y="0"/>
              <a:ext cx="408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</p:grp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52A94FB-366A-4304-B3E8-2FB17E8A02ED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9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EE26ABD-0543-4A80-9058-1926C65E2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F477B-7751-4660-B82E-F0AF501B4850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61118-4CE5-4973-9BAB-1844F4421F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04AA70F8-2DFA-4C09-AF85-9FFB1C84174A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B177BA5-0089-4BF9-9640-AD3CB56715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873C2-8E78-4F27-8CF7-50F7D5D84D19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FEB0B-A7A6-4F4A-80D3-D58D1FC6B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24601-AA20-46FC-8B95-4559BF9D216D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D630E-F83F-4F5F-86FF-2711AC68DB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C0EC-0980-4AAB-8B71-7384163982DB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5D3A4-7037-44FA-A9B9-D775D10E4D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6B6EA-7CBF-4F4B-84CB-B816D0D30B87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33DFA-62DD-4E15-A295-C24F4D49CE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7DCDD-7602-4B83-8215-B71998817451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B10AC-A474-4F55-8983-F66C65899E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C5B557-A9E4-48FB-A146-9D9558B24150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D02F45-0815-49AA-9201-4671C0F5CC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8D43F-DF98-4E37-9617-A12CA97BB817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82034-8406-42B2-A5A8-3DEE423B6D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E8FAC4-E40A-4705-8E6F-EA59332D2251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9646207-D7F0-4A25-BA84-6F2416EFDA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7DB05216-F822-4E3C-8D20-4326B11781B1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B00A16F-FFF3-417E-A616-EF44C5752C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bellisher.ru/tags/%F2%F3%F0%E8%E7%EC/" TargetMode="External"/><Relationship Id="rId3" Type="http://schemas.openxmlformats.org/officeDocument/2006/relationships/hyperlink" Target="http://commons.wikimedia.org/wiki/File:Outline_Map_of_Central_Russia.svg?uselang=ru" TargetMode="External"/><Relationship Id="rId7" Type="http://schemas.openxmlformats.org/officeDocument/2006/relationships/hyperlink" Target="http://rybinsk.ru/tourist/tyrizm/youth-tourism" TargetMode="External"/><Relationship Id="rId2" Type="http://schemas.openxmlformats.org/officeDocument/2006/relationships/hyperlink" Target="http://ru.wikipedia.org/wiki/&#1047;&#1086;&#1083;&#1086;&#1090;&#1086;&#1077;_&#1082;&#1086;&#1083;&#1100;&#1094;&#1086;_&#1056;&#1086;&#1089;&#1089;&#1080;&#1080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ergiev-posad.net/our-city/" TargetMode="External"/><Relationship Id="rId5" Type="http://schemas.openxmlformats.org/officeDocument/2006/relationships/hyperlink" Target="http://www.zolotoe-koltso.ru/goroda_new/pereslavl/pereslavl_about.php" TargetMode="External"/><Relationship Id="rId4" Type="http://schemas.openxmlformats.org/officeDocument/2006/relationships/hyperlink" Target="http://www.zolotoe-koltso.ru/goroda_new/sergievposad/sergievposad_about.php" TargetMode="External"/><Relationship Id="rId9" Type="http://schemas.openxmlformats.org/officeDocument/2006/relationships/hyperlink" Target="http://www.kostromag.ru/Kostroma/sights/church/church_vd/index.aspx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olosaty.ru/tours/?t=5722" TargetMode="External"/><Relationship Id="rId3" Type="http://schemas.openxmlformats.org/officeDocument/2006/relationships/hyperlink" Target="http://www.zolotoe-koltso.ru/goroda_new/rostov/rostov_about.php" TargetMode="External"/><Relationship Id="rId7" Type="http://schemas.openxmlformats.org/officeDocument/2006/relationships/hyperlink" Target="http://rostovru.ru/Arhitect/spaso_yakovl_mon.htm" TargetMode="External"/><Relationship Id="rId12" Type="http://schemas.openxmlformats.org/officeDocument/2006/relationships/hyperlink" Target="http://www.transst.ru/centr_rus/kostroma-64.html" TargetMode="External"/><Relationship Id="rId2" Type="http://schemas.openxmlformats.org/officeDocument/2006/relationships/hyperlink" Target="http://ote4estvo.ru/goroda-rossii/552-pereslavl-zalesskij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ostovru.ru/Arhitect/kreml_1.htm" TargetMode="External"/><Relationship Id="rId11" Type="http://schemas.openxmlformats.org/officeDocument/2006/relationships/hyperlink" Target="http://www.zolotoe-koltso.ru/goroda_new/kostroma/kostroma_about.php" TargetMode="External"/><Relationship Id="rId5" Type="http://schemas.openxmlformats.org/officeDocument/2006/relationships/hyperlink" Target="http://mygfather.pobeda.vif2.ru/rostov.htm" TargetMode="External"/><Relationship Id="rId10" Type="http://schemas.openxmlformats.org/officeDocument/2006/relationships/hyperlink" Target="http://www.turinfo.ru/attractions/troitcye-syergiyeva-lavra/" TargetMode="External"/><Relationship Id="rId4" Type="http://schemas.openxmlformats.org/officeDocument/2006/relationships/hyperlink" Target="http://rostovru.ru/Arhitect/kreml.htm" TargetMode="External"/><Relationship Id="rId9" Type="http://schemas.openxmlformats.org/officeDocument/2006/relationships/hyperlink" Target="http://www.hotrzn.ru/?id=60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otosuzdal.ru/history/emblem.htm" TargetMode="External"/><Relationship Id="rId3" Type="http://schemas.openxmlformats.org/officeDocument/2006/relationships/hyperlink" Target="http://kostromaru.ru/Arhitect/znamenskij_mon.htm" TargetMode="External"/><Relationship Id="rId7" Type="http://schemas.openxmlformats.org/officeDocument/2006/relationships/hyperlink" Target="http://www.youtube.com/watch?v=L-GewWjrbak" TargetMode="External"/><Relationship Id="rId2" Type="http://schemas.openxmlformats.org/officeDocument/2006/relationships/hyperlink" Target="http://letopisi.ru/index.php/&#1053;&#1072;&#1096;_&#1075;&#1086;&#1088;&#1086;&#1076;_-_&#1050;&#1086;&#1089;&#1090;&#1088;&#1086;&#1084;&#1072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&#1075;&#1086;&#1088;&#1086;&#1076;&#1072;-&#1088;&#1086;&#1089;&#1089;&#1080;&#1103;.&#1088;&#1092;/sity_id.php?id=43" TargetMode="External"/><Relationship Id="rId5" Type="http://schemas.openxmlformats.org/officeDocument/2006/relationships/hyperlink" Target="http://misster-tour.ru/content.php?id=83" TargetMode="External"/><Relationship Id="rId4" Type="http://schemas.openxmlformats.org/officeDocument/2006/relationships/hyperlink" Target="http://www.aif.ru/travel/article/52204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ladimirgid.ru/sights.htm" TargetMode="External"/><Relationship Id="rId2" Type="http://schemas.openxmlformats.org/officeDocument/2006/relationships/hyperlink" Target="http://alchevskpravoslavniy.ru/photo/suzdal-2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kunstkammer-art.livejournal.com/2866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Заголовок 1"/>
          <p:cNvPicPr>
            <a:picLocks noGrp="1" noChangeArrowheads="1"/>
          </p:cNvPicPr>
          <p:nvPr>
            <p:ph type="ctr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9150" y="530225"/>
            <a:ext cx="5119688" cy="2878138"/>
          </a:xfr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67400" y="4292600"/>
            <a:ext cx="2889250" cy="1978025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Презентацию подготовила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Учитель географии  МОБУ  СОШ 24 имени С. И. </a:t>
            </a:r>
            <a:r>
              <a:rPr lang="ru-RU" dirty="0" err="1" smtClean="0"/>
              <a:t>Климакова</a:t>
            </a:r>
            <a:r>
              <a:rPr lang="ru-RU" dirty="0" smtClean="0"/>
              <a:t>  г. Якутск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 smtClean="0"/>
              <a:t>Бадяева</a:t>
            </a:r>
            <a:r>
              <a:rPr lang="ru-RU" dirty="0" smtClean="0"/>
              <a:t>  И. В.</a:t>
            </a:r>
            <a:endParaRPr lang="ru-RU" dirty="0"/>
          </a:p>
        </p:txBody>
      </p:sp>
      <p:pic>
        <p:nvPicPr>
          <p:cNvPr id="14339" name="Прямоугольник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613" y="1139825"/>
            <a:ext cx="87296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0750" y="2425700"/>
            <a:ext cx="313848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341438"/>
            <a:ext cx="7416800" cy="4967287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14400" dirty="0" err="1" smtClean="0"/>
              <a:t>Золото́е</a:t>
            </a:r>
            <a:r>
              <a:rPr lang="ru-RU" sz="14400" dirty="0" smtClean="0"/>
              <a:t> кольцо́ </a:t>
            </a:r>
            <a:r>
              <a:rPr lang="ru-RU" sz="14400" dirty="0" err="1" smtClean="0"/>
              <a:t>Росси́и</a:t>
            </a:r>
            <a:r>
              <a:rPr lang="ru-RU" sz="14400" dirty="0" smtClean="0"/>
              <a:t> — семейство туристических маршрутов, проходящих по древним русским городам, в которых сохранились уникальные памятники истории и культуры России, центрам народных ремёсел.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4400" dirty="0" smtClean="0"/>
              <a:t>				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8600" dirty="0" smtClean="0"/>
              <a:t>				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sz="86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86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7239000" cy="136815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Основные города Золотого кольца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900" dirty="0" smtClean="0"/>
              <a:t>Сергиев Посад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900" dirty="0" smtClean="0"/>
              <a:t>Переславль-Залесский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900" dirty="0" smtClean="0"/>
              <a:t>Ярославль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900" dirty="0" smtClean="0"/>
              <a:t>Кострома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900" dirty="0" smtClean="0"/>
              <a:t>Ростов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900" dirty="0" smtClean="0"/>
              <a:t>Иваново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900" dirty="0" smtClean="0"/>
              <a:t>Суздаль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900" dirty="0" smtClean="0"/>
              <a:t>Владимир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sz="5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4" t="4904" r="-1128" b="6119"/>
          <a:stretch>
            <a:fillRect/>
          </a:stretch>
        </p:blipFill>
        <p:spPr>
          <a:xfrm>
            <a:off x="611188" y="-6350"/>
            <a:ext cx="7273925" cy="68659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320040"/>
            <a:ext cx="3610744" cy="94872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Ярославль</a:t>
            </a:r>
            <a:endParaRPr lang="ru-R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600200"/>
            <a:ext cx="3521075" cy="4525963"/>
          </a:xfrm>
        </p:spPr>
      </p:pic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3924300" y="692150"/>
            <a:ext cx="4103688" cy="5832475"/>
          </a:xfrm>
        </p:spPr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100" dirty="0" smtClean="0"/>
              <a:t>Ярославль раскинулся на высоком берегу реки Волги. Там, где </a:t>
            </a:r>
            <a:r>
              <a:rPr lang="ru-RU" sz="3100" dirty="0" err="1" smtClean="0"/>
              <a:t>Которосль</a:t>
            </a:r>
            <a:r>
              <a:rPr lang="ru-RU" sz="3100" dirty="0" smtClean="0"/>
              <a:t> сливается с Волгой, находилось когда-то поселение под названием Медвежий угол. Легенда гласит, что в 1010 г. князь Ярослав Мудрый с дружиной захватил это селение, разрубив боевым топором языческое изображение медведя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Общий вид церкви Иоанна Златоуста</a:t>
            </a: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06438" y="1560513"/>
            <a:ext cx="6700837" cy="45354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Ярославль</a:t>
            </a:r>
            <a:endParaRPr lang="ru-RU" dirty="0"/>
          </a:p>
        </p:txBody>
      </p:sp>
      <p:pic>
        <p:nvPicPr>
          <p:cNvPr id="2048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9238" y="1408113"/>
            <a:ext cx="5280025" cy="4821237"/>
          </a:xfrm>
        </p:spPr>
      </p:pic>
      <p:sp>
        <p:nvSpPr>
          <p:cNvPr id="20483" name="Прямоугольник 5"/>
          <p:cNvSpPr>
            <a:spLocks noChangeArrowheads="1"/>
          </p:cNvSpPr>
          <p:nvPr/>
        </p:nvSpPr>
        <p:spPr bwMode="auto">
          <a:xfrm>
            <a:off x="5724525" y="2420938"/>
            <a:ext cx="269875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rebuchet MS" pitchFamily="34" charset="0"/>
              </a:rPr>
              <a:t>Западное крыльцо церкви Федоровской иконы Божьей Матери.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7663" y="-384175"/>
            <a:ext cx="3810001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404664"/>
            <a:ext cx="4348336" cy="8767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Сергиев Посад</a:t>
            </a:r>
            <a:endParaRPr lang="ru-RU" dirty="0"/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611188" y="1916113"/>
            <a:ext cx="8320087" cy="439261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                      Начало городу положил Троицкий монастырь.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 Сергиев Посад назван в честь Преподобного Сергия, основавшего крупнейший в России монастырь. В 1919 г. город был переименован в Сергиев, а в 1930г. - в Загорск, в честь революционера В. М. Загорского. Но в 1991 г. городу наконец было возвращено историческое название.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Троице-Сергиева Лавра.</a:t>
            </a:r>
            <a:endParaRPr lang="ru-RU" dirty="0"/>
          </a:p>
        </p:txBody>
      </p:sp>
      <p:sp>
        <p:nvSpPr>
          <p:cNvPr id="22530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150" y="1431925"/>
            <a:ext cx="7199313" cy="49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Сергиев Посад</a:t>
            </a:r>
            <a:endParaRPr lang="ru-RU" dirty="0"/>
          </a:p>
        </p:txBody>
      </p:sp>
      <p:sp>
        <p:nvSpPr>
          <p:cNvPr id="23554" name="Содержимое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416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 l="-249" b="20326"/>
          <a:stretch>
            <a:fillRect/>
          </a:stretch>
        </p:blipFill>
        <p:spPr bwMode="auto">
          <a:xfrm>
            <a:off x="611188" y="1431925"/>
            <a:ext cx="7027862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Переславль-Залесский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1075" cy="4525963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У Плещеева озера, в ста километрах от Москвы раскинулся Переславль-Залесский. Издавна селились люди вокруг озера, плескавшего волны даже при небольшом ветре. Здесь в 1152 г. на пересечении торговых путей князь Юрий Долгорукий основал новый город.</a:t>
            </a:r>
            <a:endParaRPr lang="ru-RU" dirty="0"/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11638" y="1700213"/>
            <a:ext cx="3763962" cy="46815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Спасо-Преображенский</a:t>
            </a:r>
            <a:r>
              <a:rPr lang="ru-RU" dirty="0" smtClean="0"/>
              <a:t> собор</a:t>
            </a:r>
            <a:endParaRPr lang="ru-RU" dirty="0"/>
          </a:p>
        </p:txBody>
      </p:sp>
      <p:sp>
        <p:nvSpPr>
          <p:cNvPr id="25602" name="Содержимое 5"/>
          <p:cNvSpPr>
            <a:spLocks noGrp="1"/>
          </p:cNvSpPr>
          <p:nvPr>
            <p:ph idx="1"/>
          </p:nvPr>
        </p:nvSpPr>
        <p:spPr>
          <a:xfrm>
            <a:off x="1547813" y="2924175"/>
            <a:ext cx="7138987" cy="32019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122363"/>
            <a:ext cx="6699250" cy="5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239000" cy="8767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Переславль - Залесский</a:t>
            </a:r>
            <a:endParaRPr lang="ru-RU" dirty="0"/>
          </a:p>
        </p:txBody>
      </p:sp>
      <p:sp>
        <p:nvSpPr>
          <p:cNvPr id="26626" name="Содержимое 4"/>
          <p:cNvSpPr>
            <a:spLocks noGrp="1"/>
          </p:cNvSpPr>
          <p:nvPr>
            <p:ph idx="1"/>
          </p:nvPr>
        </p:nvSpPr>
        <p:spPr>
          <a:xfrm>
            <a:off x="1476375" y="2420938"/>
            <a:ext cx="7210425" cy="37052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938" y="1206500"/>
            <a:ext cx="7662862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763713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			Ростов Великий</a:t>
            </a:r>
            <a:endParaRPr lang="ru-RU" dirty="0"/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395288" y="2133600"/>
            <a:ext cx="7786687" cy="4279900"/>
          </a:xfrm>
        </p:spPr>
        <p:txBody>
          <a:bodyPr/>
          <a:lstStyle/>
          <a:p>
            <a:pPr eaLnBrk="1" hangingPunct="1"/>
            <a:r>
              <a:rPr lang="ru-RU" smtClean="0"/>
              <a:t>Ростов Великий - один из древнейших русских городов- известен с 862 года. Основанный славянами на землях финно-угорского племени мери город в период образования раннефеодального древнерусского государства был одним из опорных пунктов славянской колонизации, феодализации и христианизации северо-восточных окраин Киевской Руси.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Спасо-Яковлевский</a:t>
            </a:r>
            <a:r>
              <a:rPr lang="ru-RU" dirty="0" smtClean="0"/>
              <a:t> </a:t>
            </a:r>
            <a:r>
              <a:rPr lang="ru-RU" dirty="0" err="1" smtClean="0"/>
              <a:t>Димитриев</a:t>
            </a:r>
            <a:r>
              <a:rPr lang="ru-RU" dirty="0" smtClean="0"/>
              <a:t> монастырь</a:t>
            </a:r>
            <a:endParaRPr lang="ru-RU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0688" y="1560513"/>
            <a:ext cx="7418387" cy="50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Успенский собор и звонница</a:t>
            </a:r>
            <a:endParaRPr lang="ru-RU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54038" y="1352550"/>
            <a:ext cx="6827837" cy="52974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Успенский собор и звонница</a:t>
            </a:r>
            <a:endParaRPr lang="ru-RU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11150" y="1463675"/>
            <a:ext cx="7534275" cy="51387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3168352" cy="10081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Кострома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700213"/>
            <a:ext cx="3492500" cy="4191000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419475" y="765175"/>
            <a:ext cx="4681538" cy="5688013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Кострома была основана в 1152 г. Юрием Долгоруким во время его военного похода в земли казанских болгар.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Из источников явствует, что «были в этом месте леса непроходимые, дремучие дебри», а скрывались здесь разбойники, от которых «и совсем проезду не было». Юрий Долгорукий «морем пламенным» расправился с разбойниками. А на выжженной земле появился город Кострома.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Церковь Воскресения на </a:t>
            </a:r>
            <a:r>
              <a:rPr lang="ru-RU" dirty="0" err="1" smtClean="0"/>
              <a:t>Дебре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2770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413" y="1560513"/>
            <a:ext cx="6784975" cy="513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2752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Знаменский монастырь</a:t>
            </a:r>
            <a:endParaRPr lang="ru-RU" sz="2800" dirty="0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108450" y="1243013"/>
            <a:ext cx="4376738" cy="5638800"/>
          </a:xfrm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71450" y="1079500"/>
            <a:ext cx="4603750" cy="596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TextBox 5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9275" y="481013"/>
            <a:ext cx="4108450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24075" cy="247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320040"/>
            <a:ext cx="4708376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Иваново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6375" y="1600200"/>
            <a:ext cx="6840538" cy="5257800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			</a:t>
            </a:r>
            <a:r>
              <a:rPr lang="ru-RU" sz="2800" dirty="0" smtClean="0"/>
              <a:t>В 1971 г. город Иваново отметил свой столетний юбилей. Но село Иваново известно довольно давно. Первое письменное упоминание о нем относится к 1561 г.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/>
              <a:t>	Именно в этом году Иван Грозный пожаловал Иваново с прилегающими к нему селениями братьям жены Марии </a:t>
            </a:r>
            <a:r>
              <a:rPr lang="ru-RU" sz="2800" dirty="0" err="1" smtClean="0"/>
              <a:t>Темрюковны</a:t>
            </a:r>
            <a:r>
              <a:rPr lang="ru-RU" sz="2800" dirty="0" smtClean="0"/>
              <a:t> кабардинским князьям </a:t>
            </a:r>
            <a:r>
              <a:rPr lang="ru-RU" sz="2800" dirty="0" err="1" smtClean="0"/>
              <a:t>Темрюковичам-Черкасским</a:t>
            </a:r>
            <a:r>
              <a:rPr lang="ru-RU" sz="2800" dirty="0" smtClean="0"/>
              <a:t>. В начале XVII века Иваново под- </a:t>
            </a:r>
            <a:r>
              <a:rPr lang="ru-RU" sz="2800" dirty="0" err="1" smtClean="0"/>
              <a:t>верглось</a:t>
            </a:r>
            <a:r>
              <a:rPr lang="ru-RU" sz="2800" dirty="0" smtClean="0"/>
              <a:t> разорению со стороны польско-литовских интервентов. Оправившись, Иваново становится большим торговым и промышленным селом.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0"/>
            <a:ext cx="3672408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Иваново</a:t>
            </a:r>
            <a:endParaRPr lang="ru-RU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30163" y="560388"/>
            <a:ext cx="3956051" cy="59372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79838" y="1196975"/>
            <a:ext cx="4321175" cy="5256213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Уже в XVII веке здесь появляются текстильные мануфактуры. Полотняные и набивные ткани пользовались большим спросом и в России, и за границей. В XVIII веке в Иванове возникает хлопчатобумажное и ситценабивное производство. Ивановские ситцы известны во всем мире.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1050"/>
            <a:ext cx="8362950" cy="607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2602632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Иваново</a:t>
            </a:r>
            <a:endParaRPr lang="ru-RU" dirty="0"/>
          </a:p>
        </p:txBody>
      </p:sp>
      <p:sp>
        <p:nvSpPr>
          <p:cNvPr id="36867" name="TextBox 3"/>
          <p:cNvSpPr txBox="1">
            <a:spLocks noChangeArrowheads="1"/>
          </p:cNvSpPr>
          <p:nvPr/>
        </p:nvSpPr>
        <p:spPr bwMode="auto">
          <a:xfrm>
            <a:off x="5292725" y="260350"/>
            <a:ext cx="25193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rebuchet MS" pitchFamily="34" charset="0"/>
              </a:rPr>
              <a:t>Свято – Введенский женский  монастырь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850" y="317500"/>
            <a:ext cx="3408363" cy="957263"/>
          </a:xfrm>
        </p:spPr>
      </p:pic>
      <p:pic>
        <p:nvPicPr>
          <p:cNvPr id="378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1484313"/>
            <a:ext cx="3521075" cy="452596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35375" y="476250"/>
            <a:ext cx="4752975" cy="6121400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Герб города Суздаль – сокол в княжеской короне – впервые появляется в Знаменном гербовнике 1730 года. Он напоминает о том, что в древности Суздаль был центром княжества.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Современный герб Суздаля основан на историческом гербе 1781 года. На щите изображен золотой сокол в княжеской короне. Два колоса в основании герба показывают плодородие суздальских земель.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242048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Город Суздаль</a:t>
            </a:r>
            <a:endParaRPr lang="ru-RU" dirty="0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8588" y="2352675"/>
            <a:ext cx="4303712" cy="3425825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178300" y="981075"/>
            <a:ext cx="4425950" cy="5616575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Первые упоминания в летописи о Суздале появляются в 1024 году как о существующем городе. Как и история многих городов того времени, история Суздаля началась со строительства на реке Каменка кремля. Уже к середине XI-го века при Юрии Долгоруком Суздаль стал столицей Ростово-Суздальского княжества и крупным торгово-ремесленным центром.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7242048" cy="170080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Суздаль. Свято-Покровский Суздальский женский монастырь</a:t>
            </a:r>
            <a:endParaRPr lang="ru-RU" sz="3200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689100"/>
            <a:ext cx="645795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Рождественский  собор</a:t>
            </a:r>
            <a:endParaRPr lang="ru-RU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79525"/>
            <a:ext cx="5730875" cy="546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Box 3"/>
          <p:cNvSpPr txBox="1">
            <a:spLocks noChangeArrowheads="1"/>
          </p:cNvSpPr>
          <p:nvPr/>
        </p:nvSpPr>
        <p:spPr bwMode="auto">
          <a:xfrm>
            <a:off x="6732588" y="1844675"/>
            <a:ext cx="14398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rebuchet MS" pitchFamily="34" charset="0"/>
              </a:rPr>
              <a:t>Суздаль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" y="4054475"/>
            <a:ext cx="4011613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3682752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Владимир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427538" y="836613"/>
            <a:ext cx="3889375" cy="5329237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Владимир - один из древнейших и самых важных городов в русской истории. Хотя в качестве официальной даты его основания часто называется 1108 год, первые упоминания о поселении на месте города встречаются в летописях 990 года.</a:t>
            </a:r>
            <a:endParaRPr lang="ru-RU" dirty="0"/>
          </a:p>
        </p:txBody>
      </p:sp>
      <p:pic>
        <p:nvPicPr>
          <p:cNvPr id="4198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-109538" y="974725"/>
            <a:ext cx="4852988" cy="3573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94872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ЗОЛОТЫЕ ВОРОТА</a:t>
            </a:r>
            <a:endParaRPr lang="ru-RU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00" y="1298575"/>
            <a:ext cx="7162800" cy="548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02072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УСПЕНСКИЙ СОБОР</a:t>
            </a:r>
            <a:endParaRPr lang="ru-RU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550" y="1408113"/>
            <a:ext cx="7143750" cy="536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609600"/>
            <a:ext cx="3889375" cy="644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563" y="463550"/>
            <a:ext cx="5248276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7992888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НИКИТСКАЯ ЦЕРКОВЬ         НИКОЛО-КРЕМЛЕВСКАЯ       					ЦЕРКОВЬ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4113" y="1620838"/>
            <a:ext cx="5907087" cy="570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613" y="1127125"/>
            <a:ext cx="4181475" cy="551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8676456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    ТРОИЦКАЯ ЦЕРКОВЬ.		 УСПЕНСКАЯ 					                 (БОГОРОДИЦКАЯ)   					                    ЦЕРКОВЬ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692150"/>
            <a:ext cx="8507412" cy="5434013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2"/>
              </a:rPr>
              <a:t>http://ru.wikipedia.org/wiki/</a:t>
            </a:r>
            <a:r>
              <a:rPr lang="ru-RU" dirty="0" err="1" smtClean="0">
                <a:hlinkClick r:id="rId2"/>
              </a:rPr>
              <a:t>Золотое_кольцо_России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3"/>
              </a:rPr>
              <a:t>http://commons.wikimedia.org/wiki/File:Outline_Map_of_Central_Russia.svg?uselang=ru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4"/>
              </a:rPr>
              <a:t>http://www.zolotoe-koltso.ru/goroda_new/sergievposad/sergievposad_about.php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5"/>
              </a:rPr>
              <a:t>http://www.zolotoe-koltso.ru/goroda_new/pereslavl/pereslavl_about.php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6"/>
              </a:rPr>
              <a:t>http://www.sergiev-posad.net/our-city/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7"/>
              </a:rPr>
              <a:t>http://rybinsk.ru/tourist/tyrizm/youth-tourism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8"/>
              </a:rPr>
              <a:t>http://bellisher.ru/tags/%F2%F3%F0%E8%E7%EC/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9"/>
              </a:rPr>
              <a:t>http://www.kostromag.ru/Kostroma/sights/church/church_vd/index.aspx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49275"/>
            <a:ext cx="9144000" cy="5576888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>
                <a:hlinkClick r:id="rId2"/>
              </a:rPr>
              <a:t>http://ote4estvo.ru/goroda-rossii/552-pereslavl-zalesskij.html</a:t>
            </a: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>
                <a:hlinkClick r:id="rId3"/>
              </a:rPr>
              <a:t>http://www.zolotoe-koltso.ru/goroda_new/rostov/rostov_about.php</a:t>
            </a: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>
                <a:hlinkClick r:id="rId4"/>
              </a:rPr>
              <a:t>http://rostovru.ru/Arhitect/kreml.htm</a:t>
            </a: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>
                <a:hlinkClick r:id="rId5"/>
              </a:rPr>
              <a:t>http://mygfather.pobeda.vif2.ru/rostov.htm</a:t>
            </a: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>
                <a:hlinkClick r:id="rId6"/>
              </a:rPr>
              <a:t>http://rostovru.ru/Arhitect/kreml_1.htm</a:t>
            </a: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>
                <a:hlinkClick r:id="rId7"/>
              </a:rPr>
              <a:t>http://rostovru.ru/Arhitect/spaso_yakovl_mon.htm</a:t>
            </a: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>
                <a:hlinkClick r:id="rId8"/>
              </a:rPr>
              <a:t>http://www.polosaty.ru/tours/?t=5722</a:t>
            </a:r>
            <a:endParaRPr lang="ru-RU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9"/>
              </a:rPr>
              <a:t>http://www.hotrzn.ru/?id=60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10"/>
              </a:rPr>
              <a:t>http://www.turinfo.ru/attractions/troitcye-syergiyeva-lavra/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11"/>
              </a:rPr>
              <a:t>http://www.zolotoe-koltso.ru/goroda_new/kostroma/kostroma_about.php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12"/>
              </a:rPr>
              <a:t>http://www.transst.ru/centr_rus/kostroma-64.html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2"/>
              </a:rPr>
              <a:t>http://letopisi.ru/index.php/</a:t>
            </a:r>
            <a:r>
              <a:rPr lang="ru-RU" dirty="0" err="1" smtClean="0">
                <a:hlinkClick r:id="rId2"/>
              </a:rPr>
              <a:t>Наш_город_-_Кострома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3"/>
              </a:rPr>
              <a:t>http://kostromaru.ru/Arhitect/znamenskij_mon.htm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4"/>
              </a:rPr>
              <a:t>http://www.aif.ru/travel/article/52204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5"/>
              </a:rPr>
              <a:t>http://misster-tour.ru/content.php?id=83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6"/>
              </a:rPr>
              <a:t>http://</a:t>
            </a:r>
            <a:r>
              <a:rPr lang="ru-RU" dirty="0" err="1" smtClean="0">
                <a:hlinkClick r:id="rId6"/>
              </a:rPr>
              <a:t>города-россия.рф</a:t>
            </a:r>
            <a:r>
              <a:rPr lang="ru-RU" dirty="0" smtClean="0">
                <a:hlinkClick r:id="rId6"/>
              </a:rPr>
              <a:t>/</a:t>
            </a:r>
            <a:r>
              <a:rPr lang="en-US" dirty="0" err="1" smtClean="0">
                <a:hlinkClick r:id="rId6"/>
              </a:rPr>
              <a:t>sity_id.php?id</a:t>
            </a:r>
            <a:r>
              <a:rPr lang="en-US" dirty="0" smtClean="0">
                <a:hlinkClick r:id="rId6"/>
              </a:rPr>
              <a:t>=43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7"/>
              </a:rPr>
              <a:t>http://www.youtube.com/watch?v=L-GewWjrbak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hlinkClick r:id="rId8"/>
              </a:rPr>
              <a:t>http://www.photosuzdal.ru/history/emblem.htm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20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hlinkClick r:id="rId2"/>
              </a:rPr>
              <a:t>http://alchevskpravoslavniy.ru/photo/suzdal-2.html</a:t>
            </a:r>
            <a:endParaRPr lang="ru-RU" smtClean="0"/>
          </a:p>
          <a:p>
            <a:pPr eaLnBrk="1" hangingPunct="1"/>
            <a:r>
              <a:rPr lang="en-US" smtClean="0">
                <a:hlinkClick r:id="rId3"/>
              </a:rPr>
              <a:t>http://www.vladimirgid.ru/sights.htm</a:t>
            </a:r>
            <a:endParaRPr lang="ru-RU" smtClean="0"/>
          </a:p>
          <a:p>
            <a:pPr eaLnBrk="1" hangingPunct="1"/>
            <a:r>
              <a:rPr lang="en-US" smtClean="0">
                <a:hlinkClick r:id="rId4"/>
              </a:rPr>
              <a:t>http://kunstkammer-art.livejournal.com/2866.html</a:t>
            </a:r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1695</TotalTime>
  <Words>692</Words>
  <Application>Microsoft Office PowerPoint</Application>
  <PresentationFormat>Экран (4:3)</PresentationFormat>
  <Paragraphs>92</Paragraphs>
  <Slides>36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Calibri</vt:lpstr>
      <vt:lpstr>Trebuchet MS</vt:lpstr>
      <vt:lpstr>Wingdings</vt:lpstr>
      <vt:lpstr>Wingdings 2</vt:lpstr>
      <vt:lpstr>Изящная</vt:lpstr>
      <vt:lpstr>Презентация PowerPoint</vt:lpstr>
      <vt:lpstr>Презентация PowerPoint</vt:lpstr>
      <vt:lpstr>Основные города Золотого кольца </vt:lpstr>
      <vt:lpstr>Презентация PowerPoint</vt:lpstr>
      <vt:lpstr>Ярославль</vt:lpstr>
      <vt:lpstr>Общий вид церкви Иоанна Златоуста</vt:lpstr>
      <vt:lpstr>Ярославль</vt:lpstr>
      <vt:lpstr>Сергиев Посад</vt:lpstr>
      <vt:lpstr>Троице-Сергиева Лавра.</vt:lpstr>
      <vt:lpstr>Сергиев Посад</vt:lpstr>
      <vt:lpstr>Переславль-Залесский</vt:lpstr>
      <vt:lpstr>Спасо-Преображенский собор</vt:lpstr>
      <vt:lpstr>Переславль - Залесский</vt:lpstr>
      <vt:lpstr>   Ростов Великий</vt:lpstr>
      <vt:lpstr>Спасо-Яковлевский Димитриев монастырь</vt:lpstr>
      <vt:lpstr>Успенский собор и звонница</vt:lpstr>
      <vt:lpstr>Успенский собор и звонница</vt:lpstr>
      <vt:lpstr>Кострома </vt:lpstr>
      <vt:lpstr>Церковь Воскресения на Дебре </vt:lpstr>
      <vt:lpstr>Знаменский монастырь</vt:lpstr>
      <vt:lpstr>Иваново</vt:lpstr>
      <vt:lpstr>Иваново</vt:lpstr>
      <vt:lpstr>Иваново</vt:lpstr>
      <vt:lpstr>Презентация PowerPoint</vt:lpstr>
      <vt:lpstr>Город Суздаль</vt:lpstr>
      <vt:lpstr>Суздаль. Свято-Покровский Суздальский женский монастырь</vt:lpstr>
      <vt:lpstr>Рождественский  собор</vt:lpstr>
      <vt:lpstr>Владимир</vt:lpstr>
      <vt:lpstr>ЗОЛОТЫЕ ВОРОТА</vt:lpstr>
      <vt:lpstr>УСПЕНСКИЙ СОБОР</vt:lpstr>
      <vt:lpstr>НИКИТСКАЯ ЦЕРКОВЬ         НИКОЛО-КРЕМЛЕВСКАЯ            ЦЕРКОВЬ</vt:lpstr>
      <vt:lpstr>    ТРОИЦКАЯ ЦЕРКОВЬ.   УСПЕНСКАЯ                       (БОГОРОДИЦКАЯ)                            ЦЕРКОВЬ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Золотое кольцо России</dc:title>
  <dc:creator>Ирина Викторовна</dc:creator>
  <cp:lastModifiedBy>Артём Мендрик</cp:lastModifiedBy>
  <cp:revision>178</cp:revision>
  <dcterms:created xsi:type="dcterms:W3CDTF">2013-07-04T03:37:00Z</dcterms:created>
  <dcterms:modified xsi:type="dcterms:W3CDTF">2015-08-26T11:12:41Z</dcterms:modified>
</cp:coreProperties>
</file>