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6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 smtClean="0"/>
            </a:lvl1pPr>
          </a:lstStyle>
          <a:p>
            <a:pPr>
              <a:defRPr/>
            </a:pPr>
            <a:fld id="{ED039220-C028-46D5-A733-C76E5BF7EE5F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6B70755-E0A2-48DE-8898-7C7EA7EFB4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BFF64-2A11-4643-8949-CDC1A7B1FC7E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D182C-0C2D-40D1-BD42-15B7A4E583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8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Равнобедренный треугольник 7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10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9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E250DE-EC05-43F1-9B92-41403BC6658B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F74F5-CA91-41C9-8D8E-6BC1060A8E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8164D-955C-4F58-9F8F-ACDCC243D3AB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B116D-CDC9-43D0-BA18-120119255D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2E1BAF-3EDC-44C6-A965-7AF87F418F83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38F1B182-2FEA-4BF7-B7FD-9AD61C7A73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6A3E4-ADA0-4E66-BBA5-BD6193F174E7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89B6C-1DE1-420E-BCA6-2BC78170B5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E89C5-59EE-40DF-9ECC-310EE3A1C217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C5749-7709-426B-8230-06ED39A40B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AE34F886-6689-42F6-99A2-AE3033B3AB51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540D752E-5698-4F7D-9A77-7AC8580A04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6667814A-7079-40BA-B5BE-8177FA988DCA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 smtClean="0"/>
            </a:lvl1pPr>
          </a:lstStyle>
          <a:p>
            <a:pPr>
              <a:defRPr/>
            </a:pPr>
            <a:fld id="{DE3A3762-F281-492D-9B05-585BFE1EE4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9B9A6-84F8-4F2A-9642-FDAEF494AAB2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69B46-C590-4496-BAFC-8AA3CF00A3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E1CB0-60DE-4A43-BBC2-741605AA2F90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3A27B-6AD5-49AD-AE4D-5757E2222A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F4A63F6C-D5A8-497B-AEDA-15B9C78A16C1}" type="datetimeFigureOut">
              <a:rPr lang="ru-RU"/>
              <a:pPr>
                <a:defRPr/>
              </a:pPr>
              <a:t>13.08.2015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1BDDAC98-4FFD-4397-9022-864350FC3C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695" r:id="rId6"/>
    <p:sldLayoutId id="2147483694" r:id="rId7"/>
    <p:sldLayoutId id="2147483701" r:id="rId8"/>
    <p:sldLayoutId id="2147483702" r:id="rId9"/>
    <p:sldLayoutId id="2147483693" r:id="rId10"/>
    <p:sldLayoutId id="2147483692" r:id="rId11"/>
  </p:sldLayoutIdLst>
  <p:txStyles>
    <p:titleStyle>
      <a:lvl1pPr marL="484188" indent="-484188" algn="l" rtl="0" fontAlgn="base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fontAlgn="base">
        <a:spcBef>
          <a:spcPct val="20000"/>
        </a:spcBef>
        <a:spcAft>
          <a:spcPct val="0"/>
        </a:spcAft>
        <a:buClr>
          <a:srgbClr val="FF90B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Admin\&#1052;&#1086;&#1080;%20&#1076;&#1086;&#1082;&#1091;&#1084;&#1077;&#1085;&#1090;&#1099;\4023.m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Admin\&#1052;&#1086;&#1080;%20&#1076;&#1086;&#1082;&#1091;&#1084;&#1077;&#1085;&#1090;&#1099;\4024.mp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8.xml"/><Relationship Id="rId1" Type="http://schemas.openxmlformats.org/officeDocument/2006/relationships/audio" Target="file:///C:\Documents%20and%20Settings\Admin\&#1052;&#1086;&#1080;%20&#1076;&#1086;&#1082;&#1091;&#1084;&#1077;&#1085;&#1090;&#1099;\levitan2.mp3" TargetMode="Externa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Documents%20and%20Settings\Admin\&#1052;&#1086;&#1080;%20&#1076;&#1086;&#1082;&#1091;&#1084;&#1077;&#1085;&#1090;&#1099;\saintwar.mp3" TargetMode="Externa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2" Type="http://schemas.openxmlformats.org/officeDocument/2006/relationships/audio" Target="file:///C:\Documents%20and%20Settings\Admin\&#1052;&#1086;&#1080;%20&#1076;&#1086;&#1082;&#1091;&#1084;&#1077;&#1085;&#1090;&#1099;\%20&#1042;&#1072;&#1083;&#1077;&#1085;&#1082;&#1080;.wma" TargetMode="External"/><Relationship Id="rId1" Type="http://schemas.openxmlformats.org/officeDocument/2006/relationships/audio" Target="file:///C:\Documents%20and%20Settings\Admin\&#1052;&#1086;&#1080;%20&#1076;&#1086;&#1082;&#1091;&#1084;&#1077;&#1085;&#1090;&#1099;\&#1057;&#1080;&#1085;&#1080;&#1081;%20&#1087;&#1083;&#1072;&#1090;&#1086;&#1095;&#1077;&#1082;.wma" TargetMode="Externa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kino-teatr.ru/kino/acter/m/star/28971/bio" TargetMode="External"/><Relationship Id="rId3" Type="http://schemas.openxmlformats.org/officeDocument/2006/relationships/hyperlink" Target="http://www.age-0.ru/img/1000000768.jpeg" TargetMode="External"/><Relationship Id="rId7" Type="http://schemas.openxmlformats.org/officeDocument/2006/relationships/hyperlink" Target="http://pokrovpetr.prihod.ru/articles/view/id/14279" TargetMode="External"/><Relationship Id="rId2" Type="http://schemas.openxmlformats.org/officeDocument/2006/relationships/hyperlink" Target="http://militera.lib.ru/memo/russian/ortenberg_di1/06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015.radikal.ru/i330/1010/a6/de8da5451fac.jpg" TargetMode="External"/><Relationship Id="rId5" Type="http://schemas.openxmlformats.org/officeDocument/2006/relationships/hyperlink" Target="http://waralbum.ru/wp-content/uploads/2009/07/20090730-eremin.jpg" TargetMode="External"/><Relationship Id="rId4" Type="http://schemas.openxmlformats.org/officeDocument/2006/relationships/hyperlink" Target="http://img0.liveinternet.ru/images/attach/c/0/42/420/42420528_13.jpg" TargetMode="External"/><Relationship Id="rId9" Type="http://schemas.openxmlformats.org/officeDocument/2006/relationships/hyperlink" Target="http://airaces.narod.ru/all4/bilykin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ctr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6575" y="768350"/>
            <a:ext cx="8326438" cy="1481138"/>
          </a:xfr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dirty="0" err="1" smtClean="0"/>
              <a:t>Шишканова</a:t>
            </a:r>
            <a:r>
              <a:rPr lang="ru-RU" dirty="0" smtClean="0"/>
              <a:t> </a:t>
            </a:r>
            <a:r>
              <a:rPr lang="ru-RU" dirty="0" err="1" smtClean="0"/>
              <a:t>Снежана</a:t>
            </a:r>
            <a:r>
              <a:rPr lang="ru-RU" dirty="0" smtClean="0"/>
              <a:t> Егоровна 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dirty="0" smtClean="0"/>
              <a:t>Учитель начальных классов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dirty="0" smtClean="0"/>
              <a:t>КГБСКОУ СКШИ 8 вида 11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dirty="0" smtClean="0"/>
              <a:t>п.Ванино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</p:spPr>
        <p:txBody>
          <a:bodyPr/>
          <a:lstStyle/>
          <a:p>
            <a:pPr marL="484632" indent="0" fontAlgn="auto">
              <a:spcAft>
                <a:spcPts val="0"/>
              </a:spcAft>
              <a:defRPr/>
            </a:pPr>
            <a:endParaRPr lang="ru-RU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4" name="4023.mpg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rcRect/>
          <a:stretch>
            <a:fillRect/>
          </a:stretch>
        </p:blipFill>
        <p:spPr>
          <a:xfrm>
            <a:off x="614363" y="500063"/>
            <a:ext cx="7915275" cy="59372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</p:spPr>
        <p:txBody>
          <a:bodyPr/>
          <a:lstStyle/>
          <a:p>
            <a:pPr marL="484632" indent="0" fontAlgn="auto">
              <a:spcAft>
                <a:spcPts val="0"/>
              </a:spcAft>
              <a:defRPr/>
            </a:pPr>
            <a:endParaRPr lang="ru-RU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4" name="4024.mpg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rcRect/>
          <a:stretch>
            <a:fillRect/>
          </a:stretch>
        </p:blipFill>
        <p:spPr>
          <a:xfrm>
            <a:off x="696913" y="571500"/>
            <a:ext cx="7750175" cy="581183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5263" y="261938"/>
            <a:ext cx="8497887" cy="1408112"/>
          </a:xfrm>
        </p:spPr>
      </p:pic>
      <p:pic>
        <p:nvPicPr>
          <p:cNvPr id="5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28625" y="1357313"/>
            <a:ext cx="4038600" cy="2401887"/>
          </a:xfrm>
        </p:spPr>
      </p:pic>
      <p:pic>
        <p:nvPicPr>
          <p:cNvPr id="6" name="Picture 11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714875" y="3071813"/>
            <a:ext cx="4038600" cy="2381250"/>
          </a:xfrm>
        </p:spPr>
      </p:pic>
      <p:sp>
        <p:nvSpPr>
          <p:cNvPr id="7" name="Прямоугольник 6"/>
          <p:cNvSpPr/>
          <p:nvPr/>
        </p:nvSpPr>
        <p:spPr>
          <a:xfrm>
            <a:off x="1143000" y="5500688"/>
            <a:ext cx="7286625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Рабочие писали  на боеприпасах, самолётах и танках послания бойцам Красной армии. 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0850" y="122238"/>
            <a:ext cx="8242300" cy="1547812"/>
          </a:xfrm>
        </p:spPr>
      </p:pic>
      <p:pic>
        <p:nvPicPr>
          <p:cNvPr id="17410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14313" y="1571625"/>
            <a:ext cx="4114800" cy="3028950"/>
          </a:xfrm>
        </p:spPr>
      </p:pic>
      <p:pic>
        <p:nvPicPr>
          <p:cNvPr id="17411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50" y="4714875"/>
            <a:ext cx="278606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0" y="3571875"/>
            <a:ext cx="412432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57813" y="1143000"/>
            <a:ext cx="3146425" cy="214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186766" cy="1452236"/>
          </a:xfrm>
        </p:spPr>
        <p:txBody>
          <a:bodyPr>
            <a:noAutofit/>
          </a:bodyPr>
          <a:lstStyle/>
          <a:p>
            <a:pPr indent="0" fontAlgn="auto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На собранные средства строили танки, самолёты, артиллерийские орудия и  передавали их бойцам. </a:t>
            </a:r>
            <a:r>
              <a:rPr lang="ru-RU" sz="24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ru-RU" sz="24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18434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5" y="1643063"/>
            <a:ext cx="4038600" cy="3187700"/>
          </a:xfrm>
        </p:spPr>
      </p:pic>
      <p:pic>
        <p:nvPicPr>
          <p:cNvPr id="18435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43438" y="3619500"/>
            <a:ext cx="4181475" cy="2790825"/>
          </a:xfrm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2725" y="360363"/>
            <a:ext cx="927100" cy="5954712"/>
          </a:xfrm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063" y="368300"/>
            <a:ext cx="2438400" cy="59436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Юрий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Борисович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Левитан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pic>
        <p:nvPicPr>
          <p:cNvPr id="1945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8" y="214313"/>
            <a:ext cx="2557462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2071688" y="2714625"/>
            <a:ext cx="5214937" cy="3824288"/>
          </a:xfrm>
        </p:spPr>
      </p:pic>
      <p:pic>
        <p:nvPicPr>
          <p:cNvPr id="7" name="levitan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57250" y="592931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2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Заголовок 10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0850" y="225425"/>
            <a:ext cx="8242300" cy="1444625"/>
          </a:xfrm>
        </p:spPr>
      </p:pic>
      <p:pic>
        <p:nvPicPr>
          <p:cNvPr id="10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714500" y="2249488"/>
            <a:ext cx="5715000" cy="3838575"/>
          </a:xfr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5263" y="261938"/>
            <a:ext cx="8497887" cy="1408112"/>
          </a:xfrm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8"/>
            <a:ext cx="4038600" cy="4525962"/>
          </a:xfrm>
        </p:spPr>
        <p:txBody>
          <a:bodyPr>
            <a:normAutofit/>
          </a:bodyPr>
          <a:lstStyle/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За годы войны было 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собрано более 200 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миллионов рублей. На 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эти средства была 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сооружена танковая 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колонна имени 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полководца Дмитрия 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Донского, две авиа-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эскадрильи – 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«Александр Невский» и «За Родину».  </a:t>
            </a:r>
            <a:endParaRPr lang="ru-RU" sz="2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857750" y="1285875"/>
            <a:ext cx="3643313" cy="2565400"/>
          </a:xfrm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87913" y="3929063"/>
            <a:ext cx="367188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Заголовок 5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0850" y="261938"/>
            <a:ext cx="8242300" cy="1408112"/>
          </a:xfrm>
        </p:spPr>
      </p:pic>
      <p:pic>
        <p:nvPicPr>
          <p:cNvPr id="2253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257300" y="2082800"/>
            <a:ext cx="6629400" cy="4171950"/>
          </a:xfrm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214563" y="357188"/>
            <a:ext cx="4284662" cy="6096000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pPr indent="0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Вклад деятелей культуры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24578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857250" y="1785938"/>
            <a:ext cx="2786063" cy="4116387"/>
          </a:xfrm>
        </p:spPr>
      </p:pic>
      <p:pic>
        <p:nvPicPr>
          <p:cNvPr id="24579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5214938" y="1785938"/>
            <a:ext cx="2781300" cy="4086225"/>
          </a:xfrm>
        </p:spPr>
      </p:pic>
      <p:sp>
        <p:nvSpPr>
          <p:cNvPr id="24580" name="Прямоугольник 6"/>
          <p:cNvSpPr>
            <a:spLocks noChangeArrowheads="1"/>
          </p:cNvSpPr>
          <p:nvPr/>
        </p:nvSpPr>
        <p:spPr bwMode="auto">
          <a:xfrm>
            <a:off x="4633913" y="6215063"/>
            <a:ext cx="45100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entury Gothic" pitchFamily="34" charset="0"/>
              </a:rPr>
              <a:t>Александр Васильевич Александров</a:t>
            </a:r>
          </a:p>
        </p:txBody>
      </p:sp>
      <p:sp>
        <p:nvSpPr>
          <p:cNvPr id="24581" name="TextBox 7"/>
          <p:cNvSpPr txBox="1">
            <a:spLocks noChangeArrowheads="1"/>
          </p:cNvSpPr>
          <p:nvPr/>
        </p:nvSpPr>
        <p:spPr bwMode="auto">
          <a:xfrm>
            <a:off x="785813" y="6072188"/>
            <a:ext cx="37861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entury Gothic" pitchFamily="34" charset="0"/>
              </a:rPr>
              <a:t>Василий Иванович Лебедев-Кумач</a:t>
            </a:r>
          </a:p>
        </p:txBody>
      </p:sp>
      <p:pic>
        <p:nvPicPr>
          <p:cNvPr id="9" name="saintwar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8429625" y="57864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4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Заголовок 5"/>
          <p:cNvPicPr>
            <a:picLocks noGrp="1" noChangeArrowheads="1"/>
          </p:cNvPicPr>
          <p:nvPr>
            <p:ph type="title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50850" y="261938"/>
            <a:ext cx="8255000" cy="1408112"/>
          </a:xfrm>
        </p:spPr>
      </p:pic>
      <p:pic>
        <p:nvPicPr>
          <p:cNvPr id="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1143000" y="1428750"/>
            <a:ext cx="6823075" cy="4572000"/>
          </a:xfrm>
        </p:spPr>
      </p:pic>
      <p:pic>
        <p:nvPicPr>
          <p:cNvPr id="7" name="Синий платочек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572500" y="62150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 Валенки.wma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500063" y="60007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290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4798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Десятки корреспондентов и фотокорреспондентов шли в бой вместе с солдатами, чтобы донести до людей правду о войне</a:t>
            </a:r>
            <a:endParaRPr lang="ru-RU" sz="24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2662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62038" y="2092325"/>
            <a:ext cx="7019925" cy="415290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500063"/>
            <a:ext cx="8229600" cy="1398587"/>
          </a:xfrm>
        </p:spPr>
        <p:txBody>
          <a:bodyPr>
            <a:normAutofit fontScale="90000"/>
          </a:bodyPr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ru-RU" sz="2700" b="1" i="1" kern="10" dirty="0" smtClean="0">
                <a:ln w="9525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chemeClr val="tx1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Медаль "За доблестный труд </a:t>
            </a:r>
            <a:br>
              <a:rPr lang="ru-RU" sz="2700" b="1" i="1" kern="10" dirty="0" smtClean="0">
                <a:ln w="9525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chemeClr val="tx1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</a:br>
            <a:r>
              <a:rPr lang="ru-RU" sz="2700" b="1" i="1" kern="10" dirty="0" smtClean="0">
                <a:ln w="9525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chemeClr val="tx1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в Великой Отечественной войне </a:t>
            </a:r>
            <a:br>
              <a:rPr lang="ru-RU" sz="2700" b="1" i="1" kern="10" dirty="0" smtClean="0">
                <a:ln w="9525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chemeClr val="tx1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</a:br>
            <a:r>
              <a:rPr lang="ru-RU" sz="2700" b="1" i="1" kern="10" dirty="0" smtClean="0">
                <a:ln w="9525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chemeClr val="tx1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1941-1945 г.г."</a:t>
            </a:r>
            <a:r>
              <a:rPr lang="ru-RU" sz="4400" i="1" kern="10" dirty="0" smtClean="0">
                <a:ln w="9525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rgbClr val="333399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/>
            </a:r>
            <a:br>
              <a:rPr lang="ru-RU" sz="4400" i="1" kern="10" dirty="0" smtClean="0">
                <a:ln w="9525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rgbClr val="333399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</a:b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27650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8EBED"/>
              </a:clrFrom>
              <a:clrTo>
                <a:srgbClr val="E8EBE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78050" y="1600200"/>
            <a:ext cx="47879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Прямоугольник 1"/>
          <p:cNvSpPr>
            <a:spLocks noChangeArrowheads="1"/>
          </p:cNvSpPr>
          <p:nvPr/>
        </p:nvSpPr>
        <p:spPr bwMode="auto">
          <a:xfrm>
            <a:off x="571500" y="1000125"/>
            <a:ext cx="771525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solidFill>
                  <a:srgbClr val="000099"/>
                </a:solidFill>
                <a:latin typeface="Century Gothic" pitchFamily="34" charset="0"/>
              </a:rPr>
              <a:t>Корреспонденты</a:t>
            </a:r>
            <a:r>
              <a:rPr lang="ru-RU" sz="1400">
                <a:latin typeface="Century Gothic" pitchFamily="34" charset="0"/>
                <a:hlinkClick r:id="rId2"/>
              </a:rPr>
              <a:t>http://militera.lib.ru/memo/russian/ortenberg_di1/06.jpg</a:t>
            </a:r>
            <a:endParaRPr lang="ru-RU" sz="1400">
              <a:latin typeface="Century Gothic" pitchFamily="34" charset="0"/>
            </a:endParaRPr>
          </a:p>
          <a:p>
            <a:endParaRPr lang="ru-RU" sz="1400">
              <a:latin typeface="Century Gothic" pitchFamily="34" charset="0"/>
            </a:endParaRPr>
          </a:p>
          <a:p>
            <a:r>
              <a:rPr lang="ru-RU" sz="1400">
                <a:solidFill>
                  <a:srgbClr val="000099"/>
                </a:solidFill>
                <a:latin typeface="Century Gothic" pitchFamily="34" charset="0"/>
              </a:rPr>
              <a:t>Лебедев-Кумач</a:t>
            </a:r>
            <a:r>
              <a:rPr lang="ru-RU" sz="1400">
                <a:latin typeface="Century Gothic" pitchFamily="34" charset="0"/>
              </a:rPr>
              <a:t> </a:t>
            </a:r>
            <a:r>
              <a:rPr lang="ru-RU" sz="1400">
                <a:latin typeface="Century Gothic" pitchFamily="34" charset="0"/>
                <a:hlinkClick r:id="rId3"/>
              </a:rPr>
              <a:t>http://www.age-0.ru/img/1000000768.jpeg</a:t>
            </a:r>
            <a:endParaRPr lang="ru-RU" sz="1400">
              <a:latin typeface="Century Gothic" pitchFamily="34" charset="0"/>
            </a:endParaRPr>
          </a:p>
          <a:p>
            <a:endParaRPr lang="ru-RU" sz="1400">
              <a:latin typeface="Century Gothic" pitchFamily="34" charset="0"/>
            </a:endParaRPr>
          </a:p>
          <a:p>
            <a:r>
              <a:rPr lang="ru-RU" sz="1400">
                <a:solidFill>
                  <a:srgbClr val="000099"/>
                </a:solidFill>
                <a:latin typeface="Century Gothic" pitchFamily="34" charset="0"/>
              </a:rPr>
              <a:t>Александров</a:t>
            </a:r>
            <a:r>
              <a:rPr lang="ru-RU" sz="1400">
                <a:latin typeface="Century Gothic" pitchFamily="34" charset="0"/>
                <a:hlinkClick r:id="rId4"/>
              </a:rPr>
              <a:t>http://img0.liveinternet.ru/images/attach/c/0/42/420/42420528_13.jpg</a:t>
            </a:r>
            <a:endParaRPr lang="ru-RU" sz="1400">
              <a:latin typeface="Century Gothic" pitchFamily="34" charset="0"/>
            </a:endParaRPr>
          </a:p>
          <a:p>
            <a:endParaRPr lang="ru-RU" sz="1400">
              <a:latin typeface="Century Gothic" pitchFamily="34" charset="0"/>
            </a:endParaRPr>
          </a:p>
          <a:p>
            <a:r>
              <a:rPr lang="ru-RU" sz="1400">
                <a:solidFill>
                  <a:srgbClr val="000099"/>
                </a:solidFill>
                <a:latin typeface="Century Gothic" pitchFamily="34" charset="0"/>
              </a:rPr>
              <a:t>Самолёт</a:t>
            </a:r>
            <a:r>
              <a:rPr lang="ru-RU" sz="1400">
                <a:latin typeface="Century Gothic" pitchFamily="34" charset="0"/>
                <a:hlinkClick r:id="rId5"/>
              </a:rPr>
              <a:t>http://waralbum.ru/wp-content/uploads/2009/07/20090730-eremin.jpg</a:t>
            </a:r>
            <a:endParaRPr lang="ru-RU" sz="1400">
              <a:latin typeface="Century Gothic" pitchFamily="34" charset="0"/>
            </a:endParaRPr>
          </a:p>
          <a:p>
            <a:endParaRPr lang="ru-RU" sz="1400">
              <a:latin typeface="Century Gothic" pitchFamily="34" charset="0"/>
            </a:endParaRPr>
          </a:p>
          <a:p>
            <a:r>
              <a:rPr lang="ru-RU" sz="1400">
                <a:solidFill>
                  <a:srgbClr val="000099"/>
                </a:solidFill>
                <a:latin typeface="Century Gothic" pitchFamily="34" charset="0"/>
              </a:rPr>
              <a:t>Танки</a:t>
            </a:r>
            <a:r>
              <a:rPr lang="ru-RU" sz="1400">
                <a:latin typeface="Century Gothic" pitchFamily="34" charset="0"/>
                <a:hlinkClick r:id="rId6"/>
              </a:rPr>
              <a:t>http://s015.radikal.ru/i330/1010/a6/de8da5451fac.jpg</a:t>
            </a:r>
            <a:endParaRPr lang="ru-RU" sz="1400">
              <a:latin typeface="Century Gothic" pitchFamily="34" charset="0"/>
            </a:endParaRPr>
          </a:p>
        </p:txBody>
      </p:sp>
      <p:sp>
        <p:nvSpPr>
          <p:cNvPr id="28674" name="Прямоугольник 2"/>
          <p:cNvSpPr>
            <a:spLocks noChangeArrowheads="1"/>
          </p:cNvSpPr>
          <p:nvPr/>
        </p:nvSpPr>
        <p:spPr bwMode="auto">
          <a:xfrm>
            <a:off x="500063" y="3286125"/>
            <a:ext cx="78581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solidFill>
                  <a:schemeClr val="accent2"/>
                </a:solidFill>
                <a:latin typeface="Century Gothic" pitchFamily="34" charset="0"/>
              </a:rPr>
              <a:t>Русланова</a:t>
            </a:r>
            <a:r>
              <a:rPr lang="ru-RU" sz="1400">
                <a:latin typeface="Century Gothic" pitchFamily="34" charset="0"/>
              </a:rPr>
              <a:t>http://ru.wikipedia.org/wiki/</a:t>
            </a:r>
            <a:endParaRPr lang="en-US" sz="1400">
              <a:latin typeface="Century Gothic" pitchFamily="34" charset="0"/>
            </a:endParaRPr>
          </a:p>
        </p:txBody>
      </p:sp>
      <p:sp>
        <p:nvSpPr>
          <p:cNvPr id="28675" name="Прямоугольник 3"/>
          <p:cNvSpPr>
            <a:spLocks noChangeArrowheads="1"/>
          </p:cNvSpPr>
          <p:nvPr/>
        </p:nvSpPr>
        <p:spPr bwMode="auto">
          <a:xfrm>
            <a:off x="500063" y="4000500"/>
            <a:ext cx="78581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sz="1400">
                <a:solidFill>
                  <a:schemeClr val="accent2"/>
                </a:solidFill>
                <a:latin typeface="Century Gothic" pitchFamily="34" charset="0"/>
              </a:rPr>
              <a:t>Церковь</a:t>
            </a:r>
            <a:r>
              <a:rPr lang="ru-RU" sz="1400">
                <a:solidFill>
                  <a:schemeClr val="accent2"/>
                </a:solidFill>
                <a:latin typeface="Century Gothic" pitchFamily="34" charset="0"/>
                <a:hlinkClick r:id="rId7"/>
              </a:rPr>
              <a:t>http</a:t>
            </a:r>
            <a:r>
              <a:rPr lang="ru-RU" sz="1400">
                <a:latin typeface="Century Gothic" pitchFamily="34" charset="0"/>
                <a:hlinkClick r:id="rId7"/>
              </a:rPr>
              <a:t>://pokrovpetr.prihod.ru/articles/view/id/14279</a:t>
            </a:r>
            <a:endParaRPr lang="en-US" sz="1400">
              <a:latin typeface="Century Gothic" pitchFamily="34" charset="0"/>
            </a:endParaRPr>
          </a:p>
          <a:p>
            <a:endParaRPr lang="ru-RU">
              <a:latin typeface="Century Gothic" pitchFamily="34" charset="0"/>
            </a:endParaRPr>
          </a:p>
        </p:txBody>
      </p:sp>
      <p:sp>
        <p:nvSpPr>
          <p:cNvPr id="28676" name="Прямоугольник 4"/>
          <p:cNvSpPr>
            <a:spLocks noChangeArrowheads="1"/>
          </p:cNvSpPr>
          <p:nvPr/>
        </p:nvSpPr>
        <p:spPr bwMode="auto">
          <a:xfrm>
            <a:off x="642938" y="4572000"/>
            <a:ext cx="78581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sz="1400">
                <a:solidFill>
                  <a:schemeClr val="accent2"/>
                </a:solidFill>
                <a:latin typeface="Century Gothic" pitchFamily="34" charset="0"/>
              </a:rPr>
              <a:t>Левитан</a:t>
            </a:r>
            <a:r>
              <a:rPr lang="ru-RU" sz="1400">
                <a:latin typeface="Century Gothic" pitchFamily="34" charset="0"/>
              </a:rPr>
              <a:t> </a:t>
            </a:r>
            <a:r>
              <a:rPr lang="ru-RU" sz="1400">
                <a:latin typeface="Century Gothic" pitchFamily="34" charset="0"/>
                <a:hlinkClick r:id="rId8"/>
              </a:rPr>
              <a:t>http://www.kino-teatr.ru/kino/acter/m/star/28971/bio</a:t>
            </a:r>
            <a:endParaRPr lang="ru-RU" sz="1400">
              <a:latin typeface="Century Gothic" pitchFamily="34" charset="0"/>
            </a:endParaRPr>
          </a:p>
          <a:p>
            <a:endParaRPr lang="ru-RU">
              <a:latin typeface="Century Gothic" pitchFamily="34" charset="0"/>
            </a:endParaRPr>
          </a:p>
        </p:txBody>
      </p:sp>
      <p:sp>
        <p:nvSpPr>
          <p:cNvPr id="28677" name="Прямоугольник 5"/>
          <p:cNvSpPr>
            <a:spLocks noChangeArrowheads="1"/>
          </p:cNvSpPr>
          <p:nvPr/>
        </p:nvSpPr>
        <p:spPr bwMode="auto">
          <a:xfrm>
            <a:off x="571500" y="5143500"/>
            <a:ext cx="75723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sz="1400">
                <a:solidFill>
                  <a:srgbClr val="000099"/>
                </a:solidFill>
                <a:latin typeface="Century Gothic" pitchFamily="34" charset="0"/>
              </a:rPr>
              <a:t>Эскадрилья</a:t>
            </a:r>
            <a:r>
              <a:rPr lang="ru-RU" sz="1400">
                <a:latin typeface="Century Gothic" pitchFamily="34" charset="0"/>
                <a:hlinkClick r:id="rId9"/>
              </a:rPr>
              <a:t>http://airaces.narod.ru/all4/bilykin1.jpg</a:t>
            </a:r>
            <a:endParaRPr lang="ru-RU" sz="1400">
              <a:latin typeface="Century Gothic" pitchFamily="34" charset="0"/>
            </a:endParaRPr>
          </a:p>
        </p:txBody>
      </p:sp>
      <p:sp>
        <p:nvSpPr>
          <p:cNvPr id="28678" name="Прямоугольник 6"/>
          <p:cNvSpPr>
            <a:spLocks noChangeArrowheads="1"/>
          </p:cNvSpPr>
          <p:nvPr/>
        </p:nvSpPr>
        <p:spPr bwMode="auto">
          <a:xfrm>
            <a:off x="642938" y="5572125"/>
            <a:ext cx="77152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sz="1400">
                <a:solidFill>
                  <a:schemeClr val="accent2"/>
                </a:solidFill>
                <a:latin typeface="Century Gothic" pitchFamily="34" charset="0"/>
              </a:rPr>
              <a:t>Церковь</a:t>
            </a:r>
            <a:r>
              <a:rPr lang="ru-RU" sz="1400">
                <a:solidFill>
                  <a:schemeClr val="accent2"/>
                </a:solidFill>
                <a:latin typeface="Century Gothic" pitchFamily="34" charset="0"/>
                <a:hlinkClick r:id="rId7"/>
              </a:rPr>
              <a:t>http</a:t>
            </a:r>
            <a:r>
              <a:rPr lang="ru-RU" sz="1400">
                <a:latin typeface="Century Gothic" pitchFamily="34" charset="0"/>
                <a:hlinkClick r:id="rId7"/>
              </a:rPr>
              <a:t>://pokrovpetr.prihod.ru/articles/view/id/14279</a:t>
            </a:r>
            <a:endParaRPr lang="en-US" sz="140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52</TotalTime>
  <Words>143</Words>
  <Application>Microsoft Office PowerPoint</Application>
  <PresentationFormat>Экран (4:3)</PresentationFormat>
  <Paragraphs>38</Paragraphs>
  <Slides>16</Slides>
  <Notes>0</Notes>
  <HiddenSlides>0</HiddenSlides>
  <MMClips>6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Century Gothic</vt:lpstr>
      <vt:lpstr>Verdana</vt:lpstr>
      <vt:lpstr>Wingdings 2</vt:lpstr>
      <vt:lpstr>Яркая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 собранные средства строили танки, самолёты, артиллерийские орудия и  передавали их бойцам.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Вклад деятелей культуры</vt:lpstr>
      <vt:lpstr>Презентация PowerPoint</vt:lpstr>
      <vt:lpstr>Десятки корреспондентов и фотокорреспондентов шли в бой вместе с солдатами, чтобы донести до людей правду о войне</vt:lpstr>
      <vt:lpstr>Медаль "За доблестный труд  в Великой Отечественной войне  1941-1945 г.г."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Героизм тружеников тыла</dc:title>
  <dc:creator>Артём Мендрик</dc:creator>
  <cp:lastModifiedBy>Артём Мендрик</cp:lastModifiedBy>
  <cp:revision>20</cp:revision>
  <dcterms:modified xsi:type="dcterms:W3CDTF">2015-08-13T15:48:05Z</dcterms:modified>
</cp:coreProperties>
</file>