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0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cuments%20and%20Settings\&#1058;&#1072;&#1090;&#1100;&#1103;&#1085;&#1072;\&#1052;&#1086;&#1080;%20&#1076;&#1086;&#1082;&#1091;&#1084;&#1077;&#1085;&#1090;&#1099;\&#1055;&#1056;&#1045;&#1047;&#1045;&#1053;&#1058;&#1040;&#1062;&#1048;\&#1073;&#1080;&#1090;&#1074;&#1072;%20&#1079;&#1072;%20&#1052;&#1086;&#1089;&#1082;&#1074;&#1091;\&#1084;&#1086;&#1089;&#1082;&#1074;1.MPG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cuments%20and%20Settings\&#1058;&#1072;&#1090;&#1100;&#1103;&#1085;&#1072;\&#1052;&#1086;&#1080;%20&#1076;&#1086;&#1082;&#1091;&#1084;&#1077;&#1085;&#1090;&#1099;\&#1055;&#1056;&#1045;&#1047;&#1045;&#1053;&#1058;&#1040;&#1062;&#1048;\&#1073;&#1080;&#1090;&#1074;&#1072;%20&#1079;&#1072;%20&#1052;&#1086;&#1089;&#1082;&#1074;&#1091;\03.wmv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cuments%20and%20Settings\&#1058;&#1072;&#1090;&#1100;&#1103;&#1085;&#1072;\&#1052;&#1086;&#1080;%20&#1076;&#1086;&#1082;&#1091;&#1084;&#1077;&#1085;&#1090;&#1099;\&#1055;&#1056;&#1045;&#1047;&#1045;&#1053;&#1058;&#1040;&#1062;&#1048;\&#1073;&#1080;&#1090;&#1074;&#1072;%20&#1079;&#1072;%20&#1052;&#1086;&#1089;&#1082;&#1074;&#1091;\&#1041;&#1048;&#1058;&#1052;&#1057;&#1050;&#1042;.MPG" TargetMode="Externa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130425"/>
            <a:ext cx="4786346" cy="337027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МЫ СВОЙ ПОБЕДНЫЙ ПУТЬ К БЕРЛИНУ</a:t>
            </a:r>
            <a:br>
              <a:rPr lang="ru-RU" b="1" dirty="0" smtClean="0"/>
            </a:br>
            <a:r>
              <a:rPr lang="ru-RU" b="1" dirty="0" smtClean="0"/>
              <a:t>ОТКРЫЛИ БИТВОЙ ЗА МОСКВУ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ВОв картинки\sai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42852"/>
            <a:ext cx="8229600" cy="186880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2285992"/>
            <a:ext cx="8572560" cy="36933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ИСТОРИЧЕСКАЯ СПРАВКА: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	В этой битве с обеих сторон участвовало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 свыше трех миллионов человек,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 до 22 тысяч орудий и минометов,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 около трех тысяч танков,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 более двух тысяч самолетов.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	Битва за Москву продолжалась 203 дня и ночи.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	С </a:t>
            </a:r>
            <a:r>
              <a:rPr lang="ru-RU" b="1" i="1" dirty="0" smtClean="0"/>
              <a:t>5 декабря 1941 года по 20 апреля 1942 </a:t>
            </a:r>
            <a:r>
              <a:rPr lang="ru-RU" dirty="0" smtClean="0"/>
              <a:t>года в ходе мощного контрнаступления советские войска нанесли </a:t>
            </a:r>
            <a:r>
              <a:rPr lang="ru-RU" b="1" dirty="0" smtClean="0"/>
              <a:t>первое крупное поражение фашистам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михалыч\Мои документы\герои ВОв Жуков\контрнаступление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4392488" cy="5889927"/>
          </a:xfrm>
          <a:prstGeom prst="rect">
            <a:avLst/>
          </a:prstGeom>
          <a:ln w="1905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5429256" y="714356"/>
            <a:ext cx="3357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 10 октября 1941 года фашисты подошли к Москве на расстояние 80-100 км.</a:t>
            </a:r>
          </a:p>
          <a:p>
            <a:r>
              <a:rPr lang="ru-RU" dirty="0" smtClean="0"/>
              <a:t>19 октября в столице и прилегающих районах было введено осадное положение.</a:t>
            </a:r>
          </a:p>
          <a:p>
            <a:r>
              <a:rPr lang="ru-RU" dirty="0" smtClean="0"/>
              <a:t>Во главе обороны Москвы стал </a:t>
            </a:r>
            <a:r>
              <a:rPr lang="ru-RU" b="1" u="sng" dirty="0" smtClean="0"/>
              <a:t>Георгий Константинович Жуков</a:t>
            </a:r>
            <a:endParaRPr lang="ru-RU" b="1" u="sng" dirty="0"/>
          </a:p>
        </p:txBody>
      </p:sp>
      <p:pic>
        <p:nvPicPr>
          <p:cNvPr id="7" name="Рисунок 6" descr="жукмскв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4" y="3286124"/>
            <a:ext cx="24384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ИТЛЕР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500042"/>
            <a:ext cx="3616796" cy="2712597"/>
          </a:xfrm>
          <a:prstGeom prst="rect">
            <a:avLst/>
          </a:prstGeom>
          <a:ln w="1905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 descr="G:\ВОв картинки\горящие украинские хаты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857627"/>
            <a:ext cx="5000660" cy="2474285"/>
          </a:xfrm>
          <a:prstGeom prst="rect">
            <a:avLst/>
          </a:prstGeom>
          <a:ln w="1905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500034" y="500042"/>
            <a:ext cx="464347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О долгожданной победе  Адольф Гитлер собирался оповестить мир с трибуны Красной площади. Намечал офицерский бал, награждение «победителей», </a:t>
            </a:r>
            <a:r>
              <a:rPr lang="ru-RU" dirty="0" err="1" smtClean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спецвыпуски</a:t>
            </a:r>
            <a:r>
              <a:rPr lang="ru-RU" dirty="0" smtClean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 газет. Для будущих участников нацистского парада в Москве завезли  парадное обмундирование.</a:t>
            </a:r>
            <a:endParaRPr lang="ru-RU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11222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bg2">
                        <a:lumMod val="25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lumMod val="25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lumMod val="25000"/>
                        <a:shade val="100000"/>
                        <a:satMod val="115000"/>
                      </a:schemeClr>
                    </a:gs>
                  </a:gsLst>
                  <a:lin ang="8100000" scaled="1"/>
                  <a:tileRect/>
                </a:gradFill>
              </a:rPr>
              <a:t>ОБОРОНА МОСКВЫ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 flip="none" rotWithShape="1">
                <a:gsLst>
                  <a:gs pos="0">
                    <a:schemeClr val="bg2">
                      <a:lumMod val="25000"/>
                      <a:shade val="30000"/>
                      <a:satMod val="115000"/>
                    </a:schemeClr>
                  </a:gs>
                  <a:gs pos="50000">
                    <a:schemeClr val="bg2">
                      <a:lumMod val="25000"/>
                      <a:shade val="67500"/>
                      <a:satMod val="115000"/>
                    </a:schemeClr>
                  </a:gs>
                  <a:gs pos="100000">
                    <a:schemeClr val="bg2">
                      <a:lumMod val="25000"/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</a:endParaRPr>
          </a:p>
        </p:txBody>
      </p:sp>
      <p:pic>
        <p:nvPicPr>
          <p:cNvPr id="4" name="Содержимое 3" descr="окопы м2.jpg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44" y="4357694"/>
            <a:ext cx="2714644" cy="2035983"/>
          </a:xfrm>
        </p:spPr>
      </p:pic>
      <p:pic>
        <p:nvPicPr>
          <p:cNvPr id="4098" name="Picture 2" descr="G:\ВОв картинки\48583225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643050"/>
            <a:ext cx="2786082" cy="1738515"/>
          </a:xfrm>
          <a:prstGeom prst="rect">
            <a:avLst/>
          </a:prstGeom>
          <a:noFill/>
        </p:spPr>
      </p:pic>
      <p:pic>
        <p:nvPicPr>
          <p:cNvPr id="6" name="москв1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071802" y="2500306"/>
            <a:ext cx="3352800" cy="2743200"/>
          </a:xfrm>
          <a:prstGeom prst="rect">
            <a:avLst/>
          </a:prstGeom>
        </p:spPr>
      </p:pic>
      <p:pic>
        <p:nvPicPr>
          <p:cNvPr id="1026" name="Picture 2" descr="G:\ВОв картинки\841356346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6" y="1285860"/>
            <a:ext cx="3571900" cy="5067524"/>
          </a:xfrm>
          <a:prstGeom prst="rect">
            <a:avLst/>
          </a:prstGeom>
          <a:noFill/>
        </p:spPr>
      </p:pic>
      <p:pic>
        <p:nvPicPr>
          <p:cNvPr id="8" name="Рисунок 7" descr="АРТИЛЛЕРИЯ.jpe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50" y="1500174"/>
            <a:ext cx="2643174" cy="1942733"/>
          </a:xfrm>
          <a:prstGeom prst="rect">
            <a:avLst/>
          </a:prstGeom>
        </p:spPr>
      </p:pic>
      <p:pic>
        <p:nvPicPr>
          <p:cNvPr id="9" name="Рисунок 8" descr="1234971767_bm_katusha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674" y="4572008"/>
            <a:ext cx="2728325" cy="1677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3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19672" y="1772816"/>
            <a:ext cx="5976664" cy="44824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atin typeface="Arno Pro Smbd Subhead" pitchFamily="18" charset="0"/>
              </a:rPr>
              <a:t>ПАРАД 7 НОЯБРЯ 1941 года</a:t>
            </a:r>
            <a:endParaRPr lang="ru-RU" b="1" dirty="0">
              <a:latin typeface="Arno Pro Smbd Subhead" pitchFamily="18" charset="0"/>
            </a:endParaRPr>
          </a:p>
        </p:txBody>
      </p:sp>
      <p:pic>
        <p:nvPicPr>
          <p:cNvPr id="2051" name="Picture 3" descr="G:\ВОв картинки\парад 7 ноябр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556792"/>
            <a:ext cx="6500858" cy="4875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ГЕРОИ МОСКОВСКОЙ БИТВЫ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0055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Битва под Москвой была отмечена массовым героизмом и самопожертвованием наших людей. 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За доблесть и мужество 36 тысяч воинов награждены орденами и медалями,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181 человек удостоены звания Героя Советского Союза.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1357298"/>
            <a:ext cx="1785950" cy="242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6"/>
          <a:stretch>
            <a:fillRect/>
          </a:stretch>
        </p:blipFill>
        <p:spPr bwMode="auto">
          <a:xfrm>
            <a:off x="7429520" y="2143116"/>
            <a:ext cx="1428760" cy="23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медаль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4286256"/>
            <a:ext cx="2071702" cy="2046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ГЕРОИ МОСКОВСКОЙ БИТВЫ -</a:t>
            </a:r>
            <a:br>
              <a:rPr lang="ru-RU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НАШИ ЗЕМЛЯКИ</a:t>
            </a:r>
            <a:endParaRPr lang="ru-RU" b="1" spc="150" dirty="0">
              <a:ln w="11430"/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</p:spPr>
        <p:txBody>
          <a:bodyPr/>
          <a:lstStyle/>
          <a:p>
            <a:r>
              <a:rPr lang="ru-RU" dirty="0" smtClean="0"/>
              <a:t>Здесь вы можете разместить краеведческий материал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50674219_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0232" y="2780928"/>
            <a:ext cx="2339752" cy="3883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6707088" cy="1143000"/>
          </a:xfrm>
        </p:spPr>
        <p:txBody>
          <a:bodyPr>
            <a:noAutofit/>
          </a:bodyPr>
          <a:lstStyle/>
          <a:p>
            <a: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ГЕРОИ МОСКОВСКОЙ БИТВЫ -</a:t>
            </a:r>
            <a:b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ЗОЯ КОСМОДЕМЬЯНСКАЯ</a:t>
            </a:r>
            <a:endParaRPr lang="ru-RU" sz="3600" dirty="0"/>
          </a:p>
        </p:txBody>
      </p:sp>
      <p:pic>
        <p:nvPicPr>
          <p:cNvPr id="4098" name="Picture 2" descr="G:\ВОв картинки\подвиг зои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4573742" cy="32285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G:\ВОв картинки\72341852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656184" cy="2388887"/>
          </a:xfrm>
          <a:prstGeom prst="rect">
            <a:avLst/>
          </a:prstGeom>
          <a:noFill/>
        </p:spPr>
      </p:pic>
      <p:pic>
        <p:nvPicPr>
          <p:cNvPr id="6" name="Рисунок 5" descr="27821498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2636912"/>
            <a:ext cx="2004581" cy="27990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ВОв картинки\26 панфловцев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459744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34612522410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545804"/>
            <a:ext cx="4572000" cy="1679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476672"/>
            <a:ext cx="4330824" cy="2016224"/>
          </a:xfrm>
        </p:spPr>
        <p:txBody>
          <a:bodyPr>
            <a:normAutofit fontScale="90000"/>
          </a:bodyPr>
          <a:lstStyle/>
          <a:p>
            <a:r>
              <a:rPr lang="ru-RU" sz="32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ГЕРОИ </a:t>
            </a:r>
            <a:br>
              <a:rPr lang="ru-RU" sz="32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2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МОСКОВСКОЙ БИТВЫ –</a:t>
            </a:r>
            <a:br>
              <a:rPr lang="ru-RU" sz="32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b="1" i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28 ГЕРОЕВ-ПАНФИЛОВЦЕВ</a:t>
            </a:r>
            <a:endParaRPr lang="ru-RU" sz="3600" i="1" dirty="0"/>
          </a:p>
        </p:txBody>
      </p:sp>
      <p:pic>
        <p:nvPicPr>
          <p:cNvPr id="5" name="Рисунок 4" descr="10_64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11959" y="3275640"/>
            <a:ext cx="4729543" cy="3393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ГЕРОИ МОСКОВСКОЙ БИТВЫ –</a:t>
            </a:r>
            <a:b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b="1" spc="150" dirty="0" smtClean="0">
                <a:ln w="11430"/>
                <a:gradFill flip="none" rotWithShape="1">
                  <a:gsLst>
                    <a:gs pos="0">
                      <a:srgbClr val="7030A0">
                        <a:shade val="30000"/>
                        <a:satMod val="115000"/>
                      </a:srgbClr>
                    </a:gs>
                    <a:gs pos="50000">
                      <a:srgbClr val="7030A0">
                        <a:shade val="67500"/>
                        <a:satMod val="115000"/>
                      </a:srgbClr>
                    </a:gs>
                    <a:gs pos="100000">
                      <a:srgbClr val="7030A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ВИКТОР ВАСИЛЬЕВИЧ ТАЛАЛИХИН</a:t>
            </a:r>
            <a:endParaRPr lang="ru-RU" sz="3600" dirty="0"/>
          </a:p>
        </p:txBody>
      </p:sp>
      <p:pic>
        <p:nvPicPr>
          <p:cNvPr id="4" name="Содержимое 3" descr="talalihin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322" y="2000240"/>
            <a:ext cx="2643206" cy="3102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 descr="самолет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10" y="1857364"/>
            <a:ext cx="3950705" cy="2085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14348" y="4357694"/>
            <a:ext cx="500066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В ночь на 7 августа 1941 года совершил первый в истории войны ночной таран.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КОНТРНАСТУПЛЕНИЕ СОВЕТСКИХ ВОЙСК</a:t>
            </a:r>
            <a:br>
              <a:rPr lang="ru-RU" sz="3200" b="1" dirty="0" smtClean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 – 6 ДЕКАБРЯ 1941 г.</a:t>
            </a:r>
            <a:endParaRPr lang="ru-RU" sz="3200" b="1" dirty="0">
              <a:ln w="11430"/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БИТМСКВ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490788"/>
            <a:ext cx="3352800" cy="2743200"/>
          </a:xfrm>
          <a:prstGeom prst="rect">
            <a:avLst/>
          </a:prstGeom>
        </p:spPr>
      </p:pic>
      <p:pic>
        <p:nvPicPr>
          <p:cNvPr id="6146" name="Picture 2" descr="C:\Documents and Settings\михалыч\Мои документы\герои ВОв Жуков\плакат Мухин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6" y="1428736"/>
            <a:ext cx="3500462" cy="5044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ИТОГИ МОСКОВСКОЙ БИТВЫ</a:t>
            </a:r>
            <a:endParaRPr lang="ru-RU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170" name="Picture 2" descr="C:\Documents and Settings\михалыч\Мои документы\герои ВОв Жуков\плакат Ден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3143272" cy="3712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Documents and Settings\михалыч\Мои документы\герои ВОв Жуков\плакат Ден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1714488"/>
            <a:ext cx="2675134" cy="3697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28992" y="1571612"/>
            <a:ext cx="2786082" cy="3477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Arno Pro Smbd Subhead" pitchFamily="18" charset="0"/>
              </a:rPr>
              <a:t>Красная Армия освободила </a:t>
            </a:r>
          </a:p>
          <a:p>
            <a:r>
              <a:rPr lang="ru-RU" sz="2000" dirty="0" smtClean="0">
                <a:latin typeface="Arno Pro Smbd Subhead" pitchFamily="18" charset="0"/>
              </a:rPr>
              <a:t>11 тысяч населенных пунктов.</a:t>
            </a:r>
          </a:p>
          <a:p>
            <a:r>
              <a:rPr lang="ru-RU" sz="2000" dirty="0" smtClean="0">
                <a:latin typeface="Arno Pro Smbd Subhead" pitchFamily="18" charset="0"/>
              </a:rPr>
              <a:t>Враг был отброшен от Москвы</a:t>
            </a:r>
          </a:p>
          <a:p>
            <a:r>
              <a:rPr lang="ru-RU" sz="2000" dirty="0" smtClean="0">
                <a:latin typeface="Arno Pro Smbd Subhead" pitchFamily="18" charset="0"/>
              </a:rPr>
              <a:t> на 100-250 км.</a:t>
            </a:r>
          </a:p>
          <a:p>
            <a:r>
              <a:rPr lang="ru-RU" sz="2000" dirty="0" smtClean="0">
                <a:latin typeface="Arno Pro Smbd Subhead" pitchFamily="18" charset="0"/>
              </a:rPr>
              <a:t>Под Москвой потерпели поражение </a:t>
            </a:r>
          </a:p>
          <a:p>
            <a:r>
              <a:rPr lang="ru-RU" sz="2000" dirty="0" smtClean="0">
                <a:latin typeface="Arno Pro Smbd Subhead" pitchFamily="18" charset="0"/>
              </a:rPr>
              <a:t>38 немецко-фашистских дивизий.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михалыч\Мои документы\герои ВОв Жуков\город - герой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2098" cy="13572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91680" y="5157192"/>
            <a:ext cx="578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no Pro Smbd Subhead" pitchFamily="18" charset="0"/>
              </a:rPr>
              <a:t>8 мая 1965 года Указом Президиума Верховного Совета СССР Москве было присвоено почетное звание «Город-герой».</a:t>
            </a:r>
            <a:endParaRPr lang="ru-RU" sz="2400" b="1" dirty="0">
              <a:latin typeface="Arno Pro Smbd Subhea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203</Words>
  <Application>Microsoft Office PowerPoint</Application>
  <PresentationFormat>Экран (4:3)</PresentationFormat>
  <Paragraphs>34</Paragraphs>
  <Slides>14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Arial Narrow</vt:lpstr>
      <vt:lpstr>Arno Pro Smbd Subhead</vt:lpstr>
      <vt:lpstr>Calibri</vt:lpstr>
      <vt:lpstr>Wingdings</vt:lpstr>
      <vt:lpstr>Тема Office</vt:lpstr>
      <vt:lpstr>МЫ СВОЙ ПОБЕДНЫЙ ПУТЬ К БЕРЛИНУ ОТКРЫЛИ БИТВОЙ ЗА МОСКВУ </vt:lpstr>
      <vt:lpstr>Презентация PowerPoint</vt:lpstr>
      <vt:lpstr>Презентация PowerPoint</vt:lpstr>
      <vt:lpstr>Презентация PowerPoint</vt:lpstr>
      <vt:lpstr>ОБОРОНА МОСКВЫ</vt:lpstr>
      <vt:lpstr>ПАРАД 7 НОЯБРЯ 1941 года</vt:lpstr>
      <vt:lpstr>ГЕРОИ МОСКОВСКОЙ БИТВЫ</vt:lpstr>
      <vt:lpstr>ГЕРОИ МОСКОВСКОЙ БИТВЫ - НАШИ ЗЕМЛЯКИ</vt:lpstr>
      <vt:lpstr>ГЕРОИ МОСКОВСКОЙ БИТВЫ - ЗОЯ КОСМОДЕМЬЯНСКАЯ</vt:lpstr>
      <vt:lpstr>ГЕРОИ  МОСКОВСКОЙ БИТВЫ – 28 ГЕРОЕВ-ПАНФИЛОВЦЕВ</vt:lpstr>
      <vt:lpstr>ГЕРОИ МОСКОВСКОЙ БИТВЫ – ВИКТОР ВАСИЛЬЕВИЧ ТАЛАЛИХИН</vt:lpstr>
      <vt:lpstr>КОНТРНАСТУПЛЕНИЕ СОВЕТСКИХ ВОЙСК 5 – 6 ДЕКАБРЯ 1941 г.</vt:lpstr>
      <vt:lpstr>ИТОГИ МОСКОВСКОЙ БИТВЫ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СВОЙ ПОБЕДНЫЙ ПУТЬ К БЕРЛИНУ ОТКРЫЛИ БИТВОЙ ЗА МОСКВУ</dc:title>
  <dc:creator>Артём Мендрик</dc:creator>
  <cp:lastModifiedBy>Артём Мендрик</cp:lastModifiedBy>
  <cp:revision>23</cp:revision>
  <dcterms:modified xsi:type="dcterms:W3CDTF">2015-08-23T16:17:25Z</dcterms:modified>
</cp:coreProperties>
</file>