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6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48" y="1928802"/>
            <a:ext cx="7772400" cy="1470025"/>
          </a:xfrm>
        </p:spPr>
        <p:txBody>
          <a:bodyPr>
            <a:noAutofit/>
          </a:bodyPr>
          <a:lstStyle/>
          <a:p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b="1" dirty="0" smtClean="0"/>
              <a:t>Решение задач по молекулярной биологии</a:t>
            </a:r>
            <a:endParaRPr lang="ru-RU" sz="4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00166" y="3143248"/>
            <a:ext cx="6929486" cy="3214710"/>
          </a:xfrm>
        </p:spPr>
        <p:txBody>
          <a:bodyPr>
            <a:normAutofit fontScale="92500" lnSpcReduction="10000"/>
          </a:bodyPr>
          <a:lstStyle/>
          <a:p>
            <a:endParaRPr lang="ru-RU" sz="4000" dirty="0" smtClean="0"/>
          </a:p>
          <a:p>
            <a:r>
              <a:rPr lang="ru-RU" sz="4000" dirty="0" smtClean="0"/>
              <a:t>Митоз. Мейоз</a:t>
            </a:r>
            <a:endParaRPr lang="ru-RU" sz="1800" dirty="0" smtClean="0"/>
          </a:p>
          <a:p>
            <a:endParaRPr lang="ru-RU" sz="4000" dirty="0" smtClean="0"/>
          </a:p>
          <a:p>
            <a:pPr lvl="6" algn="l"/>
            <a:r>
              <a:rPr lang="ru-RU" sz="3000" dirty="0" smtClean="0"/>
              <a:t>Учитель биологии/химии</a:t>
            </a:r>
          </a:p>
          <a:p>
            <a:pPr lvl="6" algn="l"/>
            <a:r>
              <a:rPr lang="ru-RU" sz="3000" dirty="0" err="1" smtClean="0"/>
              <a:t>Барзенкова</a:t>
            </a:r>
            <a:r>
              <a:rPr lang="ru-RU" sz="3000" dirty="0" smtClean="0"/>
              <a:t> М.И</a:t>
            </a:r>
          </a:p>
          <a:p>
            <a:pPr lvl="5" algn="l"/>
            <a:r>
              <a:rPr lang="ru-RU" dirty="0" smtClean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85728"/>
            <a:ext cx="7429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2800" dirty="0" smtClean="0">
                <a:solidFill>
                  <a:prstClr val="white"/>
                </a:solidFill>
              </a:rPr>
              <a:t>МКОУ «Никольская-1 СОШ» </a:t>
            </a:r>
            <a:r>
              <a:rPr lang="ru-RU" sz="2800" dirty="0" err="1" smtClean="0">
                <a:solidFill>
                  <a:prstClr val="white"/>
                </a:solidFill>
              </a:rPr>
              <a:t>Воробьевского</a:t>
            </a:r>
            <a:r>
              <a:rPr lang="ru-RU" sz="2800" dirty="0" smtClean="0">
                <a:solidFill>
                  <a:prstClr val="white"/>
                </a:solidFill>
              </a:rPr>
              <a:t> Муниципального района Воронежской области</a:t>
            </a:r>
            <a:endParaRPr lang="ru-RU" sz="2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Изменение числа хромосом и ДНК в митозе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57158" y="1857364"/>
            <a:ext cx="1643074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286116" y="1857364"/>
            <a:ext cx="1643074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72198" y="1857364"/>
            <a:ext cx="135732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572396" y="1857364"/>
            <a:ext cx="128588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>
            <a:off x="785786" y="2071678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 flipH="1">
            <a:off x="1500166" y="2071678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 flipH="1">
            <a:off x="4429124" y="2143116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 flipH="1">
            <a:off x="4286248" y="2143116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 flipH="1">
            <a:off x="3786182" y="2143116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 flipH="1">
            <a:off x="3643306" y="2143116"/>
            <a:ext cx="71440" cy="107157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 flipH="1">
            <a:off x="6500826" y="2071678"/>
            <a:ext cx="71438" cy="92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8001024" y="2071678"/>
            <a:ext cx="71438" cy="92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2143108" y="2500306"/>
            <a:ext cx="100013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5000628" y="2500306"/>
            <a:ext cx="100013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928794" y="2071678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интерфаза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000628" y="2071678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митоз</a:t>
            </a:r>
            <a:endParaRPr lang="ru-RU" sz="20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 flipH="1">
            <a:off x="6929454" y="2071678"/>
            <a:ext cx="71438" cy="92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 flipH="1">
            <a:off x="8429652" y="2071678"/>
            <a:ext cx="71438" cy="92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14348" y="3786190"/>
            <a:ext cx="1500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 n</a:t>
            </a:r>
          </a:p>
          <a:p>
            <a:r>
              <a:rPr lang="en-US" sz="2000" b="1" dirty="0" smtClean="0"/>
              <a:t>1chr</a:t>
            </a:r>
          </a:p>
          <a:p>
            <a:r>
              <a:rPr lang="en-US" sz="2000" b="1" dirty="0" smtClean="0"/>
              <a:t>2c </a:t>
            </a:r>
            <a:r>
              <a:rPr lang="ru-RU" sz="2000" b="1" dirty="0" smtClean="0"/>
              <a:t>(ДНК)</a:t>
            </a:r>
            <a:endParaRPr lang="ru-RU" sz="20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00430" y="3786190"/>
            <a:ext cx="13573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2 n</a:t>
            </a:r>
          </a:p>
          <a:p>
            <a:r>
              <a:rPr lang="ru-RU" sz="2000" b="1" dirty="0" smtClean="0"/>
              <a:t>2 </a:t>
            </a:r>
            <a:r>
              <a:rPr lang="en-US" sz="2000" b="1" dirty="0" err="1" smtClean="0"/>
              <a:t>chr</a:t>
            </a:r>
            <a:endParaRPr lang="en-US" sz="2000" b="1" dirty="0" smtClean="0"/>
          </a:p>
          <a:p>
            <a:r>
              <a:rPr lang="ru-RU" sz="2000" b="1" dirty="0" smtClean="0"/>
              <a:t>4</a:t>
            </a:r>
            <a:r>
              <a:rPr lang="en-US" sz="2000" b="1" dirty="0" smtClean="0"/>
              <a:t>c</a:t>
            </a:r>
            <a:r>
              <a:rPr lang="ru-RU" sz="2000" b="1" dirty="0" smtClean="0"/>
              <a:t> </a:t>
            </a:r>
            <a:r>
              <a:rPr lang="en-US" sz="2000" b="1" dirty="0" smtClean="0"/>
              <a:t> </a:t>
            </a:r>
            <a:r>
              <a:rPr lang="ru-RU" sz="2000" b="1" dirty="0" smtClean="0"/>
              <a:t>(ДНК)</a:t>
            </a:r>
            <a:endParaRPr lang="ru-RU" sz="20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929454" y="3714752"/>
            <a:ext cx="13573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2 n</a:t>
            </a:r>
          </a:p>
          <a:p>
            <a:r>
              <a:rPr lang="en-US" sz="2000" b="1" dirty="0" smtClean="0"/>
              <a:t>1chr</a:t>
            </a:r>
          </a:p>
          <a:p>
            <a:r>
              <a:rPr lang="en-US" sz="2000" b="1" dirty="0" smtClean="0"/>
              <a:t>2c </a:t>
            </a:r>
            <a:r>
              <a:rPr lang="ru-RU" sz="2000" b="1" dirty="0" smtClean="0"/>
              <a:t>(ДНК)</a:t>
            </a:r>
            <a:endParaRPr lang="ru-RU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Изменение числа хромосом и ДНК в мейозе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57158" y="1928802"/>
            <a:ext cx="142876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928926" y="1928802"/>
            <a:ext cx="142876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143504" y="2000240"/>
            <a:ext cx="142876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643702" y="2000240"/>
            <a:ext cx="142876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8215338" y="2857496"/>
            <a:ext cx="642942" cy="20002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286512" y="5429264"/>
            <a:ext cx="928694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215074" y="4429132"/>
            <a:ext cx="928694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15206" y="4429132"/>
            <a:ext cx="928694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286644" y="5429264"/>
            <a:ext cx="928694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857356" y="2428868"/>
            <a:ext cx="107157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429124" y="2428868"/>
            <a:ext cx="642942" cy="366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714480" y="1928802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интерфаза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286248" y="200024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мейоз </a:t>
            </a:r>
            <a:r>
              <a:rPr lang="en-US" b="1" dirty="0" smtClean="0"/>
              <a:t>I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20963" y="2071678"/>
            <a:ext cx="1023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мейоз </a:t>
            </a:r>
            <a:r>
              <a:rPr lang="en-US" b="1" dirty="0" smtClean="0"/>
              <a:t>II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3429000"/>
            <a:ext cx="857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 </a:t>
            </a:r>
            <a:r>
              <a:rPr lang="en-US" b="1" dirty="0" smtClean="0"/>
              <a:t>n</a:t>
            </a:r>
          </a:p>
          <a:p>
            <a:r>
              <a:rPr lang="en-US" b="1" dirty="0" smtClean="0"/>
              <a:t>1chr</a:t>
            </a:r>
          </a:p>
          <a:p>
            <a:r>
              <a:rPr lang="en-US" b="1" dirty="0" smtClean="0"/>
              <a:t>2 c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14678" y="3429000"/>
            <a:ext cx="1071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 </a:t>
            </a:r>
            <a:r>
              <a:rPr lang="en-US" b="1" dirty="0" smtClean="0"/>
              <a:t>n</a:t>
            </a:r>
          </a:p>
          <a:p>
            <a:r>
              <a:rPr lang="en-US" b="1" dirty="0" smtClean="0"/>
              <a:t>2 </a:t>
            </a:r>
            <a:r>
              <a:rPr lang="en-US" b="1" dirty="0" err="1" smtClean="0"/>
              <a:t>chr</a:t>
            </a:r>
            <a:endParaRPr lang="en-US" b="1" dirty="0" smtClean="0"/>
          </a:p>
          <a:p>
            <a:r>
              <a:rPr lang="en-US" b="1" dirty="0" smtClean="0"/>
              <a:t>4 c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57950" y="3357562"/>
            <a:ext cx="10001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1</a:t>
            </a:r>
            <a:r>
              <a:rPr lang="ru-RU" b="1" dirty="0" smtClean="0"/>
              <a:t> </a:t>
            </a:r>
            <a:r>
              <a:rPr lang="en-US" b="1" dirty="0" smtClean="0"/>
              <a:t>n</a:t>
            </a:r>
          </a:p>
          <a:p>
            <a:r>
              <a:rPr lang="en-US" b="1" dirty="0" smtClean="0"/>
              <a:t>2chr</a:t>
            </a:r>
          </a:p>
          <a:p>
            <a:r>
              <a:rPr lang="en-US" b="1" dirty="0" smtClean="0"/>
              <a:t>2 c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29256" y="5000636"/>
            <a:ext cx="9286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1n</a:t>
            </a:r>
          </a:p>
          <a:p>
            <a:r>
              <a:rPr lang="en-US" b="1" dirty="0" smtClean="0"/>
              <a:t>1chr</a:t>
            </a:r>
          </a:p>
          <a:p>
            <a:r>
              <a:rPr lang="en-US" b="1" dirty="0" smtClean="0"/>
              <a:t>1 c</a:t>
            </a:r>
            <a:endParaRPr lang="ru-RU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14414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715008" y="2285992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000496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857620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357554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14678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286644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429520" y="2214554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857884" y="2285992"/>
            <a:ext cx="71438" cy="85725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643702" y="4643446"/>
            <a:ext cx="71438" cy="57150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715140" y="5643578"/>
            <a:ext cx="71438" cy="57150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715272" y="5572140"/>
            <a:ext cx="71438" cy="57150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643834" y="4643446"/>
            <a:ext cx="71438" cy="57150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428736"/>
            <a:ext cx="4214810" cy="507209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Хромосомный набор соматических клеток шпината равен 12. Определите хромосомный набор и число молекул ДНК в одной из клеток семязачатка перед началом мейоза,</a:t>
            </a:r>
            <a:r>
              <a:rPr lang="en-US" dirty="0" smtClean="0"/>
              <a:t> </a:t>
            </a:r>
            <a:r>
              <a:rPr lang="ru-RU" dirty="0" smtClean="0"/>
              <a:t>в анафазе мейоза </a:t>
            </a:r>
            <a:r>
              <a:rPr lang="en-US" dirty="0" smtClean="0"/>
              <a:t>I</a:t>
            </a:r>
            <a:r>
              <a:rPr lang="ru-RU" dirty="0" smtClean="0"/>
              <a:t> и анафазе мейоза </a:t>
            </a:r>
            <a:r>
              <a:rPr lang="en-US" dirty="0" smtClean="0"/>
              <a:t>II</a:t>
            </a:r>
            <a:r>
              <a:rPr lang="ru-RU" dirty="0" smtClean="0"/>
              <a:t>. Объясните, какие процессы происходят в эти периоды и как они влияют на изменение числа ДНК и хромосом.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9124" y="1428736"/>
            <a:ext cx="4257676" cy="452596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Хромосомный набор соматических клеток зеленой лягушки равен 26. Определите хромосомный набор и число молекул ДНК в одной из половых клеток  в профазе мейоза </a:t>
            </a:r>
            <a:r>
              <a:rPr lang="en-US" dirty="0" smtClean="0"/>
              <a:t>I</a:t>
            </a:r>
            <a:r>
              <a:rPr lang="ru-RU" dirty="0" smtClean="0"/>
              <a:t>, в метафазе мейоза </a:t>
            </a:r>
            <a:r>
              <a:rPr lang="en-US" dirty="0" smtClean="0"/>
              <a:t>I</a:t>
            </a:r>
            <a:r>
              <a:rPr lang="ru-RU" dirty="0" smtClean="0"/>
              <a:t> и анафазе мейоза </a:t>
            </a:r>
            <a:r>
              <a:rPr lang="en-US" dirty="0" smtClean="0"/>
              <a:t>II</a:t>
            </a:r>
            <a:r>
              <a:rPr lang="ru-RU" dirty="0" smtClean="0"/>
              <a:t>. Объясните, какие процессы происходят в эти периоды и как они влияют на изменение числа ДНК и хромосом.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99</TotalTime>
  <Words>192</Words>
  <Application>Microsoft Office PowerPoint</Application>
  <PresentationFormat>Экран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    Решение задач по молекулярной биологии</vt:lpstr>
      <vt:lpstr>Изменение числа хромосом и ДНК в митозе</vt:lpstr>
      <vt:lpstr>Изменение числа хромосом и ДНК в мейозе</vt:lpstr>
      <vt:lpstr>Решение задач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Артём Мендрик</cp:lastModifiedBy>
  <cp:revision>12</cp:revision>
  <dcterms:created xsi:type="dcterms:W3CDTF">2014-11-02T17:18:16Z</dcterms:created>
  <dcterms:modified xsi:type="dcterms:W3CDTF">2015-08-12T13:53:05Z</dcterms:modified>
</cp:coreProperties>
</file>