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</p:sldIdLst>
  <p:sldSz cx="7200900" cy="7200900"/>
  <p:notesSz cx="6858000" cy="9144000"/>
  <p:defaultTextStyle>
    <a:defPPr>
      <a:defRPr lang="ru-RU"/>
    </a:defPPr>
    <a:lvl1pPr marL="0" algn="l" defTabSz="101595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7978" algn="l" defTabSz="101595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5957" algn="l" defTabSz="101595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3934" algn="l" defTabSz="101595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1911" algn="l" defTabSz="101595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39890" algn="l" defTabSz="101595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47868" algn="l" defTabSz="101595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55846" algn="l" defTabSz="101595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63824" algn="l" defTabSz="101595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716" y="-90"/>
      </p:cViewPr>
      <p:guideLst>
        <p:guide orient="horz" pos="2268"/>
        <p:guide pos="22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0070" y="2236952"/>
            <a:ext cx="6120766" cy="154352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80138" y="4080514"/>
            <a:ext cx="5040631" cy="184023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7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5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3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19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39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478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55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63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824" y="4627247"/>
            <a:ext cx="6120766" cy="1430179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68824" y="3052051"/>
            <a:ext cx="6120766" cy="1575197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79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595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239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319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398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478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558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0638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60047" y="1680211"/>
            <a:ext cx="3180398" cy="4752261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660460" y="1680211"/>
            <a:ext cx="3180398" cy="4752261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60053" y="1611871"/>
            <a:ext cx="3181646" cy="671750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7978" indent="0">
              <a:buNone/>
              <a:defRPr sz="2200" b="1"/>
            </a:lvl2pPr>
            <a:lvl3pPr marL="1015957" indent="0">
              <a:buNone/>
              <a:defRPr sz="2000" b="1"/>
            </a:lvl3pPr>
            <a:lvl4pPr marL="1523934" indent="0">
              <a:buNone/>
              <a:defRPr sz="1800" b="1"/>
            </a:lvl4pPr>
            <a:lvl5pPr marL="2031911" indent="0">
              <a:buNone/>
              <a:defRPr sz="1800" b="1"/>
            </a:lvl5pPr>
            <a:lvl6pPr marL="2539890" indent="0">
              <a:buNone/>
              <a:defRPr sz="1800" b="1"/>
            </a:lvl6pPr>
            <a:lvl7pPr marL="3047868" indent="0">
              <a:buNone/>
              <a:defRPr sz="1800" b="1"/>
            </a:lvl7pPr>
            <a:lvl8pPr marL="3555846" indent="0">
              <a:buNone/>
              <a:defRPr sz="1800" b="1"/>
            </a:lvl8pPr>
            <a:lvl9pPr marL="4063824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60053" y="2283623"/>
            <a:ext cx="3181646" cy="4148852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657957" y="1611871"/>
            <a:ext cx="3182899" cy="671750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7978" indent="0">
              <a:buNone/>
              <a:defRPr sz="2200" b="1"/>
            </a:lvl2pPr>
            <a:lvl3pPr marL="1015957" indent="0">
              <a:buNone/>
              <a:defRPr sz="2000" b="1"/>
            </a:lvl3pPr>
            <a:lvl4pPr marL="1523934" indent="0">
              <a:buNone/>
              <a:defRPr sz="1800" b="1"/>
            </a:lvl4pPr>
            <a:lvl5pPr marL="2031911" indent="0">
              <a:buNone/>
              <a:defRPr sz="1800" b="1"/>
            </a:lvl5pPr>
            <a:lvl6pPr marL="2539890" indent="0">
              <a:buNone/>
              <a:defRPr sz="1800" b="1"/>
            </a:lvl6pPr>
            <a:lvl7pPr marL="3047868" indent="0">
              <a:buNone/>
              <a:defRPr sz="1800" b="1"/>
            </a:lvl7pPr>
            <a:lvl8pPr marL="3555846" indent="0">
              <a:buNone/>
              <a:defRPr sz="1800" b="1"/>
            </a:lvl8pPr>
            <a:lvl9pPr marL="4063824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657957" y="2283623"/>
            <a:ext cx="3182899" cy="4148852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07.01.2011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07.01.2011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0050" y="286706"/>
            <a:ext cx="2369047" cy="122015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15359" y="286706"/>
            <a:ext cx="4025502" cy="6145769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60050" y="1506855"/>
            <a:ext cx="2369047" cy="4925616"/>
          </a:xfrm>
        </p:spPr>
        <p:txBody>
          <a:bodyPr/>
          <a:lstStyle>
            <a:lvl1pPr marL="0" indent="0">
              <a:buNone/>
              <a:defRPr sz="1600"/>
            </a:lvl1pPr>
            <a:lvl2pPr marL="507978" indent="0">
              <a:buNone/>
              <a:defRPr sz="1300"/>
            </a:lvl2pPr>
            <a:lvl3pPr marL="1015957" indent="0">
              <a:buNone/>
              <a:defRPr sz="1100"/>
            </a:lvl3pPr>
            <a:lvl4pPr marL="1523934" indent="0">
              <a:buNone/>
              <a:defRPr sz="900"/>
            </a:lvl4pPr>
            <a:lvl5pPr marL="2031911" indent="0">
              <a:buNone/>
              <a:defRPr sz="900"/>
            </a:lvl5pPr>
            <a:lvl6pPr marL="2539890" indent="0">
              <a:buNone/>
              <a:defRPr sz="900"/>
            </a:lvl6pPr>
            <a:lvl7pPr marL="3047868" indent="0">
              <a:buNone/>
              <a:defRPr sz="900"/>
            </a:lvl7pPr>
            <a:lvl8pPr marL="3555846" indent="0">
              <a:buNone/>
              <a:defRPr sz="900"/>
            </a:lvl8pPr>
            <a:lvl9pPr marL="4063824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1431" y="5040634"/>
            <a:ext cx="4320540" cy="59507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411431" y="643417"/>
            <a:ext cx="4320540" cy="4320540"/>
          </a:xfrm>
        </p:spPr>
        <p:txBody>
          <a:bodyPr/>
          <a:lstStyle>
            <a:lvl1pPr marL="0" indent="0">
              <a:buNone/>
              <a:defRPr sz="3600"/>
            </a:lvl1pPr>
            <a:lvl2pPr marL="507978" indent="0">
              <a:buNone/>
              <a:defRPr sz="3100"/>
            </a:lvl2pPr>
            <a:lvl3pPr marL="1015957" indent="0">
              <a:buNone/>
              <a:defRPr sz="2700"/>
            </a:lvl3pPr>
            <a:lvl4pPr marL="1523934" indent="0">
              <a:buNone/>
              <a:defRPr sz="2200"/>
            </a:lvl4pPr>
            <a:lvl5pPr marL="2031911" indent="0">
              <a:buNone/>
              <a:defRPr sz="2200"/>
            </a:lvl5pPr>
            <a:lvl6pPr marL="2539890" indent="0">
              <a:buNone/>
              <a:defRPr sz="2200"/>
            </a:lvl6pPr>
            <a:lvl7pPr marL="3047868" indent="0">
              <a:buNone/>
              <a:defRPr sz="2200"/>
            </a:lvl7pPr>
            <a:lvl8pPr marL="3555846" indent="0">
              <a:buNone/>
              <a:defRPr sz="2200"/>
            </a:lvl8pPr>
            <a:lvl9pPr marL="4063824" indent="0">
              <a:buNone/>
              <a:defRPr sz="22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11431" y="5635709"/>
            <a:ext cx="4320540" cy="845105"/>
          </a:xfrm>
        </p:spPr>
        <p:txBody>
          <a:bodyPr/>
          <a:lstStyle>
            <a:lvl1pPr marL="0" indent="0">
              <a:buNone/>
              <a:defRPr sz="1600"/>
            </a:lvl1pPr>
            <a:lvl2pPr marL="507978" indent="0">
              <a:buNone/>
              <a:defRPr sz="1300"/>
            </a:lvl2pPr>
            <a:lvl3pPr marL="1015957" indent="0">
              <a:buNone/>
              <a:defRPr sz="1100"/>
            </a:lvl3pPr>
            <a:lvl4pPr marL="1523934" indent="0">
              <a:buNone/>
              <a:defRPr sz="900"/>
            </a:lvl4pPr>
            <a:lvl5pPr marL="2031911" indent="0">
              <a:buNone/>
              <a:defRPr sz="900"/>
            </a:lvl5pPr>
            <a:lvl6pPr marL="2539890" indent="0">
              <a:buNone/>
              <a:defRPr sz="900"/>
            </a:lvl6pPr>
            <a:lvl7pPr marL="3047868" indent="0">
              <a:buNone/>
              <a:defRPr sz="900"/>
            </a:lvl7pPr>
            <a:lvl8pPr marL="3555846" indent="0">
              <a:buNone/>
              <a:defRPr sz="900"/>
            </a:lvl8pPr>
            <a:lvl9pPr marL="4063824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220654" y="288373"/>
            <a:ext cx="1620203" cy="61441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60047" y="288373"/>
            <a:ext cx="4740593" cy="61441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0048" y="288373"/>
            <a:ext cx="6480811" cy="1200150"/>
          </a:xfrm>
          <a:prstGeom prst="rect">
            <a:avLst/>
          </a:prstGeom>
        </p:spPr>
        <p:txBody>
          <a:bodyPr vert="horz" lIns="101596" tIns="50797" rIns="101596" bIns="5079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60048" y="1680211"/>
            <a:ext cx="6480811" cy="4752261"/>
          </a:xfrm>
          <a:prstGeom prst="rect">
            <a:avLst/>
          </a:prstGeom>
        </p:spPr>
        <p:txBody>
          <a:bodyPr vert="horz" lIns="101596" tIns="50797" rIns="101596" bIns="5079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60049" y="6674170"/>
            <a:ext cx="1680210" cy="383381"/>
          </a:xfrm>
          <a:prstGeom prst="rect">
            <a:avLst/>
          </a:prstGeom>
        </p:spPr>
        <p:txBody>
          <a:bodyPr vert="horz" lIns="101596" tIns="50797" rIns="101596" bIns="50797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460311" y="6674170"/>
            <a:ext cx="2280286" cy="383381"/>
          </a:xfrm>
          <a:prstGeom prst="rect">
            <a:avLst/>
          </a:prstGeom>
        </p:spPr>
        <p:txBody>
          <a:bodyPr vert="horz" lIns="101596" tIns="50797" rIns="101596" bIns="50797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160651" y="6674170"/>
            <a:ext cx="1680210" cy="383381"/>
          </a:xfrm>
          <a:prstGeom prst="rect">
            <a:avLst/>
          </a:prstGeom>
        </p:spPr>
        <p:txBody>
          <a:bodyPr vert="horz" lIns="101596" tIns="50797" rIns="101596" bIns="50797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15957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0984" indent="-380984" algn="l" defTabSz="1015957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25464" indent="-317485" algn="l" defTabSz="1015957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69945" indent="-253988" algn="l" defTabSz="101595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777923" indent="-253988" algn="l" defTabSz="1015957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85901" indent="-253988" algn="l" defTabSz="1015957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93879" indent="-253988" algn="l" defTabSz="1015957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01857" indent="-253988" algn="l" defTabSz="1015957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835" indent="-253988" algn="l" defTabSz="1015957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17812" indent="-253988" algn="l" defTabSz="1015957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1595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7978" algn="l" defTabSz="101595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5957" algn="l" defTabSz="101595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3934" algn="l" defTabSz="101595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1911" algn="l" defTabSz="101595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39890" algn="l" defTabSz="101595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47868" algn="l" defTabSz="101595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55846" algn="l" defTabSz="101595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824" algn="l" defTabSz="101595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2087" y="866961"/>
            <a:ext cx="6274601" cy="1764594"/>
          </a:xfrm>
          <a:prstGeom prst="rect">
            <a:avLst/>
          </a:prstGeom>
          <a:noFill/>
        </p:spPr>
        <p:txBody>
          <a:bodyPr wrap="square" lIns="101608" tIns="50804" rIns="101608" bIns="50804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700" b="1" i="1" spc="56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Verdana" pitchFamily="34" charset="0"/>
              </a:rPr>
              <a:t>Руководство</a:t>
            </a:r>
          </a:p>
          <a:p>
            <a:pPr algn="ctr"/>
            <a:r>
              <a:rPr lang="ru-RU" sz="2700" b="1" i="1" spc="56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Verdana" pitchFamily="34" charset="0"/>
              </a:rPr>
              <a:t>по созданию и настройке</a:t>
            </a:r>
            <a:r>
              <a:rPr lang="en-US" sz="2700" b="1" i="1" spc="56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ru-RU" sz="2700" b="1" i="1" spc="56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Verdana" pitchFamily="34" charset="0"/>
              </a:rPr>
              <a:t>виртуальной машины в </a:t>
            </a:r>
            <a:r>
              <a:rPr lang="en-US" sz="2700" b="1" i="1" spc="56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Verdana" pitchFamily="34" charset="0"/>
              </a:rPr>
              <a:t>Virtual Box</a:t>
            </a:r>
            <a:r>
              <a:rPr lang="ru-RU" sz="2700" b="1" i="1" spc="56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Verdana" pitchFamily="34" charset="0"/>
              </a:rPr>
              <a:t> </a:t>
            </a:r>
            <a:endParaRPr lang="ru-RU" sz="2700" b="1" i="1" spc="56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056" y="62107"/>
            <a:ext cx="1851485" cy="241100"/>
          </a:xfrm>
          <a:prstGeom prst="rect">
            <a:avLst/>
          </a:prstGeom>
          <a:noFill/>
        </p:spPr>
        <p:txBody>
          <a:bodyPr wrap="none" lIns="101608" tIns="50804" rIns="101608" bIns="50804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Автор: </a:t>
            </a:r>
            <a:r>
              <a:rPr lang="ru-RU" sz="900" b="1" i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Субхангулов</a:t>
            </a:r>
            <a:r>
              <a:rPr lang="ru-RU" sz="9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И.И.</a:t>
            </a:r>
            <a:endParaRPr lang="ru-RU" sz="900" b="1" i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TextBox 9"/>
          <p:cNvSpPr txBox="1"/>
          <p:nvPr/>
        </p:nvSpPr>
        <p:spPr>
          <a:xfrm>
            <a:off x="4776509" y="6892080"/>
            <a:ext cx="2396190" cy="239406"/>
          </a:xfrm>
          <a:prstGeom prst="rect">
            <a:avLst/>
          </a:prstGeom>
          <a:noFill/>
        </p:spPr>
        <p:txBody>
          <a:bodyPr wrap="none" lIns="101608" tIns="50804" rIns="101608" bIns="50804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Башкортостан Стерлитамак 2011</a:t>
            </a:r>
            <a:endParaRPr lang="ru-RU" sz="900" b="1" i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6" name="Picture 2" descr="C:\Users\skynet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26645" y="2799755"/>
            <a:ext cx="3313298" cy="35341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410" y="901417"/>
            <a:ext cx="6177990" cy="273606"/>
          </a:xfrm>
          <a:prstGeom prst="rect">
            <a:avLst/>
          </a:prstGeom>
          <a:noFill/>
        </p:spPr>
        <p:txBody>
          <a:bodyPr wrap="square" lIns="101608" tIns="50804" rIns="101608" bIns="50804" rtlCol="0">
            <a:spAutoFit/>
          </a:bodyPr>
          <a:lstStyle/>
          <a:p>
            <a:r>
              <a:rPr lang="ru-RU" sz="1100" i="1" dirty="0" smtClean="0">
                <a:latin typeface="Verdana" pitchFamily="34" charset="0"/>
              </a:rPr>
              <a:t>Запускаем программу и нажимаем СОЗДАТЬ</a:t>
            </a:r>
            <a:endParaRPr lang="ru-RU" sz="1100" i="1" dirty="0">
              <a:latin typeface="Verdana" pitchFamily="34" charset="0"/>
            </a:endParaRPr>
          </a:p>
        </p:txBody>
      </p:sp>
      <p:pic>
        <p:nvPicPr>
          <p:cNvPr id="1028" name="Picture 4" descr="F:\notebook\Установка и запуск Windows XP в среде Windows 7\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531" y="1615866"/>
            <a:ext cx="6477635" cy="4762967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32087" y="242864"/>
            <a:ext cx="6274601" cy="348822"/>
          </a:xfrm>
          <a:prstGeom prst="rect">
            <a:avLst/>
          </a:prstGeom>
          <a:noFill/>
        </p:spPr>
        <p:txBody>
          <a:bodyPr wrap="square" lIns="101608" tIns="50804" rIns="101608" bIns="50804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1600" b="1" i="1" spc="56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Verdana" pitchFamily="34" charset="0"/>
              </a:rPr>
              <a:t>Создание виртуальной машины</a:t>
            </a:r>
            <a:endParaRPr lang="ru-RU" sz="1600" b="1" i="1" spc="56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410" y="901417"/>
            <a:ext cx="6177990" cy="273606"/>
          </a:xfrm>
          <a:prstGeom prst="rect">
            <a:avLst/>
          </a:prstGeom>
          <a:noFill/>
        </p:spPr>
        <p:txBody>
          <a:bodyPr wrap="square" lIns="101608" tIns="50804" rIns="101608" bIns="50804" rtlCol="0">
            <a:spAutoFit/>
          </a:bodyPr>
          <a:lstStyle/>
          <a:p>
            <a:pPr>
              <a:tabLst>
                <a:tab pos="4184279" algn="l"/>
              </a:tabLst>
            </a:pPr>
            <a:r>
              <a:rPr lang="ru-RU" sz="1100" i="1" dirty="0" smtClean="0">
                <a:latin typeface="Verdana" pitchFamily="34" charset="0"/>
              </a:rPr>
              <a:t>Должен запустится </a:t>
            </a:r>
            <a:r>
              <a:rPr lang="ru-RU" sz="1100" b="1" i="1" dirty="0" smtClean="0">
                <a:latin typeface="Verdana" pitchFamily="34" charset="0"/>
              </a:rPr>
              <a:t>Мастер создания новой виртуальной машины - </a:t>
            </a:r>
            <a:r>
              <a:rPr lang="ru-RU" sz="1100" i="1" dirty="0" smtClean="0">
                <a:latin typeface="Verdana" pitchFamily="34" charset="0"/>
              </a:rPr>
              <a:t>ДАЛЕЕ</a:t>
            </a:r>
            <a:endParaRPr lang="ru-RU" sz="1100" i="1" dirty="0">
              <a:latin typeface="Verdana" pitchFamily="34" charset="0"/>
            </a:endParaRPr>
          </a:p>
        </p:txBody>
      </p:sp>
      <p:pic>
        <p:nvPicPr>
          <p:cNvPr id="2050" name="Picture 2" descr="F:\notebook\Установка и запуск Windows XP в среде Windows 7\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5116" y="1695250"/>
            <a:ext cx="6430050" cy="47118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410" y="901417"/>
            <a:ext cx="6177990" cy="273606"/>
          </a:xfrm>
          <a:prstGeom prst="rect">
            <a:avLst/>
          </a:prstGeom>
          <a:noFill/>
        </p:spPr>
        <p:txBody>
          <a:bodyPr wrap="square" lIns="101608" tIns="50804" rIns="101608" bIns="50804" rtlCol="0">
            <a:spAutoFit/>
          </a:bodyPr>
          <a:lstStyle/>
          <a:p>
            <a:r>
              <a:rPr lang="ru-RU" sz="1100" i="1" dirty="0" smtClean="0">
                <a:latin typeface="Verdana" pitchFamily="34" charset="0"/>
              </a:rPr>
              <a:t>Указываем имя новой виртуальной машины - ДАЛЕЕ</a:t>
            </a:r>
            <a:endParaRPr lang="ru-RU" sz="1100" i="1" dirty="0">
              <a:latin typeface="Verdana" pitchFamily="34" charset="0"/>
            </a:endParaRPr>
          </a:p>
        </p:txBody>
      </p:sp>
      <p:pic>
        <p:nvPicPr>
          <p:cNvPr id="3074" name="Picture 2" descr="F:\notebook\Установка и запуск Windows XP в среде Windows 7\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693" y="1671624"/>
            <a:ext cx="6520905" cy="48465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410" y="901417"/>
            <a:ext cx="6177990" cy="564265"/>
          </a:xfrm>
          <a:prstGeom prst="rect">
            <a:avLst/>
          </a:prstGeom>
          <a:noFill/>
        </p:spPr>
        <p:txBody>
          <a:bodyPr wrap="square" lIns="101608" tIns="50804" rIns="101608" bIns="50804" rtlCol="0">
            <a:spAutoFit/>
          </a:bodyPr>
          <a:lstStyle/>
          <a:p>
            <a:pPr algn="just"/>
            <a:r>
              <a:rPr lang="ru-RU" sz="1000" i="1" dirty="0" smtClean="0">
                <a:latin typeface="Verdana" pitchFamily="34" charset="0"/>
              </a:rPr>
              <a:t>Задаем объем оперативной памяти виртуальной машины. При ее запуске он автоматически будет выделятся из оперативной памяти. Для </a:t>
            </a:r>
            <a:r>
              <a:rPr lang="ru-RU" sz="1000" i="1" dirty="0" err="1" smtClean="0">
                <a:latin typeface="Verdana" pitchFamily="34" charset="0"/>
              </a:rPr>
              <a:t>Windows</a:t>
            </a:r>
            <a:r>
              <a:rPr lang="ru-RU" sz="1000" i="1" dirty="0" smtClean="0">
                <a:latin typeface="Verdana" pitchFamily="34" charset="0"/>
              </a:rPr>
              <a:t> XP  - 256 Мб, </a:t>
            </a:r>
            <a:r>
              <a:rPr lang="en-US" sz="1000" i="1" dirty="0" smtClean="0">
                <a:latin typeface="Verdana" pitchFamily="34" charset="0"/>
              </a:rPr>
              <a:t>Windows 7 – 512 </a:t>
            </a:r>
            <a:r>
              <a:rPr lang="ru-RU" sz="1000" i="1" dirty="0" smtClean="0">
                <a:latin typeface="Verdana" pitchFamily="34" charset="0"/>
              </a:rPr>
              <a:t>Мб.</a:t>
            </a:r>
            <a:endParaRPr lang="ru-RU" sz="1000" i="1" dirty="0">
              <a:latin typeface="Verdana" pitchFamily="34" charset="0"/>
            </a:endParaRPr>
          </a:p>
        </p:txBody>
      </p:sp>
      <p:pic>
        <p:nvPicPr>
          <p:cNvPr id="4098" name="Picture 2" descr="F:\notebook\Установка и запуск Windows XP в среде Windows 7\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178" y="1875735"/>
            <a:ext cx="6357982" cy="47251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410" y="901417"/>
            <a:ext cx="6177990" cy="256489"/>
          </a:xfrm>
          <a:prstGeom prst="rect">
            <a:avLst/>
          </a:prstGeom>
          <a:noFill/>
        </p:spPr>
        <p:txBody>
          <a:bodyPr wrap="square" lIns="101608" tIns="50804" rIns="101608" bIns="50804" rtlCol="0">
            <a:spAutoFit/>
          </a:bodyPr>
          <a:lstStyle/>
          <a:p>
            <a:pPr algn="just"/>
            <a:r>
              <a:rPr lang="ru-RU" sz="1000" i="1" dirty="0" smtClean="0">
                <a:latin typeface="Verdana" pitchFamily="34" charset="0"/>
              </a:rPr>
              <a:t>Поскольку, виртуального жесткого диска у нас нет, то нужно создать новый:</a:t>
            </a:r>
            <a:endParaRPr lang="ru-RU" sz="1000" i="1" dirty="0">
              <a:latin typeface="Verdana" pitchFamily="34" charset="0"/>
            </a:endParaRPr>
          </a:p>
        </p:txBody>
      </p:sp>
      <p:pic>
        <p:nvPicPr>
          <p:cNvPr id="5122" name="Picture 2" descr="F:\notebook\Установка и запуск Windows XP в среде Windows 7\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5458" y="1709752"/>
            <a:ext cx="6196826" cy="46053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410" y="901417"/>
            <a:ext cx="6177990" cy="410377"/>
          </a:xfrm>
          <a:prstGeom prst="rect">
            <a:avLst/>
          </a:prstGeom>
          <a:noFill/>
        </p:spPr>
        <p:txBody>
          <a:bodyPr wrap="square" lIns="101608" tIns="50804" rIns="101608" bIns="50804" rtlCol="0">
            <a:spAutoFit/>
          </a:bodyPr>
          <a:lstStyle/>
          <a:p>
            <a:r>
              <a:rPr lang="ru-RU" sz="1000" i="1" dirty="0" smtClean="0">
                <a:latin typeface="Verdana" pitchFamily="34" charset="0"/>
              </a:rPr>
              <a:t>Выбираем тип виртуального жесткого диска. Рекомендуется </a:t>
            </a:r>
            <a:r>
              <a:rPr lang="ru-RU" sz="1000" b="1" i="1" dirty="0" smtClean="0">
                <a:latin typeface="Verdana" pitchFamily="34" charset="0"/>
              </a:rPr>
              <a:t>Динамически расширяющийся образ</a:t>
            </a:r>
            <a:r>
              <a:rPr lang="ru-RU" sz="1000" i="1" dirty="0" smtClean="0">
                <a:latin typeface="Verdana" pitchFamily="34" charset="0"/>
              </a:rPr>
              <a:t>:</a:t>
            </a:r>
            <a:endParaRPr lang="ru-RU" sz="1000" i="1" dirty="0">
              <a:latin typeface="Verdana" pitchFamily="34" charset="0"/>
            </a:endParaRPr>
          </a:p>
        </p:txBody>
      </p:sp>
      <p:pic>
        <p:nvPicPr>
          <p:cNvPr id="6146" name="Picture 2" descr="F:\notebook\Установка и запуск Windows XP в среде Windows 7\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178" y="1743062"/>
            <a:ext cx="6344253" cy="4714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410" y="901417"/>
            <a:ext cx="6177990" cy="410377"/>
          </a:xfrm>
          <a:prstGeom prst="rect">
            <a:avLst/>
          </a:prstGeom>
          <a:noFill/>
        </p:spPr>
        <p:txBody>
          <a:bodyPr wrap="square" lIns="101608" tIns="50804" rIns="101608" bIns="50804" rtlCol="0">
            <a:spAutoFit/>
          </a:bodyPr>
          <a:lstStyle/>
          <a:p>
            <a:pPr algn="just"/>
            <a:r>
              <a:rPr lang="ru-RU" sz="1000" i="1" dirty="0" smtClean="0">
                <a:latin typeface="Verdana" pitchFamily="34" charset="0"/>
              </a:rPr>
              <a:t>Указываем желаемый объем виртуального жесткого диска, а также где файл с его содержимым будет расположен:</a:t>
            </a:r>
            <a:endParaRPr lang="ru-RU" sz="1000" i="1" dirty="0">
              <a:latin typeface="Verdana" pitchFamily="34" charset="0"/>
            </a:endParaRPr>
          </a:p>
        </p:txBody>
      </p:sp>
      <p:pic>
        <p:nvPicPr>
          <p:cNvPr id="7170" name="Picture 2" descr="F:\notebook\Установка и запуск Windows XP в среде Windows 7\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178" y="1671624"/>
            <a:ext cx="6286544" cy="46720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600054" y="986507"/>
            <a:ext cx="5106420" cy="256489"/>
          </a:xfrm>
          <a:prstGeom prst="rect">
            <a:avLst/>
          </a:prstGeom>
          <a:noFill/>
        </p:spPr>
        <p:txBody>
          <a:bodyPr wrap="square" lIns="101608" tIns="50804" rIns="101608" bIns="50804" rtlCol="0">
            <a:spAutoFit/>
          </a:bodyPr>
          <a:lstStyle/>
          <a:p>
            <a:pPr algn="just"/>
            <a:r>
              <a:rPr lang="ru-RU" sz="1000" i="1" dirty="0" smtClean="0">
                <a:latin typeface="Verdana" pitchFamily="34" charset="0"/>
              </a:rPr>
              <a:t>Нажимаем 2 раза ГОТОВО</a:t>
            </a:r>
            <a:endParaRPr lang="ru-RU" sz="1000" i="1" dirty="0">
              <a:latin typeface="Verdana" pitchFamily="34" charset="0"/>
            </a:endParaRPr>
          </a:p>
        </p:txBody>
      </p:sp>
      <p:pic>
        <p:nvPicPr>
          <p:cNvPr id="8194" name="Picture 2" descr="F:\notebook\Установка и запуск Windows XP в среде Windows 7\1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0281" y="1671624"/>
            <a:ext cx="6152003" cy="45720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28616" y="986507"/>
            <a:ext cx="6143668" cy="410377"/>
          </a:xfrm>
          <a:prstGeom prst="rect">
            <a:avLst/>
          </a:prstGeom>
          <a:noFill/>
        </p:spPr>
        <p:txBody>
          <a:bodyPr wrap="square" lIns="101608" tIns="50804" rIns="101608" bIns="50804" rtlCol="0">
            <a:spAutoFit/>
          </a:bodyPr>
          <a:lstStyle/>
          <a:p>
            <a:pPr algn="just"/>
            <a:r>
              <a:rPr lang="ru-RU" sz="1000" i="1" dirty="0" smtClean="0">
                <a:latin typeface="Verdana" pitchFamily="34" charset="0"/>
              </a:rPr>
              <a:t>Перед настройкой приготовьте диск с </a:t>
            </a:r>
            <a:r>
              <a:rPr lang="ru-RU" sz="1000" i="1" dirty="0" err="1" smtClean="0">
                <a:latin typeface="Verdana" pitchFamily="34" charset="0"/>
              </a:rPr>
              <a:t>Windows</a:t>
            </a:r>
            <a:r>
              <a:rPr lang="ru-RU" sz="1000" i="1" dirty="0" smtClean="0">
                <a:latin typeface="Verdana" pitchFamily="34" charset="0"/>
              </a:rPr>
              <a:t> или </a:t>
            </a:r>
            <a:r>
              <a:rPr lang="ru-RU" sz="1000" i="1" dirty="0" err="1" smtClean="0">
                <a:latin typeface="Verdana" pitchFamily="34" charset="0"/>
              </a:rPr>
              <a:t>iso</a:t>
            </a:r>
            <a:r>
              <a:rPr lang="ru-RU" sz="1000" i="1" dirty="0" smtClean="0">
                <a:latin typeface="Verdana" pitchFamily="34" charset="0"/>
              </a:rPr>
              <a:t> образ с ней, а потом выбираете в окне </a:t>
            </a:r>
            <a:r>
              <a:rPr lang="ru-RU" sz="1000" i="1" dirty="0" err="1" smtClean="0">
                <a:latin typeface="Verdana" pitchFamily="34" charset="0"/>
              </a:rPr>
              <a:t>VirtualBox</a:t>
            </a:r>
            <a:r>
              <a:rPr lang="ru-RU" sz="1000" i="1" dirty="0" smtClean="0">
                <a:latin typeface="Verdana" pitchFamily="34" charset="0"/>
              </a:rPr>
              <a:t> созданную виртуальную машину и нажимаете на кнопку </a:t>
            </a:r>
            <a:r>
              <a:rPr lang="ru-RU" sz="1000" b="1" i="1" dirty="0" smtClean="0">
                <a:latin typeface="Verdana" pitchFamily="34" charset="0"/>
              </a:rPr>
              <a:t>Свойства</a:t>
            </a:r>
            <a:r>
              <a:rPr lang="ru-RU" sz="1000" i="1" dirty="0" smtClean="0">
                <a:latin typeface="Verdana" pitchFamily="34" charset="0"/>
              </a:rPr>
              <a:t>:</a:t>
            </a:r>
            <a:endParaRPr lang="ru-RU" sz="1000" i="1" dirty="0">
              <a:latin typeface="Verdana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0559" y="242864"/>
            <a:ext cx="6274601" cy="348822"/>
          </a:xfrm>
          <a:prstGeom prst="rect">
            <a:avLst/>
          </a:prstGeom>
          <a:noFill/>
        </p:spPr>
        <p:txBody>
          <a:bodyPr wrap="square" lIns="101608" tIns="50804" rIns="101608" bIns="50804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1600" b="1" i="1" spc="56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Verdana" pitchFamily="34" charset="0"/>
              </a:rPr>
              <a:t>Настройка виртуальной машины</a:t>
            </a:r>
            <a:endParaRPr lang="ru-RU" sz="1600" b="1" i="1" spc="56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Verdana" pitchFamily="34" charset="0"/>
            </a:endParaRPr>
          </a:p>
        </p:txBody>
      </p:sp>
      <p:pic>
        <p:nvPicPr>
          <p:cNvPr id="9218" name="Picture 2" descr="F:\notebook\Установка и запуск Windows XP в среде Windows 7\1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715" y="1814500"/>
            <a:ext cx="6509883" cy="47863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28616" y="986507"/>
            <a:ext cx="6143668" cy="410377"/>
          </a:xfrm>
          <a:prstGeom prst="rect">
            <a:avLst/>
          </a:prstGeom>
          <a:noFill/>
        </p:spPr>
        <p:txBody>
          <a:bodyPr wrap="square" lIns="101608" tIns="50804" rIns="101608" bIns="50804" rtlCol="0">
            <a:spAutoFit/>
          </a:bodyPr>
          <a:lstStyle/>
          <a:p>
            <a:pPr algn="just"/>
            <a:r>
              <a:rPr lang="ru-RU" sz="1000" i="1" dirty="0" smtClean="0">
                <a:latin typeface="Verdana" pitchFamily="34" charset="0"/>
              </a:rPr>
              <a:t>Начнем с вкладки </a:t>
            </a:r>
            <a:r>
              <a:rPr lang="ru-RU" sz="1000" b="1" i="1" dirty="0" smtClean="0">
                <a:latin typeface="Verdana" pitchFamily="34" charset="0"/>
              </a:rPr>
              <a:t>Общие</a:t>
            </a:r>
            <a:r>
              <a:rPr lang="ru-RU" sz="1000" i="1" dirty="0" smtClean="0">
                <a:latin typeface="Verdana" pitchFamily="34" charset="0"/>
              </a:rPr>
              <a:t>. По желанию можно расположить меню виртуальной машины сверху. Так удобней:</a:t>
            </a:r>
            <a:endParaRPr lang="ru-RU" sz="1000" i="1" dirty="0">
              <a:latin typeface="Verdana" pitchFamily="34" charset="0"/>
            </a:endParaRPr>
          </a:p>
        </p:txBody>
      </p:sp>
      <p:pic>
        <p:nvPicPr>
          <p:cNvPr id="10242" name="Picture 2" descr="F:\notebook\Установка и запуск Windows XP в среде Windows 7\1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2422" y="1671624"/>
            <a:ext cx="6554176" cy="4714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28616" y="742930"/>
            <a:ext cx="6143668" cy="1025930"/>
          </a:xfrm>
          <a:prstGeom prst="rect">
            <a:avLst/>
          </a:prstGeom>
          <a:noFill/>
        </p:spPr>
        <p:txBody>
          <a:bodyPr wrap="square" lIns="101608" tIns="50804" rIns="101608" bIns="50804" rtlCol="0">
            <a:spAutoFit/>
          </a:bodyPr>
          <a:lstStyle/>
          <a:p>
            <a:pPr algn="just"/>
            <a:r>
              <a:rPr lang="ru-RU" sz="1000" i="1" dirty="0" smtClean="0">
                <a:latin typeface="Verdana" pitchFamily="34" charset="0"/>
              </a:rPr>
              <a:t>Переходим на вкладку </a:t>
            </a:r>
            <a:r>
              <a:rPr lang="ru-RU" sz="1000" b="1" i="1" dirty="0" smtClean="0">
                <a:latin typeface="Verdana" pitchFamily="34" charset="0"/>
              </a:rPr>
              <a:t>Система.</a:t>
            </a:r>
            <a:r>
              <a:rPr lang="ru-RU" sz="1000" i="1" dirty="0" smtClean="0">
                <a:latin typeface="Verdana" pitchFamily="34" charset="0"/>
              </a:rPr>
              <a:t> Здесь можно изменить объем оперативной памяти, который выделяется виртуальной машины, изменить порядок загрузки виртуальных устройств, включить или отключить опцию IO-APIC (нужна если планируется использовать для виртуальной машины несколько ядер процессора), а также включить или отключить EFI (нужна для некоторых ОС, например </a:t>
            </a:r>
            <a:r>
              <a:rPr lang="ru-RU" sz="1000" i="1" dirty="0" err="1" smtClean="0">
                <a:latin typeface="Verdana" pitchFamily="34" charset="0"/>
              </a:rPr>
              <a:t>MacOS</a:t>
            </a:r>
            <a:r>
              <a:rPr lang="ru-RU" sz="1000" i="1" dirty="0" smtClean="0">
                <a:latin typeface="Verdana" pitchFamily="34" charset="0"/>
              </a:rPr>
              <a:t>). Переходим к вкладке </a:t>
            </a:r>
            <a:r>
              <a:rPr lang="ru-RU" sz="1000" b="1" i="1" dirty="0" smtClean="0">
                <a:latin typeface="Verdana" pitchFamily="34" charset="0"/>
              </a:rPr>
              <a:t>Процессор</a:t>
            </a:r>
            <a:r>
              <a:rPr lang="ru-RU" sz="1000" i="1" dirty="0" smtClean="0">
                <a:latin typeface="Verdana" pitchFamily="34" charset="0"/>
              </a:rPr>
              <a:t>:</a:t>
            </a:r>
            <a:endParaRPr lang="ru-RU" sz="1000" i="1" dirty="0">
              <a:latin typeface="Verdana" pitchFamily="34" charset="0"/>
            </a:endParaRPr>
          </a:p>
        </p:txBody>
      </p:sp>
      <p:pic>
        <p:nvPicPr>
          <p:cNvPr id="11266" name="Picture 2" descr="F:\notebook\Установка и запуск Windows XP в среде Windows 7\1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2422" y="1885938"/>
            <a:ext cx="6554176" cy="4714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28616" y="742930"/>
            <a:ext cx="6143668" cy="718153"/>
          </a:xfrm>
          <a:prstGeom prst="rect">
            <a:avLst/>
          </a:prstGeom>
          <a:noFill/>
        </p:spPr>
        <p:txBody>
          <a:bodyPr wrap="square" lIns="101608" tIns="50804" rIns="101608" bIns="50804" rtlCol="0">
            <a:spAutoFit/>
          </a:bodyPr>
          <a:lstStyle/>
          <a:p>
            <a:pPr algn="just"/>
            <a:r>
              <a:rPr lang="ru-RU" sz="1000" i="1" dirty="0" smtClean="0">
                <a:latin typeface="Verdana" pitchFamily="34" charset="0"/>
              </a:rPr>
              <a:t>Здесь можно указать сколько ядер процессора может использовать виртуальная машина, а также включить или отключить PAE/NX (некоторые операционные системы поддерживают PAE. Этот режим позволяет 32-битной виртуальной системе использовать до 64 Гб оперативной памяти). Переходим к вкладке </a:t>
            </a:r>
            <a:r>
              <a:rPr lang="ru-RU" sz="1000" b="1" i="1" dirty="0" smtClean="0">
                <a:latin typeface="Verdana" pitchFamily="34" charset="0"/>
              </a:rPr>
              <a:t>Ускорение</a:t>
            </a:r>
            <a:r>
              <a:rPr lang="ru-RU" sz="1000" i="1" dirty="0" smtClean="0">
                <a:latin typeface="Verdana" pitchFamily="34" charset="0"/>
              </a:rPr>
              <a:t>:</a:t>
            </a:r>
            <a:endParaRPr lang="ru-RU" sz="1000" i="1" dirty="0">
              <a:latin typeface="Verdana" pitchFamily="34" charset="0"/>
            </a:endParaRPr>
          </a:p>
        </p:txBody>
      </p:sp>
      <p:pic>
        <p:nvPicPr>
          <p:cNvPr id="12290" name="Picture 2" descr="F:\notebook\Установка и запуск Windows XP в среде Windows 7\1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555" y="1671624"/>
            <a:ext cx="6653481" cy="47863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28616" y="742930"/>
            <a:ext cx="6143668" cy="1179818"/>
          </a:xfrm>
          <a:prstGeom prst="rect">
            <a:avLst/>
          </a:prstGeom>
          <a:noFill/>
        </p:spPr>
        <p:txBody>
          <a:bodyPr wrap="square" lIns="101608" tIns="50804" rIns="101608" bIns="50804" rtlCol="0">
            <a:spAutoFit/>
          </a:bodyPr>
          <a:lstStyle/>
          <a:p>
            <a:pPr algn="just"/>
            <a:r>
              <a:rPr lang="ru-RU" sz="1000" i="1" dirty="0" smtClean="0">
                <a:latin typeface="Verdana" pitchFamily="34" charset="0"/>
              </a:rPr>
              <a:t>На этой вкладке можно включить или отключить аппаратную виртуализацию. Если вы собираетесь устанавливать 64-битную операционную систему, то необходимо ее включить, также необходима поддержка виртуализации со стороны ноутбука. Если ваш ноутбук не поддерживает эту функцию, то не беда. Для работы 32-битных операционных систем на виртуальной машине </a:t>
            </a:r>
            <a:r>
              <a:rPr lang="ru-RU" sz="1000" b="1" i="1" dirty="0" smtClean="0">
                <a:latin typeface="Verdana" pitchFamily="34" charset="0"/>
              </a:rPr>
              <a:t>аппаратная виртуализация не нужна. </a:t>
            </a:r>
            <a:r>
              <a:rPr lang="ru-RU" sz="1000" i="1" dirty="0" smtClean="0">
                <a:latin typeface="Verdana" pitchFamily="34" charset="0"/>
              </a:rPr>
              <a:t>Переходим к вкладке Дисплей:</a:t>
            </a:r>
          </a:p>
          <a:p>
            <a:pPr algn="just"/>
            <a:endParaRPr lang="ru-RU" sz="1000" i="1" dirty="0">
              <a:latin typeface="Verdana" pitchFamily="34" charset="0"/>
            </a:endParaRPr>
          </a:p>
        </p:txBody>
      </p:sp>
      <p:pic>
        <p:nvPicPr>
          <p:cNvPr id="13314" name="Picture 2" descr="F:\notebook\Установка и запуск Windows XP в среде Windows 7\1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2422" y="1885938"/>
            <a:ext cx="6554176" cy="4714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28616" y="742930"/>
            <a:ext cx="6143668" cy="718153"/>
          </a:xfrm>
          <a:prstGeom prst="rect">
            <a:avLst/>
          </a:prstGeom>
          <a:noFill/>
        </p:spPr>
        <p:txBody>
          <a:bodyPr wrap="square" lIns="101608" tIns="50804" rIns="101608" bIns="50804" rtlCol="0">
            <a:spAutoFit/>
          </a:bodyPr>
          <a:lstStyle/>
          <a:p>
            <a:pPr algn="just"/>
            <a:r>
              <a:rPr lang="ru-RU" sz="1000" i="1" dirty="0" smtClean="0">
                <a:latin typeface="Verdana" pitchFamily="34" charset="0"/>
              </a:rPr>
              <a:t>При установке </a:t>
            </a:r>
            <a:r>
              <a:rPr lang="ru-RU" sz="1000" i="1" dirty="0" err="1" smtClean="0">
                <a:latin typeface="Verdana" pitchFamily="34" charset="0"/>
              </a:rPr>
              <a:t>VirtualBox</a:t>
            </a:r>
            <a:r>
              <a:rPr lang="ru-RU" sz="1000" i="1" dirty="0" smtClean="0">
                <a:latin typeface="Verdana" pitchFamily="34" charset="0"/>
              </a:rPr>
              <a:t> в системе появилась еще одна сетевая карта, которая виртуально подключена к сетевой карте нашей виртуальной машины. Настраиваем виртуальный сетевой адаптер как показано на рисунке ниже и переходим к вкладке </a:t>
            </a:r>
            <a:r>
              <a:rPr lang="ru-RU" sz="1000" b="1" i="1" dirty="0" smtClean="0">
                <a:latin typeface="Verdana" pitchFamily="34" charset="0"/>
              </a:rPr>
              <a:t>USB</a:t>
            </a:r>
            <a:r>
              <a:rPr lang="ru-RU" sz="1000" i="1" dirty="0" smtClean="0">
                <a:latin typeface="Verdana" pitchFamily="34" charset="0"/>
              </a:rPr>
              <a:t>:</a:t>
            </a:r>
            <a:endParaRPr lang="ru-RU" sz="1000" i="1" dirty="0">
              <a:latin typeface="Verdana" pitchFamily="34" charset="0"/>
            </a:endParaRPr>
          </a:p>
        </p:txBody>
      </p:sp>
      <p:pic>
        <p:nvPicPr>
          <p:cNvPr id="14339" name="Picture 3" descr="F:\notebook\Установка и запуск Windows XP в среде Windows 7\1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40" y="1743062"/>
            <a:ext cx="6454869" cy="46434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28616" y="742930"/>
            <a:ext cx="6143668" cy="410377"/>
          </a:xfrm>
          <a:prstGeom prst="rect">
            <a:avLst/>
          </a:prstGeom>
          <a:noFill/>
        </p:spPr>
        <p:txBody>
          <a:bodyPr wrap="square" lIns="101608" tIns="50804" rIns="101608" bIns="50804" rtlCol="0">
            <a:spAutoFit/>
          </a:bodyPr>
          <a:lstStyle/>
          <a:p>
            <a:pPr algn="just"/>
            <a:r>
              <a:rPr lang="ru-RU" sz="1000" i="1" dirty="0" smtClean="0">
                <a:latin typeface="Verdana" pitchFamily="34" charset="0"/>
              </a:rPr>
              <a:t>У нас есть два варианта: ставить </a:t>
            </a:r>
            <a:r>
              <a:rPr lang="ru-RU" sz="1000" i="1" dirty="0" err="1" smtClean="0">
                <a:latin typeface="Verdana" pitchFamily="34" charset="0"/>
              </a:rPr>
              <a:t>Windows</a:t>
            </a:r>
            <a:r>
              <a:rPr lang="ru-RU" sz="1000" i="1" dirty="0" smtClean="0">
                <a:latin typeface="Verdana" pitchFamily="34" charset="0"/>
              </a:rPr>
              <a:t> из .</a:t>
            </a:r>
            <a:r>
              <a:rPr lang="ru-RU" sz="1000" i="1" dirty="0" err="1" smtClean="0">
                <a:latin typeface="Verdana" pitchFamily="34" charset="0"/>
              </a:rPr>
              <a:t>iso</a:t>
            </a:r>
            <a:r>
              <a:rPr lang="ru-RU" sz="1000" i="1" dirty="0" smtClean="0">
                <a:latin typeface="Verdana" pitchFamily="34" charset="0"/>
              </a:rPr>
              <a:t> образа или с обычного диска. В первом случае нажимаем на иконку со стрелочкой и нажимаем на кнопку </a:t>
            </a:r>
            <a:r>
              <a:rPr lang="ru-RU" sz="1000" b="1" i="1" dirty="0" smtClean="0">
                <a:latin typeface="Verdana" pitchFamily="34" charset="0"/>
              </a:rPr>
              <a:t>Добавить</a:t>
            </a:r>
            <a:r>
              <a:rPr lang="ru-RU" sz="1000" i="1" dirty="0" smtClean="0">
                <a:latin typeface="Verdana" pitchFamily="34" charset="0"/>
              </a:rPr>
              <a:t>:</a:t>
            </a:r>
            <a:endParaRPr lang="ru-RU" sz="1000" i="1" dirty="0">
              <a:latin typeface="Verdana" pitchFamily="34" charset="0"/>
            </a:endParaRPr>
          </a:p>
        </p:txBody>
      </p:sp>
      <p:pic>
        <p:nvPicPr>
          <p:cNvPr id="15362" name="Picture 2" descr="F:\notebook\Установка и запуск Windows XP в среде Windows 7\2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40" y="1814500"/>
            <a:ext cx="6454870" cy="46434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28616" y="742930"/>
            <a:ext cx="6143668" cy="256489"/>
          </a:xfrm>
          <a:prstGeom prst="rect">
            <a:avLst/>
          </a:prstGeom>
          <a:noFill/>
        </p:spPr>
        <p:txBody>
          <a:bodyPr wrap="square" lIns="101608" tIns="50804" rIns="101608" bIns="50804" rtlCol="0">
            <a:spAutoFit/>
          </a:bodyPr>
          <a:lstStyle/>
          <a:p>
            <a:r>
              <a:rPr lang="ru-RU" sz="1000" i="1" dirty="0" smtClean="0">
                <a:latin typeface="Verdana" pitchFamily="34" charset="0"/>
              </a:rPr>
              <a:t>Указываем где размещен образ с </a:t>
            </a:r>
            <a:r>
              <a:rPr lang="ru-RU" sz="1000" i="1" dirty="0" err="1" smtClean="0">
                <a:latin typeface="Verdana" pitchFamily="34" charset="0"/>
              </a:rPr>
              <a:t>Windows</a:t>
            </a:r>
            <a:r>
              <a:rPr lang="ru-RU" sz="1000" i="1" dirty="0" smtClean="0">
                <a:latin typeface="Verdana" pitchFamily="34" charset="0"/>
              </a:rPr>
              <a:t> и добавляем его в список:</a:t>
            </a:r>
            <a:endParaRPr lang="ru-RU" sz="1000" i="1" dirty="0">
              <a:latin typeface="Verdana" pitchFamily="34" charset="0"/>
            </a:endParaRPr>
          </a:p>
        </p:txBody>
      </p:sp>
      <p:pic>
        <p:nvPicPr>
          <p:cNvPr id="16386" name="Picture 2" descr="F:\notebook\Установка и запуск Windows XP в среде Windows 7\2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914" y="1457310"/>
            <a:ext cx="6257808" cy="49292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28616" y="742930"/>
            <a:ext cx="6143668" cy="256489"/>
          </a:xfrm>
          <a:prstGeom prst="rect">
            <a:avLst/>
          </a:prstGeom>
          <a:noFill/>
        </p:spPr>
        <p:txBody>
          <a:bodyPr wrap="square" lIns="101608" tIns="50804" rIns="101608" bIns="50804" rtlCol="0">
            <a:spAutoFit/>
          </a:bodyPr>
          <a:lstStyle/>
          <a:p>
            <a:r>
              <a:rPr lang="ru-RU" sz="1000" i="1" dirty="0" smtClean="0">
                <a:latin typeface="Verdana" pitchFamily="34" charset="0"/>
              </a:rPr>
              <a:t>Щелкаем на образе с </a:t>
            </a:r>
            <a:r>
              <a:rPr lang="ru-RU" sz="1000" i="1" dirty="0" err="1" smtClean="0">
                <a:latin typeface="Verdana" pitchFamily="34" charset="0"/>
              </a:rPr>
              <a:t>Windows</a:t>
            </a:r>
            <a:r>
              <a:rPr lang="ru-RU" sz="1000" i="1" dirty="0" smtClean="0">
                <a:latin typeface="Verdana" pitchFamily="34" charset="0"/>
              </a:rPr>
              <a:t> и нажимаем на кнопку </a:t>
            </a:r>
            <a:r>
              <a:rPr lang="ru-RU" sz="1000" b="1" i="1" dirty="0" smtClean="0">
                <a:latin typeface="Verdana" pitchFamily="34" charset="0"/>
              </a:rPr>
              <a:t>Выбрать</a:t>
            </a:r>
            <a:r>
              <a:rPr lang="ru-RU" sz="1000" i="1" dirty="0" smtClean="0">
                <a:latin typeface="Verdana" pitchFamily="34" charset="0"/>
              </a:rPr>
              <a:t>.</a:t>
            </a:r>
            <a:endParaRPr lang="ru-RU" sz="1000" i="1" dirty="0">
              <a:latin typeface="Verdana" pitchFamily="34" charset="0"/>
            </a:endParaRPr>
          </a:p>
        </p:txBody>
      </p:sp>
      <p:pic>
        <p:nvPicPr>
          <p:cNvPr id="17410" name="Picture 2" descr="F:\notebook\Установка и запуск Windows XP в среде Windows 7\2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177" y="1577551"/>
            <a:ext cx="6286545" cy="49518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28616" y="742930"/>
            <a:ext cx="6143668" cy="410377"/>
          </a:xfrm>
          <a:prstGeom prst="rect">
            <a:avLst/>
          </a:prstGeom>
          <a:noFill/>
        </p:spPr>
        <p:txBody>
          <a:bodyPr wrap="square" lIns="101608" tIns="50804" rIns="101608" bIns="50804" rtlCol="0">
            <a:spAutoFit/>
          </a:bodyPr>
          <a:lstStyle/>
          <a:p>
            <a:r>
              <a:rPr lang="ru-RU" sz="1000" i="1" dirty="0" smtClean="0">
                <a:latin typeface="Verdana" pitchFamily="34" charset="0"/>
              </a:rPr>
              <a:t>Если у вас просто диск с </a:t>
            </a:r>
            <a:r>
              <a:rPr lang="ru-RU" sz="1000" i="1" dirty="0" err="1" smtClean="0">
                <a:latin typeface="Verdana" pitchFamily="34" charset="0"/>
              </a:rPr>
              <a:t>Windows</a:t>
            </a:r>
            <a:r>
              <a:rPr lang="ru-RU" sz="1000" i="1" dirty="0" smtClean="0">
                <a:latin typeface="Verdana" pitchFamily="34" charset="0"/>
              </a:rPr>
              <a:t>, то ставим его в привод и в списке выбираете ваш привод:</a:t>
            </a:r>
            <a:endParaRPr lang="ru-RU" sz="1000" i="1" dirty="0">
              <a:latin typeface="Verdana" pitchFamily="34" charset="0"/>
            </a:endParaRPr>
          </a:p>
        </p:txBody>
      </p:sp>
      <p:pic>
        <p:nvPicPr>
          <p:cNvPr id="18434" name="Picture 2" descr="F:\notebook\Установка и запуск Windows XP в среде Windows 7\2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40" y="1671624"/>
            <a:ext cx="6454870" cy="46434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28616" y="742930"/>
            <a:ext cx="6143668" cy="410377"/>
          </a:xfrm>
          <a:prstGeom prst="rect">
            <a:avLst/>
          </a:prstGeom>
          <a:noFill/>
        </p:spPr>
        <p:txBody>
          <a:bodyPr wrap="square" lIns="101608" tIns="50804" rIns="101608" bIns="50804" rtlCol="0">
            <a:spAutoFit/>
          </a:bodyPr>
          <a:lstStyle/>
          <a:p>
            <a:r>
              <a:rPr lang="ru-RU" sz="1000" i="1" dirty="0" smtClean="0">
                <a:latin typeface="Verdana" pitchFamily="34" charset="0"/>
              </a:rPr>
              <a:t>Если у вас просто диск с </a:t>
            </a:r>
            <a:r>
              <a:rPr lang="ru-RU" sz="1000" i="1" dirty="0" err="1" smtClean="0">
                <a:latin typeface="Verdana" pitchFamily="34" charset="0"/>
              </a:rPr>
              <a:t>Windows</a:t>
            </a:r>
            <a:r>
              <a:rPr lang="ru-RU" sz="1000" i="1" dirty="0" smtClean="0">
                <a:latin typeface="Verdana" pitchFamily="34" charset="0"/>
              </a:rPr>
              <a:t> XP, то ставим его в привод и в списке выбираете ваш привод. Щелкаем </a:t>
            </a:r>
            <a:r>
              <a:rPr lang="ru-RU" sz="1000" b="1" i="1" dirty="0" smtClean="0">
                <a:latin typeface="Verdana" pitchFamily="34" charset="0"/>
              </a:rPr>
              <a:t>ОК</a:t>
            </a:r>
            <a:r>
              <a:rPr lang="ru-RU" sz="1000" i="1" dirty="0" smtClean="0">
                <a:latin typeface="Verdana" pitchFamily="34" charset="0"/>
              </a:rPr>
              <a:t>. Теперь можно переходить к установке </a:t>
            </a:r>
            <a:r>
              <a:rPr lang="ru-RU" sz="1000" b="1" i="1" dirty="0" err="1" smtClean="0">
                <a:latin typeface="Verdana" pitchFamily="34" charset="0"/>
              </a:rPr>
              <a:t>Windows</a:t>
            </a:r>
            <a:r>
              <a:rPr lang="ru-RU" sz="1000" b="1" i="1" dirty="0" smtClean="0">
                <a:latin typeface="Verdana" pitchFamily="34" charset="0"/>
              </a:rPr>
              <a:t> .</a:t>
            </a:r>
            <a:endParaRPr lang="ru-RU" sz="1000" i="1" dirty="0" smtClean="0">
              <a:latin typeface="Verdana" pitchFamily="34" charset="0"/>
            </a:endParaRPr>
          </a:p>
        </p:txBody>
      </p:sp>
      <p:pic>
        <p:nvPicPr>
          <p:cNvPr id="18434" name="Picture 2" descr="F:\notebook\Установка и запуск Windows XP в среде Windows 7\2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40" y="1671624"/>
            <a:ext cx="6454870" cy="46434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28616" y="742930"/>
            <a:ext cx="6143668" cy="256489"/>
          </a:xfrm>
          <a:prstGeom prst="rect">
            <a:avLst/>
          </a:prstGeom>
          <a:noFill/>
        </p:spPr>
        <p:txBody>
          <a:bodyPr wrap="square" lIns="101608" tIns="50804" rIns="101608" bIns="50804" rtlCol="0">
            <a:spAutoFit/>
          </a:bodyPr>
          <a:lstStyle/>
          <a:p>
            <a:r>
              <a:rPr lang="ru-RU" sz="1000" i="1" dirty="0" smtClean="0">
                <a:latin typeface="Verdana" pitchFamily="34" charset="0"/>
              </a:rPr>
              <a:t>Нажимаете СТАРТ и устанавливаете операционную систему.</a:t>
            </a:r>
          </a:p>
        </p:txBody>
      </p:sp>
      <p:pic>
        <p:nvPicPr>
          <p:cNvPr id="19458" name="Picture 2" descr="F:\notebook\Установка и запуск Windows XP в среде Windows 7\2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165" y="1671624"/>
            <a:ext cx="6315557" cy="46434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kynet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26645" y="1528748"/>
            <a:ext cx="3313298" cy="35341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477</Words>
  <Application>Microsoft Office PowerPoint</Application>
  <PresentationFormat>Произвольный</PresentationFormat>
  <Paragraphs>26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skynet</cp:lastModifiedBy>
  <cp:revision>98</cp:revision>
  <dcterms:modified xsi:type="dcterms:W3CDTF">2011-01-06T19:10:15Z</dcterms:modified>
</cp:coreProperties>
</file>