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72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CB21F-FE67-4ECC-B5E3-A1BA6257DF63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4AD13-3582-406B-BB12-4DCEE2E46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A470B-676A-495A-A2FC-C773D987A9D5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34FBD-B211-45CD-9E31-2123E7725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80E8F-6D7D-43F3-85FC-B69D606D58B4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02DBE-2EEE-48DA-9430-DC6649477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1CB2-7D79-4FC7-8A3A-E930F4684D8C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6555A-FBF4-43CB-BF9B-82E0422F25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34681-03BD-4AF0-AE61-AE267A69ADEE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78C15-5642-4DAE-896A-396D54E56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FC479-A8E6-4C67-89F8-3895B4CCCEA9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6A9A-06B9-400B-9FEB-0B2C8F545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88956-86BC-4718-BCDC-E25242585884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59E86-8697-4A5E-BB1A-A32377134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2A7E8-16A1-443D-96A0-DC9BFEF73FC5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82A27-B705-4E74-A5F5-93D486BE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14012-A870-4FF8-A1D5-5604EC490AD3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4520E-83BB-4178-A37D-A6668C7D0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4ACC-AD25-49B7-A787-7EC0B00C0257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30038-08D8-4B1C-9D62-D797F02B1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B7B28-D14D-4F32-9B53-C47E2F9CB248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CCFD4-B1D6-424F-9F22-ED9F8C7E0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4EC8CF-5B49-466B-AE62-373F69CA6DC4}" type="datetimeFigureOut">
              <a:rPr lang="ru-RU"/>
              <a:pPr>
                <a:defRPr/>
              </a:pPr>
              <a:t>21.09.2012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BF17C3-A135-43DE-9AE3-0824D5E678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i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i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42938" y="642938"/>
            <a:ext cx="4714875" cy="2928937"/>
          </a:xfrm>
        </p:spPr>
        <p:txBody>
          <a:bodyPr/>
          <a:lstStyle/>
          <a:p>
            <a:pPr eaLnBrk="1" hangingPunct="1"/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>Что мы знаем </a:t>
            </a:r>
            <a:br>
              <a:rPr lang="ru-RU" sz="6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>о Москве?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5500688"/>
            <a:ext cx="6400800" cy="11096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Окружающий мир, 1 класс,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УМК «Школа России»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642938"/>
            <a:ext cx="3224212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Рамка 4"/>
          <p:cNvSpPr/>
          <p:nvPr/>
        </p:nvSpPr>
        <p:spPr>
          <a:xfrm>
            <a:off x="3714750" y="0"/>
            <a:ext cx="2286000" cy="42862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Prezentacii.com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Москва – столица России.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143000"/>
            <a:ext cx="75088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Достопримечательности Москвы: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Московский Кремль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500188"/>
            <a:ext cx="803910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143500" y="1714500"/>
            <a:ext cx="3543300" cy="314325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Храм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Христа Спасителя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42875"/>
            <a:ext cx="4794250" cy="65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Царь - пушка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428750"/>
            <a:ext cx="6643687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Царь - колокол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285875"/>
            <a:ext cx="5572125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714875" y="1714500"/>
            <a:ext cx="3971925" cy="3154363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Спасская башня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428625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Большой Кремлёвский Дворец и Благовещенский собор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428750"/>
            <a:ext cx="6502400" cy="488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Красная площадь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500188"/>
            <a:ext cx="660876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357813" y="2143125"/>
            <a:ext cx="3614737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Храм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Василия Блаженного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500063"/>
            <a:ext cx="4975225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Исторический музей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57313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Московское метро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станция «Комсомольская»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214438"/>
            <a:ext cx="5303837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0350" y="3429000"/>
            <a:ext cx="4887913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429125" y="2000250"/>
            <a:ext cx="4329113" cy="30003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Самый длинный эскалатор - на станции «Парк Победы», его протяженность 126 м.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57188"/>
            <a:ext cx="4000500" cy="59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87"/>
          </a:xfrm>
        </p:spPr>
        <p:txBody>
          <a:bodyPr/>
          <a:lstStyle/>
          <a:p>
            <a:pPr algn="just"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Самая глубокая станция московского метро - "Парк Победы", глубина залегания составляет 97 метров.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714500"/>
            <a:ext cx="7251700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800"/>
          </a:xfrm>
        </p:spPr>
        <p:txBody>
          <a:bodyPr rtlCol="0">
            <a:normAutofit fontScale="9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Станция, построенная над водой, она же станция-рекордсмен по продолжительности реконструкции: «Воробьевы горы». Реконструкция продолжалась 19 лет. 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000250"/>
            <a:ext cx="66436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12 февраля 1864 года — открыт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Московский зоопарк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00188"/>
            <a:ext cx="7072313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Фламинго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214438"/>
            <a:ext cx="6357937" cy="47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Совиная бабочка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1357313"/>
            <a:ext cx="4714875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Степной кот манул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4438"/>
            <a:ext cx="7215188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Капибара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самый крупный в мире грызун. Обитает в Южной Америке. Прекрасно плавает и ныряет.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357313"/>
            <a:ext cx="5929313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Веероносный голубь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285875"/>
            <a:ext cx="7358062" cy="490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714875" y="2214563"/>
            <a:ext cx="3971925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Кистеухая свинья. 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42875"/>
            <a:ext cx="4241800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57738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московский дельфинарий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428875"/>
            <a:ext cx="4818062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642938"/>
            <a:ext cx="351155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Калимантанский оранг-утан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 очень большими щеками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428750"/>
            <a:ext cx="7500937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Полосатая гиена. 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214438"/>
            <a:ext cx="7715250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63" y="2428875"/>
            <a:ext cx="561975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75"/>
            <a:ext cx="5461000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357313"/>
            <a:ext cx="657225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Московский Университет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Оружейная палата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1500188"/>
            <a:ext cx="614362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pPr algn="just"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 1990-м году в здании бывшего кинотеатра «Призыв» был создан Театр Кошек под руководством всеми известного дрессировщика и просто любителя кошек, Юрия Куклачева.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2286000"/>
            <a:ext cx="42862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Расскажи о жизни москвичей –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ваших сверстников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357313"/>
            <a:ext cx="3357563" cy="22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3050" y="1357313"/>
            <a:ext cx="33147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4195763"/>
            <a:ext cx="3429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25" y="4197350"/>
            <a:ext cx="335756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88" y="2286000"/>
            <a:ext cx="40005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2144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Автор презентации: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Кочнева Светлана Анатольевна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МОУ «СОШ №10»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г.Курган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3714750" y="0"/>
            <a:ext cx="2286000" cy="42862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2"/>
              </a:rPr>
              <a:t>Prezentacii.com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e0705b627b44364e33fb5e040229934c321c64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180</Words>
  <Application>Microsoft Office PowerPoint</Application>
  <PresentationFormat>Экран (4:3)</PresentationFormat>
  <Paragraphs>34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Что мы знаем  о Москве?</vt:lpstr>
      <vt:lpstr>Москва – столица России.</vt:lpstr>
      <vt:lpstr>Достопримечательности Москвы: Московский Кремль</vt:lpstr>
      <vt:lpstr>Храм  Христа Спасителя</vt:lpstr>
      <vt:lpstr>Царь - пушка</vt:lpstr>
      <vt:lpstr>Царь - колокол</vt:lpstr>
      <vt:lpstr>Спасская башня</vt:lpstr>
      <vt:lpstr>Большой Кремлёвский Дворец и Благовещенский собор</vt:lpstr>
      <vt:lpstr>Красная площадь</vt:lpstr>
      <vt:lpstr>Храм  Василия Блаженного</vt:lpstr>
      <vt:lpstr>Исторический музей</vt:lpstr>
      <vt:lpstr>Московское метро станция «Комсомольская»</vt:lpstr>
      <vt:lpstr>Самый длинный эскалатор - на станции «Парк Победы», его протяженность 126 м.</vt:lpstr>
      <vt:lpstr>Самая глубокая станция московского метро - "Парк Победы", глубина залегания составляет 97 метров.</vt:lpstr>
      <vt:lpstr>Станция, построенная над водой, она же станция-рекордсмен по продолжительности реконструкции: «Воробьевы горы». Реконструкция продолжалась 19 лет.   </vt:lpstr>
      <vt:lpstr>12 февраля 1864 года — открыт  Московский зоопарк</vt:lpstr>
      <vt:lpstr>Фламинго</vt:lpstr>
      <vt:lpstr>Совиная бабочка</vt:lpstr>
      <vt:lpstr>Степной кот манул</vt:lpstr>
      <vt:lpstr>Капибара – самый крупный в мире грызун. Обитает в Южной Америке. Прекрасно плавает и ныряет.</vt:lpstr>
      <vt:lpstr>Веероносный голубь</vt:lpstr>
      <vt:lpstr>Кистеухая свинья. </vt:lpstr>
      <vt:lpstr>московский дельфинарий</vt:lpstr>
      <vt:lpstr>Калимантанский оранг-утан  с очень большими щеками</vt:lpstr>
      <vt:lpstr>Полосатая гиена. </vt:lpstr>
      <vt:lpstr>Презентация PowerPoint</vt:lpstr>
      <vt:lpstr>Московский Университет</vt:lpstr>
      <vt:lpstr>Оружейная палата</vt:lpstr>
      <vt:lpstr>В 1990-м году в здании бывшего кинотеатра «Призыв» был создан Театр Кошек под руководством всеми известного дрессировщика и просто любителя кошек, Юрия Куклачева.</vt:lpstr>
      <vt:lpstr>Расскажи о жизни москвичей –  ваших сверстников</vt:lpstr>
      <vt:lpstr>Автор презентации: Кочнева Светлана Анатольевна МОУ «СОШ №10» г.Курган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мы знаем  о Москве?</dc:title>
  <cp:lastModifiedBy>Admin</cp:lastModifiedBy>
  <cp:revision>14</cp:revision>
  <dcterms:modified xsi:type="dcterms:W3CDTF">2012-09-21T08:24:14Z</dcterms:modified>
</cp:coreProperties>
</file>