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9C7CDB9-6F01-4C20-B035-2B7B2C9CCC08}" type="datetimeFigureOut">
              <a:rPr lang="ru-RU" smtClean="0"/>
              <a:t>27.03.2012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1B68B95-9647-454E-ACA0-12BA0366E9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Петрова Маргарита</a:t>
            </a:r>
            <a:br>
              <a:rPr lang="ru-RU" dirty="0" smtClean="0"/>
            </a:br>
            <a:r>
              <a:rPr lang="ru-RU" dirty="0" err="1"/>
              <a:t>З</a:t>
            </a:r>
            <a:r>
              <a:rPr lang="ru-RU" smtClean="0"/>
              <a:t>едеев</a:t>
            </a:r>
            <a:r>
              <a:rPr lang="ru-RU" dirty="0" smtClean="0"/>
              <a:t> </a:t>
            </a:r>
            <a:r>
              <a:rPr lang="ru-RU" dirty="0" smtClean="0"/>
              <a:t>Артем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764704"/>
            <a:ext cx="7772400" cy="150876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Управление в «Домострое»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8335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Предпосылки появления «Домостроя»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25815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накопившийся опыт предпринимательской деятельности, </a:t>
            </a:r>
            <a:endParaRPr lang="ru-RU" dirty="0" smtClean="0"/>
          </a:p>
          <a:p>
            <a:r>
              <a:rPr lang="ru-RU" dirty="0" smtClean="0"/>
              <a:t>достаточно </a:t>
            </a:r>
            <a:r>
              <a:rPr lang="ru-RU" dirty="0"/>
              <a:t>развитые рыночные отношения (особенно в Новгородском и Псковском княжествах) </a:t>
            </a:r>
            <a:r>
              <a:rPr lang="ru-RU" dirty="0" smtClean="0"/>
              <a:t> </a:t>
            </a:r>
          </a:p>
          <a:p>
            <a:r>
              <a:rPr lang="ru-RU" dirty="0" smtClean="0"/>
              <a:t>развитие новых социально-экономических отношений на Руси в середине XVI в. </a:t>
            </a:r>
          </a:p>
        </p:txBody>
      </p:sp>
      <p:sp>
        <p:nvSpPr>
          <p:cNvPr id="4" name="Выноска со стрелкой вверх 3"/>
          <p:cNvSpPr/>
          <p:nvPr/>
        </p:nvSpPr>
        <p:spPr>
          <a:xfrm>
            <a:off x="1259632" y="4293096"/>
            <a:ext cx="7128792" cy="2232248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0000"/>
                </a:solidFill>
              </a:rPr>
              <a:t>привели к необходимости создать аналогичные «наказания» для мирян незнатного происхождения.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0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«Домострой» нацелен на предпринимательскую аудиторию и в то же время он посвящен будничной жизни, ежедневному быту, управлению конкретным </a:t>
            </a:r>
            <a:r>
              <a:rPr lang="ru-RU" dirty="0" smtClean="0"/>
              <a:t>домохозяйством.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79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основное предназначение </a:t>
            </a:r>
            <a:r>
              <a:rPr lang="ru-RU" dirty="0">
                <a:solidFill>
                  <a:srgbClr val="FF0000"/>
                </a:solidFill>
              </a:rPr>
              <a:t>«Домостроя» </a:t>
            </a:r>
            <a:r>
              <a:rPr lang="ru-RU" dirty="0"/>
              <a:t>— </a:t>
            </a:r>
            <a:r>
              <a:rPr lang="ru-RU" sz="6000" dirty="0"/>
              <a:t>не «знания», а порядок и умение управлять конкретными делами интересуют автора. </a:t>
            </a:r>
          </a:p>
        </p:txBody>
      </p:sp>
    </p:spTree>
    <p:extLst>
      <p:ext uri="{BB962C8B-B14F-4D97-AF65-F5344CB8AC3E}">
        <p14:creationId xmlns:p14="http://schemas.microsoft.com/office/powerpoint/2010/main" val="1425281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«Домостроя»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Автор «Домостроя» рисует картину домашнего хозяйства достаточно богатого человека, как можно судить — боярина, проживающего в городе, крупного купца. В его доме имеются дворецкий, ключники, много холопов; приобретаются дорогие предметы роскоши, заморские товары. Хозяин дома — человек, живущий за счет чужого труда. Он тесно связан с рынком; хозяину рекомендуется закупать самые разнообразные товары, сельскохозяйственные продукты и различные предметы домашнего обихода. Даже простое перечисление товаров, рекомендуемых к покупке, занимает много места в отдельных главах и в целом в книге.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«Домостроя»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Домострой состоит из 3 взаимосвязанных частей-«</a:t>
            </a:r>
            <a:r>
              <a:rPr lang="ru-RU" dirty="0" smtClean="0"/>
              <a:t>строений»: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«духовного строения» </a:t>
            </a:r>
            <a:r>
              <a:rPr lang="ru-RU" dirty="0"/>
              <a:t>(религиозные наставления, главы 1-15</a:t>
            </a:r>
            <a:r>
              <a:rPr lang="ru-RU" dirty="0" smtClean="0"/>
              <a:t>)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мирского строения» </a:t>
            </a:r>
            <a:r>
              <a:rPr lang="ru-RU" dirty="0"/>
              <a:t>(о семейных отношениях, главы 16—29)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«</a:t>
            </a:r>
            <a:r>
              <a:rPr lang="ru-RU" dirty="0" err="1">
                <a:solidFill>
                  <a:srgbClr val="FF0000"/>
                </a:solidFill>
              </a:rPr>
              <a:t>домовного</a:t>
            </a:r>
            <a:r>
              <a:rPr lang="ru-RU" dirty="0">
                <a:solidFill>
                  <a:srgbClr val="FF0000"/>
                </a:solidFill>
              </a:rPr>
              <a:t> строения» </a:t>
            </a:r>
            <a:r>
              <a:rPr lang="ru-RU" dirty="0"/>
              <a:t>(хозяйственные рекомендации, главы 30-63).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err="1"/>
              <a:t>Сильвестровской</a:t>
            </a:r>
            <a:r>
              <a:rPr lang="ru-RU" dirty="0"/>
              <a:t> редакции есть также и дополнительная глава </a:t>
            </a:r>
            <a:r>
              <a:rPr lang="ru-RU" dirty="0">
                <a:solidFill>
                  <a:srgbClr val="FF0000"/>
                </a:solidFill>
              </a:rPr>
              <a:t>64 «Послание и наставление от отца к сыну»</a:t>
            </a:r>
            <a:r>
              <a:rPr lang="ru-RU" dirty="0"/>
              <a:t>, которая представляет собой авторский конспект всего «Домостроя» и одновременно житейское, основанное на личном опыте автора обоснование «Домостроя». </a:t>
            </a:r>
          </a:p>
        </p:txBody>
      </p:sp>
    </p:spTree>
    <p:extLst>
      <p:ext uri="{BB962C8B-B14F-4D97-AF65-F5344CB8AC3E}">
        <p14:creationId xmlns:p14="http://schemas.microsoft.com/office/powerpoint/2010/main" val="3836968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: «всякое дело править без волокиты и особенно не обижать в оплате работника» (ст. 21); «Каких людей держать и как о них заботиться во всяком учении и в божественных заповедях, и в домашней работе» (название статьи 22); «людей у себя держать хороших, чтобы знали ремесло, кто какого достоин и какому ремеслу учен» (ст. 22).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726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статьи, которые можно отнести к предмету управления запасами и маркетингом.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ст</a:t>
            </a:r>
            <a:r>
              <a:rPr lang="ru-RU" dirty="0"/>
              <a:t>. 40: «Приказчику, дворецкому или ключнику, или купцу, кто из них облечен доверием, или самому господину на рынке всегда присматривать всякий припас... всякий товар, что со всех сторон идет; когда навезут всего или когда много чего у приезжих людей, — в те поры и закупить про запас, все с рубля с четверти недодашь, и с десяти рублей также, у перекупщика же купишь дороже, вдвое заплатишь да еще и не всякое купишь, если чего-то нет, а надобно. А какой товар или припас не портится со временем, да если еще он дешев, тогда и лишнего можно купить, чтобы в своем хозяйстве удовлетворить все нужды; лишнее же продать, когда вздорожает, и тогда запасы твои обернутся прибылью, как и водится то у хорошего хозяина, домовитого и смышленого в своей предусмотрительности и в умении».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2793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статьи, посвященные учету и контролю и мерам вознаграждения за работу: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«</a:t>
            </a:r>
            <a:r>
              <a:rPr lang="ru-RU" dirty="0"/>
              <a:t>А в погребах и на ледниках, и в житницах, и в сушильных, и в клетях, и в амбарах, и в конюшнях каждый день по вечерам в любую погоду самому господину проверить все питье и еду, и порядок, и всякий припас, и товар, и пожитки... и в любом владенье; и у ключника, и у повара, и у пекаря, и у конюха — все осмотреть самому, хорошо ли устроено, так ли, как написано в этой книге, и расспросить, сколько чего есть и всему ли есть мера и счет, и записи. Да все то приметить и самому размыслить: сколько чего сделано, сколько чего разошлось, кому что отдано» (ст. 58).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09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статьи, излагающие принципы работы с персоналом: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«</a:t>
            </a:r>
            <a:r>
              <a:rPr lang="ru-RU" dirty="0"/>
              <a:t>Во всяком деле кто хорошо, бережливо и бесхитростно служит, по наказу вес исполняет, того пожаловать и привечать его добрым словом, едой и питьем одарить, и всякую просьбу его исполнить. А чего без умысла или </a:t>
            </a:r>
            <a:r>
              <a:rPr lang="ru-RU" dirty="0" err="1"/>
              <a:t>недогадкой</a:t>
            </a:r>
            <a:r>
              <a:rPr lang="ru-RU" dirty="0"/>
              <a:t> или неразумием неловко натворил или испортил что — и в том только словом поучить его перед всеми: и все бы того остерегались, ему же вину простить. Но если в другой и в третий раз натворит чего или заленится — тогда, по вине и по делу смотря, поразмыслив, поучить и побить: была бы хорошему честь, плохому же наказание, а всем — наука» (ст. 59). «А кто глуп и груб, и вороват, и ленив, и ни на что не годится, ни поучении, ни ударов не воспринимает — того, накормив, со двора прогнать: тогда и другие, на такого дурака глядя, не испортятся!» {ст. 60).</a:t>
            </a:r>
          </a:p>
        </p:txBody>
      </p:sp>
    </p:spTree>
    <p:extLst>
      <p:ext uri="{BB962C8B-B14F-4D97-AF65-F5344CB8AC3E}">
        <p14:creationId xmlns:p14="http://schemas.microsoft.com/office/powerpoint/2010/main" val="2715304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целом «Домострой» представляет собой конкретно-перечислительный свод наставлений рациональной организации «дома и себя </a:t>
            </a:r>
            <a:r>
              <a:rPr lang="ru-RU" dirty="0" err="1"/>
              <a:t>устроивати</a:t>
            </a:r>
            <a:r>
              <a:rPr lang="ru-RU" dirty="0"/>
              <a:t> во всем» на фоне нравственных характеристик в отношениях между домостроителями и домочадцами.</a:t>
            </a:r>
          </a:p>
        </p:txBody>
      </p:sp>
    </p:spTree>
    <p:extLst>
      <p:ext uri="{BB962C8B-B14F-4D97-AF65-F5344CB8AC3E}">
        <p14:creationId xmlns:p14="http://schemas.microsoft.com/office/powerpoint/2010/main" val="14186845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</TotalTime>
  <Words>883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Петрова Маргарита Зедеев Артем</vt:lpstr>
      <vt:lpstr>Предпосылки появления «Домостроя»</vt:lpstr>
      <vt:lpstr>Презентация PowerPoint</vt:lpstr>
      <vt:lpstr>Презентация PowerPoint</vt:lpstr>
      <vt:lpstr>Содержание «Домостроя»</vt:lpstr>
      <vt:lpstr>Структура «Домостроя»</vt:lpstr>
      <vt:lpstr>Презентация PowerPoint</vt:lpstr>
      <vt:lpstr>статьи, которые можно отнести к предмету управления запасами и маркетингом.</vt:lpstr>
      <vt:lpstr>статьи, посвященные учету и контролю и мерам вознаграждения за работу:</vt:lpstr>
      <vt:lpstr>статьи, излагающие принципы работы с персоналом: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Duese</dc:creator>
  <cp:lastModifiedBy>Артем</cp:lastModifiedBy>
  <cp:revision>5</cp:revision>
  <dcterms:created xsi:type="dcterms:W3CDTF">2012-03-26T17:16:01Z</dcterms:created>
  <dcterms:modified xsi:type="dcterms:W3CDTF">2012-03-27T12:37:00Z</dcterms:modified>
</cp:coreProperties>
</file>