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8" r:id="rId4"/>
    <p:sldId id="257" r:id="rId5"/>
    <p:sldId id="264" r:id="rId6"/>
    <p:sldId id="262" r:id="rId7"/>
    <p:sldId id="260" r:id="rId8"/>
    <p:sldId id="258" r:id="rId9"/>
    <p:sldId id="266" r:id="rId10"/>
    <p:sldId id="267" r:id="rId11"/>
    <p:sldId id="261" r:id="rId12"/>
    <p:sldId id="259" r:id="rId13"/>
    <p:sldId id="265" r:id="rId14"/>
    <p:sldId id="269" r:id="rId15"/>
    <p:sldId id="270" r:id="rId16"/>
    <p:sldId id="271" r:id="rId17"/>
    <p:sldId id="272"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66FF33"/>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8DB459E-F2DE-43BD-B44D-D583DF674303}" type="datetimeFigureOut">
              <a:rPr lang="ru-RU"/>
              <a:pPr>
                <a:defRPr/>
              </a:pPr>
              <a:t>25.12.2012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5FA92DA-E727-4621-A3CE-DD9E72CFAC4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3951018-1D85-496C-B6F0-07F1F23043E8}" type="datetimeFigureOut">
              <a:rPr lang="ru-RU"/>
              <a:pPr>
                <a:defRPr/>
              </a:pPr>
              <a:t>25.12.2012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7F7DB5C-2503-4D6E-B0AE-74B53D59D46D}"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02FC7A0-3B63-4A1F-AAF8-CC83BA3FAB85}" type="datetimeFigureOut">
              <a:rPr lang="ru-RU"/>
              <a:pPr>
                <a:defRPr/>
              </a:pPr>
              <a:t>25.12.2012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139476E-C030-4B65-BB72-4053FD85384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0BA64FA1-94C9-4711-85A8-578FCFE366FB}" type="datetimeFigureOut">
              <a:rPr lang="ru-RU"/>
              <a:pPr>
                <a:defRPr/>
              </a:pPr>
              <a:t>25.12.2012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B40221C-8885-4421-B5C0-07B33E088B7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2E1474C0-EC86-4537-9F56-2101E8648294}" type="datetimeFigureOut">
              <a:rPr lang="ru-RU"/>
              <a:pPr>
                <a:defRPr/>
              </a:pPr>
              <a:t>25.12.2012</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45EA07A-38E9-4413-B041-CAB2826449E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1B7AF33-179C-4FDC-B1BB-8A0BA2C01F9E}" type="datetimeFigureOut">
              <a:rPr lang="ru-RU"/>
              <a:pPr>
                <a:defRPr/>
              </a:pPr>
              <a:t>25.12.2012</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D0CA172-80FF-4604-822C-0ADB167245E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D396F03-BDA5-4F9E-8C52-03B3BD89144C}" type="datetimeFigureOut">
              <a:rPr lang="ru-RU"/>
              <a:pPr>
                <a:defRPr/>
              </a:pPr>
              <a:t>25.12.2012</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A52C0C1-F618-4FA6-970E-E4E7AC65CD8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AC541A6-9FC3-4DA8-BF10-D3A66919DF7E}" type="datetimeFigureOut">
              <a:rPr lang="ru-RU"/>
              <a:pPr>
                <a:defRPr/>
              </a:pPr>
              <a:t>25.12.2012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F58E6C3-E718-4877-8B34-247C748EF84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463B755-FE88-4A44-923E-25F5E50D66B1}" type="datetimeFigureOut">
              <a:rPr lang="ru-RU"/>
              <a:pPr>
                <a:defRPr/>
              </a:pPr>
              <a:t>25.12.2012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12AB8C0-8D89-49A8-8D04-B21C128028F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EB9AEEF-3456-4919-9EE4-440D5BEB5654}" type="datetimeFigureOut">
              <a:rPr lang="ru-RU"/>
              <a:pPr>
                <a:defRPr/>
              </a:pPr>
              <a:t>25.12.2012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650BB62-BE93-40CA-A441-F16C66CA2C73}"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B2D7241-ABF0-4826-935E-2636EC446A3A}" type="datetimeFigureOut">
              <a:rPr lang="ru-RU"/>
              <a:pPr>
                <a:defRPr/>
              </a:pPr>
              <a:t>25.12.2012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47FD583-2A82-4D3B-91C5-860AD3F7789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40000"/>
                <a:lumOff val="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9277CB9-9225-42E8-8A72-60CBB9F1A8D4}" type="datetimeFigureOut">
              <a:rPr lang="ru-RU"/>
              <a:pPr>
                <a:defRPr/>
              </a:pPr>
              <a:t>25.12.2012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02C7FC67-2470-479C-A21C-8E74EC92489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3.xml"/><Relationship Id="rId3" Type="http://schemas.openxmlformats.org/officeDocument/2006/relationships/slide" Target="slide4.xml"/><Relationship Id="rId7" Type="http://schemas.openxmlformats.org/officeDocument/2006/relationships/slide" Target="slide6.xml"/><Relationship Id="rId12" Type="http://schemas.openxmlformats.org/officeDocument/2006/relationships/slide" Target="slide12.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slide" Target="slide11.xml"/><Relationship Id="rId5" Type="http://schemas.openxmlformats.org/officeDocument/2006/relationships/slide" Target="slide2.xml"/><Relationship Id="rId10" Type="http://schemas.openxmlformats.org/officeDocument/2006/relationships/slide" Target="slide10.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slide" Target="slide9.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p:txBody>
          <a:bodyPr/>
          <a:lstStyle/>
          <a:p>
            <a:endParaRPr lang="ru-RU" smtClean="0"/>
          </a:p>
        </p:txBody>
      </p:sp>
      <p:sp>
        <p:nvSpPr>
          <p:cNvPr id="3" name="Подзаголовок 2"/>
          <p:cNvSpPr>
            <a:spLocks noGrp="1"/>
          </p:cNvSpPr>
          <p:nvPr>
            <p:ph type="subTitle" idx="1"/>
          </p:nvPr>
        </p:nvSpPr>
        <p:spPr/>
        <p:txBody>
          <a:bodyPr rtlCol="0">
            <a:normAutofit/>
          </a:bodyPr>
          <a:lstStyle/>
          <a:p>
            <a:pPr fontAlgn="auto">
              <a:spcAft>
                <a:spcPts val="0"/>
              </a:spcAft>
              <a:buFont typeface="Arial" pitchFamily="34" charset="0"/>
              <a:buNone/>
              <a:defRPr/>
            </a:pPr>
            <a:endParaRPr lang="ru-RU" smtClean="0"/>
          </a:p>
        </p:txBody>
      </p:sp>
      <p:pic>
        <p:nvPicPr>
          <p:cNvPr id="2052" name="Picture 2" descr="C:\Documents and Settings\Admin\Мои документы\Мероприятия\New year 2011\Знаки зодиака\56552157_f_19324505.jpg"/>
          <p:cNvPicPr>
            <a:picLocks noChangeAspect="1" noChangeArrowheads="1"/>
          </p:cNvPicPr>
          <p:nvPr/>
        </p:nvPicPr>
        <p:blipFill>
          <a:blip r:embed="rId2" cstate="print"/>
          <a:srcRect/>
          <a:stretch>
            <a:fillRect/>
          </a:stretch>
        </p:blipFill>
        <p:spPr bwMode="auto">
          <a:xfrm>
            <a:off x="900113" y="0"/>
            <a:ext cx="7307262" cy="6913563"/>
          </a:xfrm>
          <a:prstGeom prst="rect">
            <a:avLst/>
          </a:prstGeom>
          <a:noFill/>
          <a:ln w="9525">
            <a:noFill/>
            <a:miter lim="800000"/>
            <a:headEnd/>
            <a:tailEnd/>
          </a:ln>
        </p:spPr>
      </p:pic>
      <p:sp>
        <p:nvSpPr>
          <p:cNvPr id="10" name="Полилиния 9">
            <a:hlinkClick r:id="rId3" action="ppaction://hlinksldjump"/>
          </p:cNvPr>
          <p:cNvSpPr/>
          <p:nvPr/>
        </p:nvSpPr>
        <p:spPr>
          <a:xfrm>
            <a:off x="6065838" y="2033588"/>
            <a:ext cx="1482725" cy="1293812"/>
          </a:xfrm>
          <a:custGeom>
            <a:avLst/>
            <a:gdLst>
              <a:gd name="connsiteX0" fmla="*/ 9832 w 1481569"/>
              <a:gd name="connsiteY0" fmla="*/ 548131 h 1294116"/>
              <a:gd name="connsiteX1" fmla="*/ 113071 w 1481569"/>
              <a:gd name="connsiteY1" fmla="*/ 518634 h 1294116"/>
              <a:gd name="connsiteX2" fmla="*/ 157316 w 1481569"/>
              <a:gd name="connsiteY2" fmla="*/ 474389 h 1294116"/>
              <a:gd name="connsiteX3" fmla="*/ 201562 w 1481569"/>
              <a:gd name="connsiteY3" fmla="*/ 444892 h 1294116"/>
              <a:gd name="connsiteX4" fmla="*/ 304800 w 1481569"/>
              <a:gd name="connsiteY4" fmla="*/ 415395 h 1294116"/>
              <a:gd name="connsiteX5" fmla="*/ 437536 w 1481569"/>
              <a:gd name="connsiteY5" fmla="*/ 312157 h 1294116"/>
              <a:gd name="connsiteX6" fmla="*/ 526026 w 1481569"/>
              <a:gd name="connsiteY6" fmla="*/ 282660 h 1294116"/>
              <a:gd name="connsiteX7" fmla="*/ 570271 w 1481569"/>
              <a:gd name="connsiteY7" fmla="*/ 267911 h 1294116"/>
              <a:gd name="connsiteX8" fmla="*/ 614516 w 1481569"/>
              <a:gd name="connsiteY8" fmla="*/ 238415 h 1294116"/>
              <a:gd name="connsiteX9" fmla="*/ 673510 w 1481569"/>
              <a:gd name="connsiteY9" fmla="*/ 223666 h 1294116"/>
              <a:gd name="connsiteX10" fmla="*/ 762000 w 1481569"/>
              <a:gd name="connsiteY10" fmla="*/ 194169 h 1294116"/>
              <a:gd name="connsiteX11" fmla="*/ 806245 w 1481569"/>
              <a:gd name="connsiteY11" fmla="*/ 179421 h 1294116"/>
              <a:gd name="connsiteX12" fmla="*/ 850491 w 1481569"/>
              <a:gd name="connsiteY12" fmla="*/ 135176 h 1294116"/>
              <a:gd name="connsiteX13" fmla="*/ 953729 w 1481569"/>
              <a:gd name="connsiteY13" fmla="*/ 76182 h 1294116"/>
              <a:gd name="connsiteX14" fmla="*/ 983226 w 1481569"/>
              <a:gd name="connsiteY14" fmla="*/ 31937 h 1294116"/>
              <a:gd name="connsiteX15" fmla="*/ 1086465 w 1481569"/>
              <a:gd name="connsiteY15" fmla="*/ 2440 h 1294116"/>
              <a:gd name="connsiteX16" fmla="*/ 1145458 w 1481569"/>
              <a:gd name="connsiteY16" fmla="*/ 17189 h 1294116"/>
              <a:gd name="connsiteX17" fmla="*/ 1160207 w 1481569"/>
              <a:gd name="connsiteY17" fmla="*/ 120428 h 1294116"/>
              <a:gd name="connsiteX18" fmla="*/ 1189703 w 1481569"/>
              <a:gd name="connsiteY18" fmla="*/ 208918 h 1294116"/>
              <a:gd name="connsiteX19" fmla="*/ 1204452 w 1481569"/>
              <a:gd name="connsiteY19" fmla="*/ 282660 h 1294116"/>
              <a:gd name="connsiteX20" fmla="*/ 1278194 w 1481569"/>
              <a:gd name="connsiteY20" fmla="*/ 415395 h 1294116"/>
              <a:gd name="connsiteX21" fmla="*/ 1307691 w 1481569"/>
              <a:gd name="connsiteY21" fmla="*/ 459640 h 1294116"/>
              <a:gd name="connsiteX22" fmla="*/ 1351936 w 1481569"/>
              <a:gd name="connsiteY22" fmla="*/ 607124 h 1294116"/>
              <a:gd name="connsiteX23" fmla="*/ 1396181 w 1481569"/>
              <a:gd name="connsiteY23" fmla="*/ 666118 h 1294116"/>
              <a:gd name="connsiteX24" fmla="*/ 1410929 w 1481569"/>
              <a:gd name="connsiteY24" fmla="*/ 725111 h 1294116"/>
              <a:gd name="connsiteX25" fmla="*/ 1440426 w 1481569"/>
              <a:gd name="connsiteY25" fmla="*/ 769357 h 1294116"/>
              <a:gd name="connsiteX26" fmla="*/ 1455174 w 1481569"/>
              <a:gd name="connsiteY26" fmla="*/ 813602 h 1294116"/>
              <a:gd name="connsiteX27" fmla="*/ 1440426 w 1481569"/>
              <a:gd name="connsiteY27" fmla="*/ 1256053 h 1294116"/>
              <a:gd name="connsiteX28" fmla="*/ 1322439 w 1481569"/>
              <a:gd name="connsiteY28" fmla="*/ 1270802 h 1294116"/>
              <a:gd name="connsiteX29" fmla="*/ 968478 w 1481569"/>
              <a:gd name="connsiteY29" fmla="*/ 1256053 h 1294116"/>
              <a:gd name="connsiteX30" fmla="*/ 924232 w 1481569"/>
              <a:gd name="connsiteY30" fmla="*/ 1241305 h 1294116"/>
              <a:gd name="connsiteX31" fmla="*/ 216310 w 1481569"/>
              <a:gd name="connsiteY31" fmla="*/ 1226557 h 1294116"/>
              <a:gd name="connsiteX32" fmla="*/ 186813 w 1481569"/>
              <a:gd name="connsiteY32" fmla="*/ 1138066 h 1294116"/>
              <a:gd name="connsiteX33" fmla="*/ 172065 w 1481569"/>
              <a:gd name="connsiteY33" fmla="*/ 961086 h 1294116"/>
              <a:gd name="connsiteX34" fmla="*/ 127820 w 1481569"/>
              <a:gd name="connsiteY34" fmla="*/ 857847 h 1294116"/>
              <a:gd name="connsiteX35" fmla="*/ 68826 w 1481569"/>
              <a:gd name="connsiteY35" fmla="*/ 725111 h 1294116"/>
              <a:gd name="connsiteX36" fmla="*/ 54078 w 1481569"/>
              <a:gd name="connsiteY36" fmla="*/ 680866 h 1294116"/>
              <a:gd name="connsiteX37" fmla="*/ 9832 w 1481569"/>
              <a:gd name="connsiteY37" fmla="*/ 548131 h 129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81569" h="1294116">
                <a:moveTo>
                  <a:pt x="9832" y="548131"/>
                </a:moveTo>
                <a:cubicBezTo>
                  <a:pt x="19664" y="521092"/>
                  <a:pt x="100378" y="527096"/>
                  <a:pt x="113071" y="518634"/>
                </a:cubicBezTo>
                <a:cubicBezTo>
                  <a:pt x="130425" y="507065"/>
                  <a:pt x="141293" y="487741"/>
                  <a:pt x="157316" y="474389"/>
                </a:cubicBezTo>
                <a:cubicBezTo>
                  <a:pt x="170933" y="463041"/>
                  <a:pt x="185708" y="452819"/>
                  <a:pt x="201562" y="444892"/>
                </a:cubicBezTo>
                <a:cubicBezTo>
                  <a:pt x="222717" y="434315"/>
                  <a:pt x="285904" y="420119"/>
                  <a:pt x="304800" y="415395"/>
                </a:cubicBezTo>
                <a:cubicBezTo>
                  <a:pt x="342977" y="377218"/>
                  <a:pt x="384611" y="329799"/>
                  <a:pt x="437536" y="312157"/>
                </a:cubicBezTo>
                <a:lnTo>
                  <a:pt x="526026" y="282660"/>
                </a:lnTo>
                <a:cubicBezTo>
                  <a:pt x="540774" y="277744"/>
                  <a:pt x="557336" y="276534"/>
                  <a:pt x="570271" y="267911"/>
                </a:cubicBezTo>
                <a:cubicBezTo>
                  <a:pt x="585019" y="258079"/>
                  <a:pt x="598224" y="245397"/>
                  <a:pt x="614516" y="238415"/>
                </a:cubicBezTo>
                <a:cubicBezTo>
                  <a:pt x="633147" y="230430"/>
                  <a:pt x="654095" y="229491"/>
                  <a:pt x="673510" y="223666"/>
                </a:cubicBezTo>
                <a:cubicBezTo>
                  <a:pt x="703291" y="214732"/>
                  <a:pt x="732503" y="204001"/>
                  <a:pt x="762000" y="194169"/>
                </a:cubicBezTo>
                <a:lnTo>
                  <a:pt x="806245" y="179421"/>
                </a:lnTo>
                <a:cubicBezTo>
                  <a:pt x="820994" y="164673"/>
                  <a:pt x="834468" y="148529"/>
                  <a:pt x="850491" y="135176"/>
                </a:cubicBezTo>
                <a:cubicBezTo>
                  <a:pt x="881761" y="109118"/>
                  <a:pt x="917665" y="94214"/>
                  <a:pt x="953729" y="76182"/>
                </a:cubicBezTo>
                <a:cubicBezTo>
                  <a:pt x="963561" y="61434"/>
                  <a:pt x="969385" y="43010"/>
                  <a:pt x="983226" y="31937"/>
                </a:cubicBezTo>
                <a:cubicBezTo>
                  <a:pt x="992842" y="24244"/>
                  <a:pt x="1082614" y="3403"/>
                  <a:pt x="1086465" y="2440"/>
                </a:cubicBezTo>
                <a:cubicBezTo>
                  <a:pt x="1106129" y="7356"/>
                  <a:pt x="1134715" y="0"/>
                  <a:pt x="1145458" y="17189"/>
                </a:cubicBezTo>
                <a:cubicBezTo>
                  <a:pt x="1163882" y="46668"/>
                  <a:pt x="1152390" y="86556"/>
                  <a:pt x="1160207" y="120428"/>
                </a:cubicBezTo>
                <a:cubicBezTo>
                  <a:pt x="1167198" y="150724"/>
                  <a:pt x="1183605" y="178430"/>
                  <a:pt x="1189703" y="208918"/>
                </a:cubicBezTo>
                <a:cubicBezTo>
                  <a:pt x="1194619" y="233499"/>
                  <a:pt x="1198372" y="258341"/>
                  <a:pt x="1204452" y="282660"/>
                </a:cubicBezTo>
                <a:cubicBezTo>
                  <a:pt x="1220028" y="344963"/>
                  <a:pt x="1234252" y="349483"/>
                  <a:pt x="1278194" y="415395"/>
                </a:cubicBezTo>
                <a:lnTo>
                  <a:pt x="1307691" y="459640"/>
                </a:lnTo>
                <a:cubicBezTo>
                  <a:pt x="1315350" y="490279"/>
                  <a:pt x="1338469" y="589168"/>
                  <a:pt x="1351936" y="607124"/>
                </a:cubicBezTo>
                <a:lnTo>
                  <a:pt x="1396181" y="666118"/>
                </a:lnTo>
                <a:cubicBezTo>
                  <a:pt x="1401097" y="685782"/>
                  <a:pt x="1402944" y="706480"/>
                  <a:pt x="1410929" y="725111"/>
                </a:cubicBezTo>
                <a:cubicBezTo>
                  <a:pt x="1417911" y="741403"/>
                  <a:pt x="1432499" y="753503"/>
                  <a:pt x="1440426" y="769357"/>
                </a:cubicBezTo>
                <a:cubicBezTo>
                  <a:pt x="1447378" y="783262"/>
                  <a:pt x="1450258" y="798854"/>
                  <a:pt x="1455174" y="813602"/>
                </a:cubicBezTo>
                <a:cubicBezTo>
                  <a:pt x="1450258" y="961086"/>
                  <a:pt x="1481569" y="1114339"/>
                  <a:pt x="1440426" y="1256053"/>
                </a:cubicBezTo>
                <a:cubicBezTo>
                  <a:pt x="1429375" y="1294116"/>
                  <a:pt x="1362074" y="1270802"/>
                  <a:pt x="1322439" y="1270802"/>
                </a:cubicBezTo>
                <a:cubicBezTo>
                  <a:pt x="1204350" y="1270802"/>
                  <a:pt x="1086465" y="1260969"/>
                  <a:pt x="968478" y="1256053"/>
                </a:cubicBezTo>
                <a:cubicBezTo>
                  <a:pt x="953729" y="1251137"/>
                  <a:pt x="939766" y="1241914"/>
                  <a:pt x="924232" y="1241305"/>
                </a:cubicBezTo>
                <a:cubicBezTo>
                  <a:pt x="688388" y="1232056"/>
                  <a:pt x="450056" y="1259281"/>
                  <a:pt x="216310" y="1226557"/>
                </a:cubicBezTo>
                <a:cubicBezTo>
                  <a:pt x="185518" y="1222246"/>
                  <a:pt x="186813" y="1138066"/>
                  <a:pt x="186813" y="1138066"/>
                </a:cubicBezTo>
                <a:cubicBezTo>
                  <a:pt x="181897" y="1079073"/>
                  <a:pt x="179408" y="1019827"/>
                  <a:pt x="172065" y="961086"/>
                </a:cubicBezTo>
                <a:cubicBezTo>
                  <a:pt x="160191" y="866099"/>
                  <a:pt x="162286" y="935395"/>
                  <a:pt x="127820" y="857847"/>
                </a:cubicBezTo>
                <a:cubicBezTo>
                  <a:pt x="57617" y="699890"/>
                  <a:pt x="135580" y="825244"/>
                  <a:pt x="68826" y="725111"/>
                </a:cubicBezTo>
                <a:cubicBezTo>
                  <a:pt x="63910" y="710363"/>
                  <a:pt x="57127" y="696110"/>
                  <a:pt x="54078" y="680866"/>
                </a:cubicBezTo>
                <a:cubicBezTo>
                  <a:pt x="37938" y="600169"/>
                  <a:pt x="0" y="575170"/>
                  <a:pt x="9832" y="548131"/>
                </a:cubicBez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Полилиния 10">
            <a:hlinkClick r:id="rId4" action="ppaction://hlinksldjump"/>
          </p:cNvPr>
          <p:cNvSpPr/>
          <p:nvPr/>
        </p:nvSpPr>
        <p:spPr>
          <a:xfrm>
            <a:off x="5759450" y="1179513"/>
            <a:ext cx="1260475" cy="1241425"/>
          </a:xfrm>
          <a:custGeom>
            <a:avLst/>
            <a:gdLst>
              <a:gd name="connsiteX0" fmla="*/ 353961 w 1378691"/>
              <a:gd name="connsiteY0" fmla="*/ 1320564 h 1325480"/>
              <a:gd name="connsiteX1" fmla="*/ 412955 w 1378691"/>
              <a:gd name="connsiteY1" fmla="*/ 1305815 h 1325480"/>
              <a:gd name="connsiteX2" fmla="*/ 501445 w 1378691"/>
              <a:gd name="connsiteY2" fmla="*/ 1246822 h 1325480"/>
              <a:gd name="connsiteX3" fmla="*/ 545690 w 1378691"/>
              <a:gd name="connsiteY3" fmla="*/ 1217325 h 1325480"/>
              <a:gd name="connsiteX4" fmla="*/ 589936 w 1378691"/>
              <a:gd name="connsiteY4" fmla="*/ 1202577 h 1325480"/>
              <a:gd name="connsiteX5" fmla="*/ 634181 w 1378691"/>
              <a:gd name="connsiteY5" fmla="*/ 1173080 h 1325480"/>
              <a:gd name="connsiteX6" fmla="*/ 781665 w 1378691"/>
              <a:gd name="connsiteY6" fmla="*/ 1143583 h 1325480"/>
              <a:gd name="connsiteX7" fmla="*/ 855406 w 1378691"/>
              <a:gd name="connsiteY7" fmla="*/ 1084590 h 1325480"/>
              <a:gd name="connsiteX8" fmla="*/ 914400 w 1378691"/>
              <a:gd name="connsiteY8" fmla="*/ 1055093 h 1325480"/>
              <a:gd name="connsiteX9" fmla="*/ 1002890 w 1378691"/>
              <a:gd name="connsiteY9" fmla="*/ 1010848 h 1325480"/>
              <a:gd name="connsiteX10" fmla="*/ 1047136 w 1378691"/>
              <a:gd name="connsiteY10" fmla="*/ 981351 h 1325480"/>
              <a:gd name="connsiteX11" fmla="*/ 1120877 w 1378691"/>
              <a:gd name="connsiteY11" fmla="*/ 907609 h 1325480"/>
              <a:gd name="connsiteX12" fmla="*/ 1209368 w 1378691"/>
              <a:gd name="connsiteY12" fmla="*/ 878112 h 1325480"/>
              <a:gd name="connsiteX13" fmla="*/ 1312606 w 1378691"/>
              <a:gd name="connsiteY13" fmla="*/ 774874 h 1325480"/>
              <a:gd name="connsiteX14" fmla="*/ 1342103 w 1378691"/>
              <a:gd name="connsiteY14" fmla="*/ 730628 h 1325480"/>
              <a:gd name="connsiteX15" fmla="*/ 1342103 w 1378691"/>
              <a:gd name="connsiteY15" fmla="*/ 494654 h 1325480"/>
              <a:gd name="connsiteX16" fmla="*/ 1327355 w 1378691"/>
              <a:gd name="connsiteY16" fmla="*/ 450409 h 1325480"/>
              <a:gd name="connsiteX17" fmla="*/ 1283110 w 1378691"/>
              <a:gd name="connsiteY17" fmla="*/ 420912 h 1325480"/>
              <a:gd name="connsiteX18" fmla="*/ 1165123 w 1378691"/>
              <a:gd name="connsiteY18" fmla="*/ 317674 h 1325480"/>
              <a:gd name="connsiteX19" fmla="*/ 1120877 w 1378691"/>
              <a:gd name="connsiteY19" fmla="*/ 288177 h 1325480"/>
              <a:gd name="connsiteX20" fmla="*/ 1017639 w 1378691"/>
              <a:gd name="connsiteY20" fmla="*/ 258680 h 1325480"/>
              <a:gd name="connsiteX21" fmla="*/ 840658 w 1378691"/>
              <a:gd name="connsiteY21" fmla="*/ 111196 h 1325480"/>
              <a:gd name="connsiteX22" fmla="*/ 752168 w 1378691"/>
              <a:gd name="connsiteY22" fmla="*/ 52203 h 1325480"/>
              <a:gd name="connsiteX23" fmla="*/ 634181 w 1378691"/>
              <a:gd name="connsiteY23" fmla="*/ 37454 h 1325480"/>
              <a:gd name="connsiteX24" fmla="*/ 368710 w 1378691"/>
              <a:gd name="connsiteY24" fmla="*/ 37454 h 1325480"/>
              <a:gd name="connsiteX25" fmla="*/ 235974 w 1378691"/>
              <a:gd name="connsiteY25" fmla="*/ 52203 h 1325480"/>
              <a:gd name="connsiteX26" fmla="*/ 147484 w 1378691"/>
              <a:gd name="connsiteY26" fmla="*/ 81699 h 1325480"/>
              <a:gd name="connsiteX27" fmla="*/ 58994 w 1378691"/>
              <a:gd name="connsiteY27" fmla="*/ 170190 h 1325480"/>
              <a:gd name="connsiteX28" fmla="*/ 29497 w 1378691"/>
              <a:gd name="connsiteY28" fmla="*/ 229183 h 1325480"/>
              <a:gd name="connsiteX29" fmla="*/ 14748 w 1378691"/>
              <a:gd name="connsiteY29" fmla="*/ 288177 h 1325480"/>
              <a:gd name="connsiteX30" fmla="*/ 0 w 1378691"/>
              <a:gd name="connsiteY30" fmla="*/ 332422 h 1325480"/>
              <a:gd name="connsiteX31" fmla="*/ 14748 w 1378691"/>
              <a:gd name="connsiteY31" fmla="*/ 745377 h 1325480"/>
              <a:gd name="connsiteX32" fmla="*/ 44245 w 1378691"/>
              <a:gd name="connsiteY32" fmla="*/ 804370 h 1325480"/>
              <a:gd name="connsiteX33" fmla="*/ 88490 w 1378691"/>
              <a:gd name="connsiteY33" fmla="*/ 892861 h 1325480"/>
              <a:gd name="connsiteX34" fmla="*/ 147484 w 1378691"/>
              <a:gd name="connsiteY34" fmla="*/ 1025596 h 1325480"/>
              <a:gd name="connsiteX35" fmla="*/ 191729 w 1378691"/>
              <a:gd name="connsiteY35" fmla="*/ 1114086 h 1325480"/>
              <a:gd name="connsiteX36" fmla="*/ 280219 w 1378691"/>
              <a:gd name="connsiteY36" fmla="*/ 1202577 h 1325480"/>
              <a:gd name="connsiteX37" fmla="*/ 353961 w 1378691"/>
              <a:gd name="connsiteY37" fmla="*/ 1276319 h 1325480"/>
              <a:gd name="connsiteX38" fmla="*/ 353961 w 1378691"/>
              <a:gd name="connsiteY38" fmla="*/ 1320564 h 132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78691" h="1325480">
                <a:moveTo>
                  <a:pt x="353961" y="1320564"/>
                </a:moveTo>
                <a:cubicBezTo>
                  <a:pt x="363793" y="1325480"/>
                  <a:pt x="394825" y="1314880"/>
                  <a:pt x="412955" y="1305815"/>
                </a:cubicBezTo>
                <a:cubicBezTo>
                  <a:pt x="444663" y="1289961"/>
                  <a:pt x="471948" y="1266486"/>
                  <a:pt x="501445" y="1246822"/>
                </a:cubicBezTo>
                <a:cubicBezTo>
                  <a:pt x="516193" y="1236990"/>
                  <a:pt x="528874" y="1222930"/>
                  <a:pt x="545690" y="1217325"/>
                </a:cubicBezTo>
                <a:lnTo>
                  <a:pt x="589936" y="1202577"/>
                </a:lnTo>
                <a:cubicBezTo>
                  <a:pt x="604684" y="1192745"/>
                  <a:pt x="618327" y="1181007"/>
                  <a:pt x="634181" y="1173080"/>
                </a:cubicBezTo>
                <a:cubicBezTo>
                  <a:pt x="675365" y="1152488"/>
                  <a:pt x="743625" y="1149018"/>
                  <a:pt x="781665" y="1143583"/>
                </a:cubicBezTo>
                <a:cubicBezTo>
                  <a:pt x="887304" y="1108371"/>
                  <a:pt x="766460" y="1158712"/>
                  <a:pt x="855406" y="1084590"/>
                </a:cubicBezTo>
                <a:cubicBezTo>
                  <a:pt x="872296" y="1070515"/>
                  <a:pt x="895311" y="1066001"/>
                  <a:pt x="914400" y="1055093"/>
                </a:cubicBezTo>
                <a:cubicBezTo>
                  <a:pt x="994452" y="1009349"/>
                  <a:pt x="921769" y="1037888"/>
                  <a:pt x="1002890" y="1010848"/>
                </a:cubicBezTo>
                <a:cubicBezTo>
                  <a:pt x="1017639" y="1001016"/>
                  <a:pt x="1034602" y="993885"/>
                  <a:pt x="1047136" y="981351"/>
                </a:cubicBezTo>
                <a:cubicBezTo>
                  <a:pt x="1098264" y="930223"/>
                  <a:pt x="1050084" y="939073"/>
                  <a:pt x="1120877" y="907609"/>
                </a:cubicBezTo>
                <a:cubicBezTo>
                  <a:pt x="1149290" y="894981"/>
                  <a:pt x="1209368" y="878112"/>
                  <a:pt x="1209368" y="878112"/>
                </a:cubicBezTo>
                <a:cubicBezTo>
                  <a:pt x="1276984" y="776687"/>
                  <a:pt x="1234730" y="800832"/>
                  <a:pt x="1312606" y="774874"/>
                </a:cubicBezTo>
                <a:cubicBezTo>
                  <a:pt x="1322438" y="760125"/>
                  <a:pt x="1334176" y="746482"/>
                  <a:pt x="1342103" y="730628"/>
                </a:cubicBezTo>
                <a:cubicBezTo>
                  <a:pt x="1378691" y="657453"/>
                  <a:pt x="1351577" y="570445"/>
                  <a:pt x="1342103" y="494654"/>
                </a:cubicBezTo>
                <a:cubicBezTo>
                  <a:pt x="1340175" y="479228"/>
                  <a:pt x="1337066" y="462548"/>
                  <a:pt x="1327355" y="450409"/>
                </a:cubicBezTo>
                <a:cubicBezTo>
                  <a:pt x="1316282" y="436568"/>
                  <a:pt x="1297858" y="430744"/>
                  <a:pt x="1283110" y="420912"/>
                </a:cubicBezTo>
                <a:cubicBezTo>
                  <a:pt x="1233949" y="347171"/>
                  <a:pt x="1268361" y="386499"/>
                  <a:pt x="1165123" y="317674"/>
                </a:cubicBezTo>
                <a:cubicBezTo>
                  <a:pt x="1150374" y="307842"/>
                  <a:pt x="1138073" y="292476"/>
                  <a:pt x="1120877" y="288177"/>
                </a:cubicBezTo>
                <a:cubicBezTo>
                  <a:pt x="1046802" y="269657"/>
                  <a:pt x="1081113" y="279838"/>
                  <a:pt x="1017639" y="258680"/>
                </a:cubicBezTo>
                <a:cubicBezTo>
                  <a:pt x="904080" y="145123"/>
                  <a:pt x="963857" y="193329"/>
                  <a:pt x="840658" y="111196"/>
                </a:cubicBezTo>
                <a:cubicBezTo>
                  <a:pt x="840656" y="111195"/>
                  <a:pt x="752170" y="52203"/>
                  <a:pt x="752168" y="52203"/>
                </a:cubicBezTo>
                <a:lnTo>
                  <a:pt x="634181" y="37454"/>
                </a:lnTo>
                <a:cubicBezTo>
                  <a:pt x="521815" y="0"/>
                  <a:pt x="595977" y="18515"/>
                  <a:pt x="368710" y="37454"/>
                </a:cubicBezTo>
                <a:cubicBezTo>
                  <a:pt x="324346" y="41151"/>
                  <a:pt x="280219" y="47287"/>
                  <a:pt x="235974" y="52203"/>
                </a:cubicBezTo>
                <a:cubicBezTo>
                  <a:pt x="206477" y="62035"/>
                  <a:pt x="175896" y="69071"/>
                  <a:pt x="147484" y="81699"/>
                </a:cubicBezTo>
                <a:cubicBezTo>
                  <a:pt x="104361" y="100865"/>
                  <a:pt x="83956" y="130251"/>
                  <a:pt x="58994" y="170190"/>
                </a:cubicBezTo>
                <a:cubicBezTo>
                  <a:pt x="47342" y="188834"/>
                  <a:pt x="37217" y="208597"/>
                  <a:pt x="29497" y="229183"/>
                </a:cubicBezTo>
                <a:cubicBezTo>
                  <a:pt x="22380" y="248162"/>
                  <a:pt x="20317" y="268687"/>
                  <a:pt x="14748" y="288177"/>
                </a:cubicBezTo>
                <a:cubicBezTo>
                  <a:pt x="10477" y="303125"/>
                  <a:pt x="4916" y="317674"/>
                  <a:pt x="0" y="332422"/>
                </a:cubicBezTo>
                <a:cubicBezTo>
                  <a:pt x="4916" y="470074"/>
                  <a:pt x="1891" y="608239"/>
                  <a:pt x="14748" y="745377"/>
                </a:cubicBezTo>
                <a:cubicBezTo>
                  <a:pt x="16800" y="767266"/>
                  <a:pt x="35584" y="784162"/>
                  <a:pt x="44245" y="804370"/>
                </a:cubicBezTo>
                <a:cubicBezTo>
                  <a:pt x="80884" y="889858"/>
                  <a:pt x="31804" y="807828"/>
                  <a:pt x="88490" y="892861"/>
                </a:cubicBezTo>
                <a:cubicBezTo>
                  <a:pt x="117086" y="1064427"/>
                  <a:pt x="74828" y="916611"/>
                  <a:pt x="147484" y="1025596"/>
                </a:cubicBezTo>
                <a:cubicBezTo>
                  <a:pt x="215821" y="1128102"/>
                  <a:pt x="98898" y="1009651"/>
                  <a:pt x="191729" y="1114086"/>
                </a:cubicBezTo>
                <a:cubicBezTo>
                  <a:pt x="219443" y="1145264"/>
                  <a:pt x="257080" y="1167868"/>
                  <a:pt x="280219" y="1202577"/>
                </a:cubicBezTo>
                <a:cubicBezTo>
                  <a:pt x="309715" y="1246821"/>
                  <a:pt x="304801" y="1251739"/>
                  <a:pt x="353961" y="1276319"/>
                </a:cubicBezTo>
                <a:cubicBezTo>
                  <a:pt x="358358" y="1278518"/>
                  <a:pt x="344129" y="1315648"/>
                  <a:pt x="353961" y="1320564"/>
                </a:cubicBezTo>
                <a:close/>
              </a:path>
            </a:pathLst>
          </a:custGeom>
          <a:solidFill>
            <a:srgbClr val="00FF00">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Полилиния 11">
            <a:hlinkClick r:id="rId5" action="ppaction://hlinksldjump"/>
          </p:cNvPr>
          <p:cNvSpPr/>
          <p:nvPr/>
        </p:nvSpPr>
        <p:spPr>
          <a:xfrm>
            <a:off x="4427538" y="246063"/>
            <a:ext cx="1306512" cy="1597025"/>
          </a:xfrm>
          <a:custGeom>
            <a:avLst/>
            <a:gdLst>
              <a:gd name="connsiteX0" fmla="*/ 359909 w 1478471"/>
              <a:gd name="connsiteY0" fmla="*/ 181897 h 1597743"/>
              <a:gd name="connsiteX1" fmla="*/ 477896 w 1478471"/>
              <a:gd name="connsiteY1" fmla="*/ 1332271 h 1597743"/>
              <a:gd name="connsiteX2" fmla="*/ 610632 w 1478471"/>
              <a:gd name="connsiteY2" fmla="*/ 1347020 h 1597743"/>
              <a:gd name="connsiteX3" fmla="*/ 713870 w 1478471"/>
              <a:gd name="connsiteY3" fmla="*/ 1391265 h 1597743"/>
              <a:gd name="connsiteX4" fmla="*/ 817109 w 1478471"/>
              <a:gd name="connsiteY4" fmla="*/ 1406013 h 1597743"/>
              <a:gd name="connsiteX5" fmla="*/ 876103 w 1478471"/>
              <a:gd name="connsiteY5" fmla="*/ 1450259 h 1597743"/>
              <a:gd name="connsiteX6" fmla="*/ 920348 w 1478471"/>
              <a:gd name="connsiteY6" fmla="*/ 1494504 h 1597743"/>
              <a:gd name="connsiteX7" fmla="*/ 979341 w 1478471"/>
              <a:gd name="connsiteY7" fmla="*/ 1509252 h 1597743"/>
              <a:gd name="connsiteX8" fmla="*/ 1097329 w 1478471"/>
              <a:gd name="connsiteY8" fmla="*/ 1524000 h 1597743"/>
              <a:gd name="connsiteX9" fmla="*/ 1112077 w 1478471"/>
              <a:gd name="connsiteY9" fmla="*/ 1435510 h 1597743"/>
              <a:gd name="connsiteX10" fmla="*/ 1156322 w 1478471"/>
              <a:gd name="connsiteY10" fmla="*/ 1391265 h 1597743"/>
              <a:gd name="connsiteX11" fmla="*/ 1185819 w 1478471"/>
              <a:gd name="connsiteY11" fmla="*/ 1347020 h 1597743"/>
              <a:gd name="connsiteX12" fmla="*/ 1274309 w 1478471"/>
              <a:gd name="connsiteY12" fmla="*/ 1170039 h 1597743"/>
              <a:gd name="connsiteX13" fmla="*/ 1318554 w 1478471"/>
              <a:gd name="connsiteY13" fmla="*/ 1140542 h 1597743"/>
              <a:gd name="connsiteX14" fmla="*/ 1377548 w 1478471"/>
              <a:gd name="connsiteY14" fmla="*/ 1066800 h 1597743"/>
              <a:gd name="connsiteX15" fmla="*/ 1392296 w 1478471"/>
              <a:gd name="connsiteY15" fmla="*/ 1022555 h 1597743"/>
              <a:gd name="connsiteX16" fmla="*/ 1421793 w 1478471"/>
              <a:gd name="connsiteY16" fmla="*/ 978310 h 1597743"/>
              <a:gd name="connsiteX17" fmla="*/ 1421793 w 1478471"/>
              <a:gd name="connsiteY17" fmla="*/ 506362 h 1597743"/>
              <a:gd name="connsiteX18" fmla="*/ 1377548 w 1478471"/>
              <a:gd name="connsiteY18" fmla="*/ 462117 h 1597743"/>
              <a:gd name="connsiteX19" fmla="*/ 1333303 w 1478471"/>
              <a:gd name="connsiteY19" fmla="*/ 432620 h 1597743"/>
              <a:gd name="connsiteX20" fmla="*/ 1274309 w 1478471"/>
              <a:gd name="connsiteY20" fmla="*/ 417871 h 1597743"/>
              <a:gd name="connsiteX21" fmla="*/ 1141574 w 1478471"/>
              <a:gd name="connsiteY21" fmla="*/ 358878 h 1597743"/>
              <a:gd name="connsiteX22" fmla="*/ 1082580 w 1478471"/>
              <a:gd name="connsiteY22" fmla="*/ 329381 h 1597743"/>
              <a:gd name="connsiteX23" fmla="*/ 994090 w 1478471"/>
              <a:gd name="connsiteY23" fmla="*/ 299884 h 1597743"/>
              <a:gd name="connsiteX24" fmla="*/ 905599 w 1478471"/>
              <a:gd name="connsiteY24" fmla="*/ 255639 h 1597743"/>
              <a:gd name="connsiteX25" fmla="*/ 787612 w 1478471"/>
              <a:gd name="connsiteY25" fmla="*/ 240891 h 1597743"/>
              <a:gd name="connsiteX26" fmla="*/ 359909 w 1478471"/>
              <a:gd name="connsiteY26" fmla="*/ 181897 h 159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78471" h="1597743">
                <a:moveTo>
                  <a:pt x="359909" y="181897"/>
                </a:moveTo>
                <a:cubicBezTo>
                  <a:pt x="308290" y="363794"/>
                  <a:pt x="0" y="1272533"/>
                  <a:pt x="477896" y="1332271"/>
                </a:cubicBezTo>
                <a:cubicBezTo>
                  <a:pt x="522070" y="1337793"/>
                  <a:pt x="566387" y="1342104"/>
                  <a:pt x="610632" y="1347020"/>
                </a:cubicBezTo>
                <a:cubicBezTo>
                  <a:pt x="642613" y="1363011"/>
                  <a:pt x="677700" y="1384031"/>
                  <a:pt x="713870" y="1391265"/>
                </a:cubicBezTo>
                <a:cubicBezTo>
                  <a:pt x="747957" y="1398082"/>
                  <a:pt x="782696" y="1401097"/>
                  <a:pt x="817109" y="1406013"/>
                </a:cubicBezTo>
                <a:cubicBezTo>
                  <a:pt x="836774" y="1420762"/>
                  <a:pt x="857440" y="1434262"/>
                  <a:pt x="876103" y="1450259"/>
                </a:cubicBezTo>
                <a:cubicBezTo>
                  <a:pt x="891939" y="1463833"/>
                  <a:pt x="902239" y="1484156"/>
                  <a:pt x="920348" y="1494504"/>
                </a:cubicBezTo>
                <a:cubicBezTo>
                  <a:pt x="937947" y="1504560"/>
                  <a:pt x="959677" y="1504336"/>
                  <a:pt x="979341" y="1509252"/>
                </a:cubicBezTo>
                <a:cubicBezTo>
                  <a:pt x="1082581" y="1578078"/>
                  <a:pt x="1048167" y="1597743"/>
                  <a:pt x="1097329" y="1524000"/>
                </a:cubicBezTo>
                <a:cubicBezTo>
                  <a:pt x="1102245" y="1494503"/>
                  <a:pt x="1099932" y="1462836"/>
                  <a:pt x="1112077" y="1435510"/>
                </a:cubicBezTo>
                <a:cubicBezTo>
                  <a:pt x="1120548" y="1416450"/>
                  <a:pt x="1142969" y="1407288"/>
                  <a:pt x="1156322" y="1391265"/>
                </a:cubicBezTo>
                <a:cubicBezTo>
                  <a:pt x="1167670" y="1377648"/>
                  <a:pt x="1175987" y="1361768"/>
                  <a:pt x="1185819" y="1347020"/>
                </a:cubicBezTo>
                <a:cubicBezTo>
                  <a:pt x="1202645" y="1296542"/>
                  <a:pt x="1225298" y="1202714"/>
                  <a:pt x="1274309" y="1170039"/>
                </a:cubicBezTo>
                <a:lnTo>
                  <a:pt x="1318554" y="1140542"/>
                </a:lnTo>
                <a:cubicBezTo>
                  <a:pt x="1355627" y="1029329"/>
                  <a:pt x="1301306" y="1162103"/>
                  <a:pt x="1377548" y="1066800"/>
                </a:cubicBezTo>
                <a:cubicBezTo>
                  <a:pt x="1387259" y="1054661"/>
                  <a:pt x="1385344" y="1036460"/>
                  <a:pt x="1392296" y="1022555"/>
                </a:cubicBezTo>
                <a:cubicBezTo>
                  <a:pt x="1400223" y="1006701"/>
                  <a:pt x="1411961" y="993058"/>
                  <a:pt x="1421793" y="978310"/>
                </a:cubicBezTo>
                <a:cubicBezTo>
                  <a:pt x="1478471" y="808273"/>
                  <a:pt x="1466255" y="862064"/>
                  <a:pt x="1421793" y="506362"/>
                </a:cubicBezTo>
                <a:cubicBezTo>
                  <a:pt x="1419206" y="485666"/>
                  <a:pt x="1393571" y="475470"/>
                  <a:pt x="1377548" y="462117"/>
                </a:cubicBezTo>
                <a:cubicBezTo>
                  <a:pt x="1363931" y="450769"/>
                  <a:pt x="1349595" y="439602"/>
                  <a:pt x="1333303" y="432620"/>
                </a:cubicBezTo>
                <a:cubicBezTo>
                  <a:pt x="1314672" y="424635"/>
                  <a:pt x="1293974" y="422787"/>
                  <a:pt x="1274309" y="417871"/>
                </a:cubicBezTo>
                <a:cubicBezTo>
                  <a:pt x="1144157" y="331105"/>
                  <a:pt x="1352192" y="464187"/>
                  <a:pt x="1141574" y="358878"/>
                </a:cubicBezTo>
                <a:cubicBezTo>
                  <a:pt x="1121909" y="349046"/>
                  <a:pt x="1102993" y="337546"/>
                  <a:pt x="1082580" y="329381"/>
                </a:cubicBezTo>
                <a:cubicBezTo>
                  <a:pt x="1053712" y="317834"/>
                  <a:pt x="1019960" y="317131"/>
                  <a:pt x="994090" y="299884"/>
                </a:cubicBezTo>
                <a:cubicBezTo>
                  <a:pt x="958667" y="276269"/>
                  <a:pt x="947577" y="263271"/>
                  <a:pt x="905599" y="255639"/>
                </a:cubicBezTo>
                <a:cubicBezTo>
                  <a:pt x="866603" y="248549"/>
                  <a:pt x="826941" y="245807"/>
                  <a:pt x="787612" y="240891"/>
                </a:cubicBezTo>
                <a:cubicBezTo>
                  <a:pt x="587190" y="174083"/>
                  <a:pt x="411528" y="0"/>
                  <a:pt x="359909" y="181897"/>
                </a:cubicBezTo>
                <a:close/>
              </a:path>
            </a:pathLst>
          </a:custGeom>
          <a:solidFill>
            <a:srgbClr val="00FF00">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noFill/>
            </a:endParaRPr>
          </a:p>
        </p:txBody>
      </p:sp>
      <p:sp>
        <p:nvSpPr>
          <p:cNvPr id="13" name="Полилиния 12">
            <a:hlinkClick r:id="rId6" action="ppaction://hlinksldjump"/>
          </p:cNvPr>
          <p:cNvSpPr/>
          <p:nvPr/>
        </p:nvSpPr>
        <p:spPr>
          <a:xfrm>
            <a:off x="6227763" y="3459163"/>
            <a:ext cx="1358900" cy="1265237"/>
          </a:xfrm>
          <a:custGeom>
            <a:avLst/>
            <a:gdLst>
              <a:gd name="connsiteX0" fmla="*/ 1419688 w 1440654"/>
              <a:gd name="connsiteY0" fmla="*/ 109758 h 1317308"/>
              <a:gd name="connsiteX1" fmla="*/ 1168965 w 1440654"/>
              <a:gd name="connsiteY1" fmla="*/ 80261 h 1317308"/>
              <a:gd name="connsiteX2" fmla="*/ 1095223 w 1440654"/>
              <a:gd name="connsiteY2" fmla="*/ 65513 h 1317308"/>
              <a:gd name="connsiteX3" fmla="*/ 652771 w 1440654"/>
              <a:gd name="connsiteY3" fmla="*/ 50764 h 1317308"/>
              <a:gd name="connsiteX4" fmla="*/ 166075 w 1440654"/>
              <a:gd name="connsiteY4" fmla="*/ 65513 h 1317308"/>
              <a:gd name="connsiteX5" fmla="*/ 151326 w 1440654"/>
              <a:gd name="connsiteY5" fmla="*/ 271990 h 1317308"/>
              <a:gd name="connsiteX6" fmla="*/ 136578 w 1440654"/>
              <a:gd name="connsiteY6" fmla="*/ 316235 h 1317308"/>
              <a:gd name="connsiteX7" fmla="*/ 33339 w 1440654"/>
              <a:gd name="connsiteY7" fmla="*/ 434222 h 1317308"/>
              <a:gd name="connsiteX8" fmla="*/ 3842 w 1440654"/>
              <a:gd name="connsiteY8" fmla="*/ 522713 h 1317308"/>
              <a:gd name="connsiteX9" fmla="*/ 18591 w 1440654"/>
              <a:gd name="connsiteY9" fmla="*/ 817680 h 1317308"/>
              <a:gd name="connsiteX10" fmla="*/ 166075 w 1440654"/>
              <a:gd name="connsiteY10" fmla="*/ 965164 h 1317308"/>
              <a:gd name="connsiteX11" fmla="*/ 210320 w 1440654"/>
              <a:gd name="connsiteY11" fmla="*/ 994661 h 1317308"/>
              <a:gd name="connsiteX12" fmla="*/ 564281 w 1440654"/>
              <a:gd name="connsiteY12" fmla="*/ 1038906 h 1317308"/>
              <a:gd name="connsiteX13" fmla="*/ 697017 w 1440654"/>
              <a:gd name="connsiteY13" fmla="*/ 1142145 h 1317308"/>
              <a:gd name="connsiteX14" fmla="*/ 741262 w 1440654"/>
              <a:gd name="connsiteY14" fmla="*/ 1171642 h 1317308"/>
              <a:gd name="connsiteX15" fmla="*/ 770759 w 1440654"/>
              <a:gd name="connsiteY15" fmla="*/ 1215887 h 1317308"/>
              <a:gd name="connsiteX16" fmla="*/ 873997 w 1440654"/>
              <a:gd name="connsiteY16" fmla="*/ 1260132 h 1317308"/>
              <a:gd name="connsiteX17" fmla="*/ 962488 w 1440654"/>
              <a:gd name="connsiteY17" fmla="*/ 1304377 h 1317308"/>
              <a:gd name="connsiteX18" fmla="*/ 1050978 w 1440654"/>
              <a:gd name="connsiteY18" fmla="*/ 1245383 h 1317308"/>
              <a:gd name="connsiteX19" fmla="*/ 1139468 w 1440654"/>
              <a:gd name="connsiteY19" fmla="*/ 1201138 h 1317308"/>
              <a:gd name="connsiteX20" fmla="*/ 1183713 w 1440654"/>
              <a:gd name="connsiteY20" fmla="*/ 1142145 h 1317308"/>
              <a:gd name="connsiteX21" fmla="*/ 1257455 w 1440654"/>
              <a:gd name="connsiteY21" fmla="*/ 1068403 h 1317308"/>
              <a:gd name="connsiteX22" fmla="*/ 1286952 w 1440654"/>
              <a:gd name="connsiteY22" fmla="*/ 950416 h 1317308"/>
              <a:gd name="connsiteX23" fmla="*/ 1316449 w 1440654"/>
              <a:gd name="connsiteY23" fmla="*/ 861925 h 1317308"/>
              <a:gd name="connsiteX24" fmla="*/ 1331197 w 1440654"/>
              <a:gd name="connsiteY24" fmla="*/ 714442 h 1317308"/>
              <a:gd name="connsiteX25" fmla="*/ 1345946 w 1440654"/>
              <a:gd name="connsiteY25" fmla="*/ 670196 h 1317308"/>
              <a:gd name="connsiteX26" fmla="*/ 1360694 w 1440654"/>
              <a:gd name="connsiteY26" fmla="*/ 493216 h 1317308"/>
              <a:gd name="connsiteX27" fmla="*/ 1390191 w 1440654"/>
              <a:gd name="connsiteY27" fmla="*/ 434222 h 1317308"/>
              <a:gd name="connsiteX28" fmla="*/ 1419688 w 1440654"/>
              <a:gd name="connsiteY28" fmla="*/ 316235 h 1317308"/>
              <a:gd name="connsiteX29" fmla="*/ 1434436 w 1440654"/>
              <a:gd name="connsiteY29" fmla="*/ 212996 h 131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40654" h="1317308">
                <a:moveTo>
                  <a:pt x="1419688" y="109758"/>
                </a:moveTo>
                <a:cubicBezTo>
                  <a:pt x="1302563" y="70715"/>
                  <a:pt x="1423878" y="107093"/>
                  <a:pt x="1168965" y="80261"/>
                </a:cubicBezTo>
                <a:cubicBezTo>
                  <a:pt x="1144035" y="77637"/>
                  <a:pt x="1120250" y="66943"/>
                  <a:pt x="1095223" y="65513"/>
                </a:cubicBezTo>
                <a:cubicBezTo>
                  <a:pt x="947897" y="57094"/>
                  <a:pt x="800255" y="55680"/>
                  <a:pt x="652771" y="50764"/>
                </a:cubicBezTo>
                <a:cubicBezTo>
                  <a:pt x="490539" y="55680"/>
                  <a:pt x="314572" y="0"/>
                  <a:pt x="166075" y="65513"/>
                </a:cubicBezTo>
                <a:cubicBezTo>
                  <a:pt x="102945" y="93365"/>
                  <a:pt x="159388" y="203462"/>
                  <a:pt x="151326" y="271990"/>
                </a:cubicBezTo>
                <a:cubicBezTo>
                  <a:pt x="149510" y="287430"/>
                  <a:pt x="144128" y="302645"/>
                  <a:pt x="136578" y="316235"/>
                </a:cubicBezTo>
                <a:cubicBezTo>
                  <a:pt x="85971" y="407327"/>
                  <a:pt x="97971" y="391134"/>
                  <a:pt x="33339" y="434222"/>
                </a:cubicBezTo>
                <a:cubicBezTo>
                  <a:pt x="23507" y="463719"/>
                  <a:pt x="2289" y="491659"/>
                  <a:pt x="3842" y="522713"/>
                </a:cubicBezTo>
                <a:cubicBezTo>
                  <a:pt x="8758" y="621035"/>
                  <a:pt x="0" y="721006"/>
                  <a:pt x="18591" y="817680"/>
                </a:cubicBezTo>
                <a:cubicBezTo>
                  <a:pt x="33051" y="892871"/>
                  <a:pt x="112285" y="929304"/>
                  <a:pt x="166075" y="965164"/>
                </a:cubicBezTo>
                <a:cubicBezTo>
                  <a:pt x="180823" y="974996"/>
                  <a:pt x="193504" y="989056"/>
                  <a:pt x="210320" y="994661"/>
                </a:cubicBezTo>
                <a:cubicBezTo>
                  <a:pt x="382889" y="1052185"/>
                  <a:pt x="267766" y="1022433"/>
                  <a:pt x="564281" y="1038906"/>
                </a:cubicBezTo>
                <a:cubicBezTo>
                  <a:pt x="633594" y="1108219"/>
                  <a:pt x="591171" y="1071581"/>
                  <a:pt x="697017" y="1142145"/>
                </a:cubicBezTo>
                <a:lnTo>
                  <a:pt x="741262" y="1171642"/>
                </a:lnTo>
                <a:cubicBezTo>
                  <a:pt x="751094" y="1186390"/>
                  <a:pt x="757142" y="1204540"/>
                  <a:pt x="770759" y="1215887"/>
                </a:cubicBezTo>
                <a:cubicBezTo>
                  <a:pt x="816790" y="1254246"/>
                  <a:pt x="827893" y="1237080"/>
                  <a:pt x="873997" y="1260132"/>
                </a:cubicBezTo>
                <a:cubicBezTo>
                  <a:pt x="988347" y="1317308"/>
                  <a:pt x="851284" y="1267311"/>
                  <a:pt x="962488" y="1304377"/>
                </a:cubicBezTo>
                <a:cubicBezTo>
                  <a:pt x="1040245" y="1278459"/>
                  <a:pt x="977326" y="1306760"/>
                  <a:pt x="1050978" y="1245383"/>
                </a:cubicBezTo>
                <a:cubicBezTo>
                  <a:pt x="1089096" y="1213618"/>
                  <a:pt x="1095127" y="1215919"/>
                  <a:pt x="1139468" y="1201138"/>
                </a:cubicBezTo>
                <a:cubicBezTo>
                  <a:pt x="1154216" y="1181474"/>
                  <a:pt x="1166332" y="1159526"/>
                  <a:pt x="1183713" y="1142145"/>
                </a:cubicBezTo>
                <a:cubicBezTo>
                  <a:pt x="1282033" y="1043826"/>
                  <a:pt x="1178802" y="1186385"/>
                  <a:pt x="1257455" y="1068403"/>
                </a:cubicBezTo>
                <a:cubicBezTo>
                  <a:pt x="1267287" y="1029074"/>
                  <a:pt x="1274132" y="988875"/>
                  <a:pt x="1286952" y="950416"/>
                </a:cubicBezTo>
                <a:lnTo>
                  <a:pt x="1316449" y="861925"/>
                </a:lnTo>
                <a:cubicBezTo>
                  <a:pt x="1321365" y="812764"/>
                  <a:pt x="1323684" y="763274"/>
                  <a:pt x="1331197" y="714442"/>
                </a:cubicBezTo>
                <a:cubicBezTo>
                  <a:pt x="1333561" y="699076"/>
                  <a:pt x="1343891" y="685606"/>
                  <a:pt x="1345946" y="670196"/>
                </a:cubicBezTo>
                <a:cubicBezTo>
                  <a:pt x="1353770" y="611517"/>
                  <a:pt x="1349785" y="551400"/>
                  <a:pt x="1360694" y="493216"/>
                </a:cubicBezTo>
                <a:cubicBezTo>
                  <a:pt x="1364746" y="471607"/>
                  <a:pt x="1381530" y="454430"/>
                  <a:pt x="1390191" y="434222"/>
                </a:cubicBezTo>
                <a:cubicBezTo>
                  <a:pt x="1410417" y="387029"/>
                  <a:pt x="1405839" y="371629"/>
                  <a:pt x="1419688" y="316235"/>
                </a:cubicBezTo>
                <a:cubicBezTo>
                  <a:pt x="1440654" y="232370"/>
                  <a:pt x="1434436" y="314054"/>
                  <a:pt x="1434436" y="212996"/>
                </a:cubicBezTo>
              </a:path>
            </a:pathLst>
          </a:custGeom>
          <a:solidFill>
            <a:srgbClr val="33CC33">
              <a:alpha val="1176"/>
            </a:srgbClr>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4" name="Полилиния 13">
            <a:hlinkClick r:id="rId7" action="ppaction://hlinksldjump"/>
          </p:cNvPr>
          <p:cNvSpPr/>
          <p:nvPr/>
        </p:nvSpPr>
        <p:spPr>
          <a:xfrm>
            <a:off x="5651500" y="4438650"/>
            <a:ext cx="1363663" cy="1474788"/>
          </a:xfrm>
          <a:custGeom>
            <a:avLst/>
            <a:gdLst>
              <a:gd name="connsiteX0" fmla="*/ 521795 w 1431104"/>
              <a:gd name="connsiteY0" fmla="*/ 1474838 h 1474838"/>
              <a:gd name="connsiteX1" fmla="*/ 654531 w 1431104"/>
              <a:gd name="connsiteY1" fmla="*/ 1371600 h 1474838"/>
              <a:gd name="connsiteX2" fmla="*/ 698776 w 1431104"/>
              <a:gd name="connsiteY2" fmla="*/ 1356851 h 1474838"/>
              <a:gd name="connsiteX3" fmla="*/ 728273 w 1431104"/>
              <a:gd name="connsiteY3" fmla="*/ 1312606 h 1474838"/>
              <a:gd name="connsiteX4" fmla="*/ 787266 w 1431104"/>
              <a:gd name="connsiteY4" fmla="*/ 1297858 h 1474838"/>
              <a:gd name="connsiteX5" fmla="*/ 831511 w 1431104"/>
              <a:gd name="connsiteY5" fmla="*/ 1283109 h 1474838"/>
              <a:gd name="connsiteX6" fmla="*/ 905253 w 1431104"/>
              <a:gd name="connsiteY6" fmla="*/ 1224116 h 1474838"/>
              <a:gd name="connsiteX7" fmla="*/ 993744 w 1431104"/>
              <a:gd name="connsiteY7" fmla="*/ 1165122 h 1474838"/>
              <a:gd name="connsiteX8" fmla="*/ 1037989 w 1431104"/>
              <a:gd name="connsiteY8" fmla="*/ 1135625 h 1474838"/>
              <a:gd name="connsiteX9" fmla="*/ 1126479 w 1431104"/>
              <a:gd name="connsiteY9" fmla="*/ 1091380 h 1474838"/>
              <a:gd name="connsiteX10" fmla="*/ 1155976 w 1431104"/>
              <a:gd name="connsiteY10" fmla="*/ 1047135 h 1474838"/>
              <a:gd name="connsiteX11" fmla="*/ 1200221 w 1431104"/>
              <a:gd name="connsiteY11" fmla="*/ 1002890 h 1474838"/>
              <a:gd name="connsiteX12" fmla="*/ 1214969 w 1431104"/>
              <a:gd name="connsiteY12" fmla="*/ 943896 h 1474838"/>
              <a:gd name="connsiteX13" fmla="*/ 1303460 w 1431104"/>
              <a:gd name="connsiteY13" fmla="*/ 884903 h 1474838"/>
              <a:gd name="connsiteX14" fmla="*/ 1377202 w 1431104"/>
              <a:gd name="connsiteY14" fmla="*/ 781664 h 1474838"/>
              <a:gd name="connsiteX15" fmla="*/ 1406698 w 1431104"/>
              <a:gd name="connsiteY15" fmla="*/ 737419 h 1474838"/>
              <a:gd name="connsiteX16" fmla="*/ 1421447 w 1431104"/>
              <a:gd name="connsiteY16" fmla="*/ 693174 h 1474838"/>
              <a:gd name="connsiteX17" fmla="*/ 1406698 w 1431104"/>
              <a:gd name="connsiteY17" fmla="*/ 501445 h 1474838"/>
              <a:gd name="connsiteX18" fmla="*/ 1318208 w 1431104"/>
              <a:gd name="connsiteY18" fmla="*/ 442451 h 1474838"/>
              <a:gd name="connsiteX19" fmla="*/ 1273963 w 1431104"/>
              <a:gd name="connsiteY19" fmla="*/ 412954 h 1474838"/>
              <a:gd name="connsiteX20" fmla="*/ 1229718 w 1431104"/>
              <a:gd name="connsiteY20" fmla="*/ 368709 h 1474838"/>
              <a:gd name="connsiteX21" fmla="*/ 1185473 w 1431104"/>
              <a:gd name="connsiteY21" fmla="*/ 353961 h 1474838"/>
              <a:gd name="connsiteX22" fmla="*/ 1155976 w 1431104"/>
              <a:gd name="connsiteY22" fmla="*/ 309716 h 1474838"/>
              <a:gd name="connsiteX23" fmla="*/ 1067486 w 1431104"/>
              <a:gd name="connsiteY23" fmla="*/ 280219 h 1474838"/>
              <a:gd name="connsiteX24" fmla="*/ 1023240 w 1431104"/>
              <a:gd name="connsiteY24" fmla="*/ 265470 h 1474838"/>
              <a:gd name="connsiteX25" fmla="*/ 978995 w 1431104"/>
              <a:gd name="connsiteY25" fmla="*/ 235974 h 1474838"/>
              <a:gd name="connsiteX26" fmla="*/ 934750 w 1431104"/>
              <a:gd name="connsiteY26" fmla="*/ 191729 h 1474838"/>
              <a:gd name="connsiteX27" fmla="*/ 846260 w 1431104"/>
              <a:gd name="connsiteY27" fmla="*/ 162232 h 1474838"/>
              <a:gd name="connsiteX28" fmla="*/ 802015 w 1431104"/>
              <a:gd name="connsiteY28" fmla="*/ 147483 h 1474838"/>
              <a:gd name="connsiteX29" fmla="*/ 713524 w 1431104"/>
              <a:gd name="connsiteY29" fmla="*/ 103238 h 1474838"/>
              <a:gd name="connsiteX30" fmla="*/ 654531 w 1431104"/>
              <a:gd name="connsiteY30" fmla="*/ 73741 h 1474838"/>
              <a:gd name="connsiteX31" fmla="*/ 610286 w 1431104"/>
              <a:gd name="connsiteY31" fmla="*/ 29496 h 1474838"/>
              <a:gd name="connsiteX32" fmla="*/ 551292 w 1431104"/>
              <a:gd name="connsiteY32" fmla="*/ 14748 h 1474838"/>
              <a:gd name="connsiteX33" fmla="*/ 507047 w 1431104"/>
              <a:gd name="connsiteY33" fmla="*/ 0 h 1474838"/>
              <a:gd name="connsiteX34" fmla="*/ 330066 w 1431104"/>
              <a:gd name="connsiteY34" fmla="*/ 147483 h 1474838"/>
              <a:gd name="connsiteX35" fmla="*/ 271073 w 1431104"/>
              <a:gd name="connsiteY35" fmla="*/ 235974 h 1474838"/>
              <a:gd name="connsiteX36" fmla="*/ 256324 w 1431104"/>
              <a:gd name="connsiteY36" fmla="*/ 280219 h 1474838"/>
              <a:gd name="connsiteX37" fmla="*/ 167834 w 1431104"/>
              <a:gd name="connsiteY37" fmla="*/ 339212 h 1474838"/>
              <a:gd name="connsiteX38" fmla="*/ 123589 w 1431104"/>
              <a:gd name="connsiteY38" fmla="*/ 368709 h 1474838"/>
              <a:gd name="connsiteX39" fmla="*/ 79344 w 1431104"/>
              <a:gd name="connsiteY39" fmla="*/ 398206 h 1474838"/>
              <a:gd name="connsiteX40" fmla="*/ 35098 w 1431104"/>
              <a:gd name="connsiteY40" fmla="*/ 427703 h 1474838"/>
              <a:gd name="connsiteX41" fmla="*/ 5602 w 1431104"/>
              <a:gd name="connsiteY41" fmla="*/ 471948 h 1474838"/>
              <a:gd name="connsiteX42" fmla="*/ 49847 w 1431104"/>
              <a:gd name="connsiteY42" fmla="*/ 575187 h 1474838"/>
              <a:gd name="connsiteX43" fmla="*/ 94092 w 1431104"/>
              <a:gd name="connsiteY43" fmla="*/ 811161 h 1474838"/>
              <a:gd name="connsiteX44" fmla="*/ 123589 w 1431104"/>
              <a:gd name="connsiteY44" fmla="*/ 855406 h 1474838"/>
              <a:gd name="connsiteX45" fmla="*/ 212079 w 1431104"/>
              <a:gd name="connsiteY45" fmla="*/ 870154 h 1474838"/>
              <a:gd name="connsiteX46" fmla="*/ 271073 w 1431104"/>
              <a:gd name="connsiteY46" fmla="*/ 1002890 h 1474838"/>
              <a:gd name="connsiteX47" fmla="*/ 300569 w 1431104"/>
              <a:gd name="connsiteY47" fmla="*/ 1091380 h 1474838"/>
              <a:gd name="connsiteX48" fmla="*/ 315318 w 1431104"/>
              <a:gd name="connsiteY48" fmla="*/ 1135625 h 1474838"/>
              <a:gd name="connsiteX49" fmla="*/ 344815 w 1431104"/>
              <a:gd name="connsiteY49" fmla="*/ 1283109 h 1474838"/>
              <a:gd name="connsiteX50" fmla="*/ 374311 w 1431104"/>
              <a:gd name="connsiteY50" fmla="*/ 1327354 h 1474838"/>
              <a:gd name="connsiteX51" fmla="*/ 403808 w 1431104"/>
              <a:gd name="connsiteY51" fmla="*/ 1386348 h 1474838"/>
              <a:gd name="connsiteX52" fmla="*/ 448053 w 1431104"/>
              <a:gd name="connsiteY52" fmla="*/ 1401096 h 1474838"/>
              <a:gd name="connsiteX53" fmla="*/ 521795 w 1431104"/>
              <a:gd name="connsiteY53" fmla="*/ 1474838 h 147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31104" h="1474838">
                <a:moveTo>
                  <a:pt x="521795" y="1474838"/>
                </a:moveTo>
                <a:cubicBezTo>
                  <a:pt x="559972" y="1436661"/>
                  <a:pt x="601605" y="1389243"/>
                  <a:pt x="654531" y="1371600"/>
                </a:cubicBezTo>
                <a:lnTo>
                  <a:pt x="698776" y="1356851"/>
                </a:lnTo>
                <a:cubicBezTo>
                  <a:pt x="708608" y="1342103"/>
                  <a:pt x="713525" y="1322438"/>
                  <a:pt x="728273" y="1312606"/>
                </a:cubicBezTo>
                <a:cubicBezTo>
                  <a:pt x="745138" y="1301363"/>
                  <a:pt x="767776" y="1303427"/>
                  <a:pt x="787266" y="1297858"/>
                </a:cubicBezTo>
                <a:cubicBezTo>
                  <a:pt x="802214" y="1293587"/>
                  <a:pt x="816763" y="1288025"/>
                  <a:pt x="831511" y="1283109"/>
                </a:cubicBezTo>
                <a:cubicBezTo>
                  <a:pt x="916048" y="1156305"/>
                  <a:pt x="803483" y="1305533"/>
                  <a:pt x="905253" y="1224116"/>
                </a:cubicBezTo>
                <a:cubicBezTo>
                  <a:pt x="997845" y="1150042"/>
                  <a:pt x="858260" y="1198992"/>
                  <a:pt x="993744" y="1165122"/>
                </a:cubicBezTo>
                <a:cubicBezTo>
                  <a:pt x="1008492" y="1155290"/>
                  <a:pt x="1022135" y="1143552"/>
                  <a:pt x="1037989" y="1135625"/>
                </a:cubicBezTo>
                <a:cubicBezTo>
                  <a:pt x="1160111" y="1074564"/>
                  <a:pt x="999679" y="1175915"/>
                  <a:pt x="1126479" y="1091380"/>
                </a:cubicBezTo>
                <a:cubicBezTo>
                  <a:pt x="1136311" y="1076632"/>
                  <a:pt x="1144628" y="1060752"/>
                  <a:pt x="1155976" y="1047135"/>
                </a:cubicBezTo>
                <a:cubicBezTo>
                  <a:pt x="1169329" y="1031112"/>
                  <a:pt x="1189873" y="1020999"/>
                  <a:pt x="1200221" y="1002890"/>
                </a:cubicBezTo>
                <a:cubicBezTo>
                  <a:pt x="1210278" y="985291"/>
                  <a:pt x="1201621" y="959151"/>
                  <a:pt x="1214969" y="943896"/>
                </a:cubicBezTo>
                <a:cubicBezTo>
                  <a:pt x="1238314" y="917217"/>
                  <a:pt x="1303460" y="884903"/>
                  <a:pt x="1303460" y="884903"/>
                </a:cubicBezTo>
                <a:cubicBezTo>
                  <a:pt x="1372988" y="780612"/>
                  <a:pt x="1285717" y="909745"/>
                  <a:pt x="1377202" y="781664"/>
                </a:cubicBezTo>
                <a:cubicBezTo>
                  <a:pt x="1387504" y="767240"/>
                  <a:pt x="1398771" y="753273"/>
                  <a:pt x="1406698" y="737419"/>
                </a:cubicBezTo>
                <a:cubicBezTo>
                  <a:pt x="1413650" y="723514"/>
                  <a:pt x="1416531" y="707922"/>
                  <a:pt x="1421447" y="693174"/>
                </a:cubicBezTo>
                <a:cubicBezTo>
                  <a:pt x="1416531" y="629264"/>
                  <a:pt x="1431104" y="560715"/>
                  <a:pt x="1406698" y="501445"/>
                </a:cubicBezTo>
                <a:cubicBezTo>
                  <a:pt x="1393200" y="468665"/>
                  <a:pt x="1347705" y="462116"/>
                  <a:pt x="1318208" y="442451"/>
                </a:cubicBezTo>
                <a:cubicBezTo>
                  <a:pt x="1303460" y="432619"/>
                  <a:pt x="1286497" y="425488"/>
                  <a:pt x="1273963" y="412954"/>
                </a:cubicBezTo>
                <a:cubicBezTo>
                  <a:pt x="1259215" y="398206"/>
                  <a:pt x="1247072" y="380278"/>
                  <a:pt x="1229718" y="368709"/>
                </a:cubicBezTo>
                <a:cubicBezTo>
                  <a:pt x="1216783" y="360086"/>
                  <a:pt x="1200221" y="358877"/>
                  <a:pt x="1185473" y="353961"/>
                </a:cubicBezTo>
                <a:cubicBezTo>
                  <a:pt x="1175641" y="339213"/>
                  <a:pt x="1171007" y="319110"/>
                  <a:pt x="1155976" y="309716"/>
                </a:cubicBezTo>
                <a:cubicBezTo>
                  <a:pt x="1129610" y="293237"/>
                  <a:pt x="1096983" y="290051"/>
                  <a:pt x="1067486" y="280219"/>
                </a:cubicBezTo>
                <a:cubicBezTo>
                  <a:pt x="1052737" y="275303"/>
                  <a:pt x="1036176" y="274094"/>
                  <a:pt x="1023240" y="265470"/>
                </a:cubicBezTo>
                <a:cubicBezTo>
                  <a:pt x="1008492" y="255638"/>
                  <a:pt x="992612" y="247321"/>
                  <a:pt x="978995" y="235974"/>
                </a:cubicBezTo>
                <a:cubicBezTo>
                  <a:pt x="962972" y="222622"/>
                  <a:pt x="952983" y="201858"/>
                  <a:pt x="934750" y="191729"/>
                </a:cubicBezTo>
                <a:cubicBezTo>
                  <a:pt x="907571" y="176629"/>
                  <a:pt x="875757" y="172064"/>
                  <a:pt x="846260" y="162232"/>
                </a:cubicBezTo>
                <a:cubicBezTo>
                  <a:pt x="831512" y="157316"/>
                  <a:pt x="814950" y="156106"/>
                  <a:pt x="802015" y="147483"/>
                </a:cubicBezTo>
                <a:cubicBezTo>
                  <a:pt x="716982" y="90797"/>
                  <a:pt x="799012" y="139877"/>
                  <a:pt x="713524" y="103238"/>
                </a:cubicBezTo>
                <a:cubicBezTo>
                  <a:pt x="693316" y="94577"/>
                  <a:pt x="672421" y="86520"/>
                  <a:pt x="654531" y="73741"/>
                </a:cubicBezTo>
                <a:cubicBezTo>
                  <a:pt x="637559" y="61618"/>
                  <a:pt x="628395" y="39844"/>
                  <a:pt x="610286" y="29496"/>
                </a:cubicBezTo>
                <a:cubicBezTo>
                  <a:pt x="592687" y="19439"/>
                  <a:pt x="570782" y="20316"/>
                  <a:pt x="551292" y="14748"/>
                </a:cubicBezTo>
                <a:cubicBezTo>
                  <a:pt x="536344" y="10477"/>
                  <a:pt x="521795" y="4916"/>
                  <a:pt x="507047" y="0"/>
                </a:cubicBezTo>
                <a:cubicBezTo>
                  <a:pt x="441754" y="43529"/>
                  <a:pt x="375487" y="79351"/>
                  <a:pt x="330066" y="147483"/>
                </a:cubicBezTo>
                <a:cubicBezTo>
                  <a:pt x="310402" y="176980"/>
                  <a:pt x="282284" y="202343"/>
                  <a:pt x="271073" y="235974"/>
                </a:cubicBezTo>
                <a:cubicBezTo>
                  <a:pt x="266157" y="250722"/>
                  <a:pt x="267317" y="269226"/>
                  <a:pt x="256324" y="280219"/>
                </a:cubicBezTo>
                <a:cubicBezTo>
                  <a:pt x="231257" y="305286"/>
                  <a:pt x="197331" y="319548"/>
                  <a:pt x="167834" y="339212"/>
                </a:cubicBezTo>
                <a:lnTo>
                  <a:pt x="123589" y="368709"/>
                </a:lnTo>
                <a:lnTo>
                  <a:pt x="79344" y="398206"/>
                </a:lnTo>
                <a:lnTo>
                  <a:pt x="35098" y="427703"/>
                </a:lnTo>
                <a:cubicBezTo>
                  <a:pt x="25266" y="442451"/>
                  <a:pt x="8109" y="454401"/>
                  <a:pt x="5602" y="471948"/>
                </a:cubicBezTo>
                <a:cubicBezTo>
                  <a:pt x="0" y="511163"/>
                  <a:pt x="30662" y="546409"/>
                  <a:pt x="49847" y="575187"/>
                </a:cubicBezTo>
                <a:cubicBezTo>
                  <a:pt x="62745" y="729967"/>
                  <a:pt x="39486" y="715601"/>
                  <a:pt x="94092" y="811161"/>
                </a:cubicBezTo>
                <a:cubicBezTo>
                  <a:pt x="102886" y="826551"/>
                  <a:pt x="107735" y="847479"/>
                  <a:pt x="123589" y="855406"/>
                </a:cubicBezTo>
                <a:cubicBezTo>
                  <a:pt x="150336" y="868779"/>
                  <a:pt x="182582" y="865238"/>
                  <a:pt x="212079" y="870154"/>
                </a:cubicBezTo>
                <a:cubicBezTo>
                  <a:pt x="247181" y="975461"/>
                  <a:pt x="224329" y="932775"/>
                  <a:pt x="271073" y="1002890"/>
                </a:cubicBezTo>
                <a:lnTo>
                  <a:pt x="300569" y="1091380"/>
                </a:lnTo>
                <a:lnTo>
                  <a:pt x="315318" y="1135625"/>
                </a:lnTo>
                <a:cubicBezTo>
                  <a:pt x="320754" y="1173680"/>
                  <a:pt x="324220" y="1241920"/>
                  <a:pt x="344815" y="1283109"/>
                </a:cubicBezTo>
                <a:cubicBezTo>
                  <a:pt x="352742" y="1298963"/>
                  <a:pt x="365517" y="1311964"/>
                  <a:pt x="374311" y="1327354"/>
                </a:cubicBezTo>
                <a:cubicBezTo>
                  <a:pt x="385219" y="1346443"/>
                  <a:pt x="388262" y="1370802"/>
                  <a:pt x="403808" y="1386348"/>
                </a:cubicBezTo>
                <a:cubicBezTo>
                  <a:pt x="414801" y="1397341"/>
                  <a:pt x="433305" y="1396180"/>
                  <a:pt x="448053" y="1401096"/>
                </a:cubicBezTo>
                <a:cubicBezTo>
                  <a:pt x="498083" y="1434450"/>
                  <a:pt x="479764" y="1418060"/>
                  <a:pt x="521795" y="1474838"/>
                </a:cubicBez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5" name="Полилиния 14">
            <a:hlinkClick r:id="rId8" action="ppaction://hlinksldjump"/>
          </p:cNvPr>
          <p:cNvSpPr/>
          <p:nvPr/>
        </p:nvSpPr>
        <p:spPr>
          <a:xfrm>
            <a:off x="4675188" y="5087938"/>
            <a:ext cx="1150937" cy="1436687"/>
          </a:xfrm>
          <a:custGeom>
            <a:avLst/>
            <a:gdLst>
              <a:gd name="connsiteX0" fmla="*/ 14748 w 1150374"/>
              <a:gd name="connsiteY0" fmla="*/ 1297858 h 1504335"/>
              <a:gd name="connsiteX1" fmla="*/ 530942 w 1150374"/>
              <a:gd name="connsiteY1" fmla="*/ 1283109 h 1504335"/>
              <a:gd name="connsiteX2" fmla="*/ 693174 w 1150374"/>
              <a:gd name="connsiteY2" fmla="*/ 1253612 h 1504335"/>
              <a:gd name="connsiteX3" fmla="*/ 737419 w 1150374"/>
              <a:gd name="connsiteY3" fmla="*/ 1209367 h 1504335"/>
              <a:gd name="connsiteX4" fmla="*/ 796413 w 1150374"/>
              <a:gd name="connsiteY4" fmla="*/ 1179871 h 1504335"/>
              <a:gd name="connsiteX5" fmla="*/ 884903 w 1150374"/>
              <a:gd name="connsiteY5" fmla="*/ 1150374 h 1504335"/>
              <a:gd name="connsiteX6" fmla="*/ 1017638 w 1150374"/>
              <a:gd name="connsiteY6" fmla="*/ 1120877 h 1504335"/>
              <a:gd name="connsiteX7" fmla="*/ 1076632 w 1150374"/>
              <a:gd name="connsiteY7" fmla="*/ 1032387 h 1504335"/>
              <a:gd name="connsiteX8" fmla="*/ 1150374 w 1150374"/>
              <a:gd name="connsiteY8" fmla="*/ 943896 h 1504335"/>
              <a:gd name="connsiteX9" fmla="*/ 1135626 w 1150374"/>
              <a:gd name="connsiteY9" fmla="*/ 722671 h 1504335"/>
              <a:gd name="connsiteX10" fmla="*/ 1106129 w 1150374"/>
              <a:gd name="connsiteY10" fmla="*/ 634180 h 1504335"/>
              <a:gd name="connsiteX11" fmla="*/ 1091380 w 1150374"/>
              <a:gd name="connsiteY11" fmla="*/ 589935 h 1504335"/>
              <a:gd name="connsiteX12" fmla="*/ 1061884 w 1150374"/>
              <a:gd name="connsiteY12" fmla="*/ 545690 h 1504335"/>
              <a:gd name="connsiteX13" fmla="*/ 1002890 w 1150374"/>
              <a:gd name="connsiteY13" fmla="*/ 471948 h 1504335"/>
              <a:gd name="connsiteX14" fmla="*/ 958645 w 1150374"/>
              <a:gd name="connsiteY14" fmla="*/ 383458 h 1504335"/>
              <a:gd name="connsiteX15" fmla="*/ 914400 w 1150374"/>
              <a:gd name="connsiteY15" fmla="*/ 339212 h 1504335"/>
              <a:gd name="connsiteX16" fmla="*/ 840658 w 1150374"/>
              <a:gd name="connsiteY16" fmla="*/ 250722 h 1504335"/>
              <a:gd name="connsiteX17" fmla="*/ 811161 w 1150374"/>
              <a:gd name="connsiteY17" fmla="*/ 162232 h 1504335"/>
              <a:gd name="connsiteX18" fmla="*/ 796413 w 1150374"/>
              <a:gd name="connsiteY18" fmla="*/ 103238 h 1504335"/>
              <a:gd name="connsiteX19" fmla="*/ 752167 w 1150374"/>
              <a:gd name="connsiteY19" fmla="*/ 58993 h 1504335"/>
              <a:gd name="connsiteX20" fmla="*/ 707922 w 1150374"/>
              <a:gd name="connsiteY20" fmla="*/ 29496 h 1504335"/>
              <a:gd name="connsiteX21" fmla="*/ 619432 w 1150374"/>
              <a:gd name="connsiteY21" fmla="*/ 0 h 1504335"/>
              <a:gd name="connsiteX22" fmla="*/ 530942 w 1150374"/>
              <a:gd name="connsiteY22" fmla="*/ 14748 h 1504335"/>
              <a:gd name="connsiteX23" fmla="*/ 442451 w 1150374"/>
              <a:gd name="connsiteY23" fmla="*/ 44245 h 1504335"/>
              <a:gd name="connsiteX24" fmla="*/ 14748 w 1150374"/>
              <a:gd name="connsiteY24" fmla="*/ 1297858 h 15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0374" h="1504335">
                <a:moveTo>
                  <a:pt x="14748" y="1297858"/>
                </a:moveTo>
                <a:cubicBezTo>
                  <a:pt x="29497" y="1504335"/>
                  <a:pt x="358993" y="1291107"/>
                  <a:pt x="530942" y="1283109"/>
                </a:cubicBezTo>
                <a:cubicBezTo>
                  <a:pt x="627850" y="1278602"/>
                  <a:pt x="625646" y="1276122"/>
                  <a:pt x="693174" y="1253612"/>
                </a:cubicBezTo>
                <a:cubicBezTo>
                  <a:pt x="707922" y="1238864"/>
                  <a:pt x="720447" y="1221490"/>
                  <a:pt x="737419" y="1209367"/>
                </a:cubicBezTo>
                <a:cubicBezTo>
                  <a:pt x="755310" y="1196588"/>
                  <a:pt x="776000" y="1188036"/>
                  <a:pt x="796413" y="1179871"/>
                </a:cubicBezTo>
                <a:cubicBezTo>
                  <a:pt x="825281" y="1168324"/>
                  <a:pt x="854234" y="1155486"/>
                  <a:pt x="884903" y="1150374"/>
                </a:cubicBezTo>
                <a:cubicBezTo>
                  <a:pt x="988728" y="1133069"/>
                  <a:pt x="945024" y="1145081"/>
                  <a:pt x="1017638" y="1120877"/>
                </a:cubicBezTo>
                <a:cubicBezTo>
                  <a:pt x="1095406" y="1069032"/>
                  <a:pt x="1038538" y="1121275"/>
                  <a:pt x="1076632" y="1032387"/>
                </a:cubicBezTo>
                <a:cubicBezTo>
                  <a:pt x="1092032" y="996453"/>
                  <a:pt x="1123796" y="970474"/>
                  <a:pt x="1150374" y="943896"/>
                </a:cubicBezTo>
                <a:cubicBezTo>
                  <a:pt x="1145458" y="870154"/>
                  <a:pt x="1146078" y="795834"/>
                  <a:pt x="1135626" y="722671"/>
                </a:cubicBezTo>
                <a:cubicBezTo>
                  <a:pt x="1131229" y="691891"/>
                  <a:pt x="1115961" y="663677"/>
                  <a:pt x="1106129" y="634180"/>
                </a:cubicBezTo>
                <a:cubicBezTo>
                  <a:pt x="1101213" y="619432"/>
                  <a:pt x="1100003" y="602870"/>
                  <a:pt x="1091380" y="589935"/>
                </a:cubicBezTo>
                <a:cubicBezTo>
                  <a:pt x="1081548" y="575187"/>
                  <a:pt x="1069811" y="561544"/>
                  <a:pt x="1061884" y="545690"/>
                </a:cubicBezTo>
                <a:cubicBezTo>
                  <a:pt x="1026266" y="474453"/>
                  <a:pt x="1077474" y="521671"/>
                  <a:pt x="1002890" y="471948"/>
                </a:cubicBezTo>
                <a:cubicBezTo>
                  <a:pt x="988108" y="427602"/>
                  <a:pt x="990413" y="421580"/>
                  <a:pt x="958645" y="383458"/>
                </a:cubicBezTo>
                <a:cubicBezTo>
                  <a:pt x="945292" y="367435"/>
                  <a:pt x="927753" y="355235"/>
                  <a:pt x="914400" y="339212"/>
                </a:cubicBezTo>
                <a:cubicBezTo>
                  <a:pt x="811741" y="216020"/>
                  <a:pt x="969912" y="379976"/>
                  <a:pt x="840658" y="250722"/>
                </a:cubicBezTo>
                <a:cubicBezTo>
                  <a:pt x="830826" y="221225"/>
                  <a:pt x="818702" y="192396"/>
                  <a:pt x="811161" y="162232"/>
                </a:cubicBezTo>
                <a:cubicBezTo>
                  <a:pt x="806245" y="142567"/>
                  <a:pt x="806470" y="120837"/>
                  <a:pt x="796413" y="103238"/>
                </a:cubicBezTo>
                <a:cubicBezTo>
                  <a:pt x="786065" y="85129"/>
                  <a:pt x="768190" y="72346"/>
                  <a:pt x="752167" y="58993"/>
                </a:cubicBezTo>
                <a:cubicBezTo>
                  <a:pt x="738550" y="47646"/>
                  <a:pt x="724120" y="36695"/>
                  <a:pt x="707922" y="29496"/>
                </a:cubicBezTo>
                <a:cubicBezTo>
                  <a:pt x="679510" y="16868"/>
                  <a:pt x="619432" y="0"/>
                  <a:pt x="619432" y="0"/>
                </a:cubicBezTo>
                <a:cubicBezTo>
                  <a:pt x="589935" y="4916"/>
                  <a:pt x="559953" y="7495"/>
                  <a:pt x="530942" y="14748"/>
                </a:cubicBezTo>
                <a:cubicBezTo>
                  <a:pt x="500778" y="22289"/>
                  <a:pt x="442451" y="44245"/>
                  <a:pt x="442451" y="44245"/>
                </a:cubicBezTo>
                <a:cubicBezTo>
                  <a:pt x="293395" y="456635"/>
                  <a:pt x="0" y="1091381"/>
                  <a:pt x="14748" y="1297858"/>
                </a:cubicBez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 name="Полилиния 15">
            <a:hlinkClick r:id="rId9" action="ppaction://hlinksldjump"/>
          </p:cNvPr>
          <p:cNvSpPr/>
          <p:nvPr/>
        </p:nvSpPr>
        <p:spPr>
          <a:xfrm>
            <a:off x="3213100" y="5221288"/>
            <a:ext cx="1225550" cy="1120775"/>
          </a:xfrm>
          <a:custGeom>
            <a:avLst/>
            <a:gdLst>
              <a:gd name="connsiteX0" fmla="*/ 1226372 w 1226372"/>
              <a:gd name="connsiteY0" fmla="*/ 58994 h 1120877"/>
              <a:gd name="connsiteX1" fmla="*/ 1211623 w 1226372"/>
              <a:gd name="connsiteY1" fmla="*/ 1032387 h 1120877"/>
              <a:gd name="connsiteX2" fmla="*/ 1182126 w 1226372"/>
              <a:gd name="connsiteY2" fmla="*/ 1120877 h 1120877"/>
              <a:gd name="connsiteX3" fmla="*/ 769172 w 1226372"/>
              <a:gd name="connsiteY3" fmla="*/ 1106129 h 1120877"/>
              <a:gd name="connsiteX4" fmla="*/ 680681 w 1226372"/>
              <a:gd name="connsiteY4" fmla="*/ 1076632 h 1120877"/>
              <a:gd name="connsiteX5" fmla="*/ 636436 w 1226372"/>
              <a:gd name="connsiteY5" fmla="*/ 1061884 h 1120877"/>
              <a:gd name="connsiteX6" fmla="*/ 592191 w 1226372"/>
              <a:gd name="connsiteY6" fmla="*/ 1047136 h 1120877"/>
              <a:gd name="connsiteX7" fmla="*/ 488952 w 1226372"/>
              <a:gd name="connsiteY7" fmla="*/ 1002890 h 1120877"/>
              <a:gd name="connsiteX8" fmla="*/ 444707 w 1226372"/>
              <a:gd name="connsiteY8" fmla="*/ 973394 h 1120877"/>
              <a:gd name="connsiteX9" fmla="*/ 400462 w 1226372"/>
              <a:gd name="connsiteY9" fmla="*/ 958645 h 1120877"/>
              <a:gd name="connsiteX10" fmla="*/ 356217 w 1226372"/>
              <a:gd name="connsiteY10" fmla="*/ 929148 h 1120877"/>
              <a:gd name="connsiteX11" fmla="*/ 31752 w 1226372"/>
              <a:gd name="connsiteY11" fmla="*/ 914400 h 1120877"/>
              <a:gd name="connsiteX12" fmla="*/ 2255 w 1226372"/>
              <a:gd name="connsiteY12" fmla="*/ 870155 h 1120877"/>
              <a:gd name="connsiteX13" fmla="*/ 31752 w 1226372"/>
              <a:gd name="connsiteY13" fmla="*/ 678426 h 1120877"/>
              <a:gd name="connsiteX14" fmla="*/ 61249 w 1226372"/>
              <a:gd name="connsiteY14" fmla="*/ 634181 h 1120877"/>
              <a:gd name="connsiteX15" fmla="*/ 105494 w 1226372"/>
              <a:gd name="connsiteY15" fmla="*/ 604684 h 1120877"/>
              <a:gd name="connsiteX16" fmla="*/ 120242 w 1226372"/>
              <a:gd name="connsiteY16" fmla="*/ 560439 h 1120877"/>
              <a:gd name="connsiteX17" fmla="*/ 149739 w 1226372"/>
              <a:gd name="connsiteY17" fmla="*/ 516194 h 1120877"/>
              <a:gd name="connsiteX18" fmla="*/ 164488 w 1226372"/>
              <a:gd name="connsiteY18" fmla="*/ 457200 h 1120877"/>
              <a:gd name="connsiteX19" fmla="*/ 193984 w 1226372"/>
              <a:gd name="connsiteY19" fmla="*/ 265471 h 1120877"/>
              <a:gd name="connsiteX20" fmla="*/ 223481 w 1226372"/>
              <a:gd name="connsiteY20" fmla="*/ 221226 h 1120877"/>
              <a:gd name="connsiteX21" fmla="*/ 267726 w 1226372"/>
              <a:gd name="connsiteY21" fmla="*/ 176981 h 1120877"/>
              <a:gd name="connsiteX22" fmla="*/ 311972 w 1226372"/>
              <a:gd name="connsiteY22" fmla="*/ 162232 h 1120877"/>
              <a:gd name="connsiteX23" fmla="*/ 356217 w 1226372"/>
              <a:gd name="connsiteY23" fmla="*/ 132736 h 1120877"/>
              <a:gd name="connsiteX24" fmla="*/ 415210 w 1226372"/>
              <a:gd name="connsiteY24" fmla="*/ 44245 h 1120877"/>
              <a:gd name="connsiteX25" fmla="*/ 444707 w 1226372"/>
              <a:gd name="connsiteY25" fmla="*/ 0 h 1120877"/>
              <a:gd name="connsiteX26" fmla="*/ 1196875 w 1226372"/>
              <a:gd name="connsiteY26" fmla="*/ 14748 h 1120877"/>
              <a:gd name="connsiteX27" fmla="*/ 1182126 w 1226372"/>
              <a:gd name="connsiteY27" fmla="*/ 73742 h 1120877"/>
              <a:gd name="connsiteX28" fmla="*/ 1167378 w 1226372"/>
              <a:gd name="connsiteY28" fmla="*/ 117987 h 112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6372" h="1120877">
                <a:moveTo>
                  <a:pt x="1226372" y="58994"/>
                </a:moveTo>
                <a:cubicBezTo>
                  <a:pt x="1221456" y="383458"/>
                  <a:pt x="1225132" y="708167"/>
                  <a:pt x="1211623" y="1032387"/>
                </a:cubicBezTo>
                <a:cubicBezTo>
                  <a:pt x="1210329" y="1063452"/>
                  <a:pt x="1182126" y="1120877"/>
                  <a:pt x="1182126" y="1120877"/>
                </a:cubicBezTo>
                <a:cubicBezTo>
                  <a:pt x="1044475" y="1115961"/>
                  <a:pt x="906378" y="1118235"/>
                  <a:pt x="769172" y="1106129"/>
                </a:cubicBezTo>
                <a:cubicBezTo>
                  <a:pt x="738200" y="1103396"/>
                  <a:pt x="710178" y="1086464"/>
                  <a:pt x="680681" y="1076632"/>
                </a:cubicBezTo>
                <a:lnTo>
                  <a:pt x="636436" y="1061884"/>
                </a:lnTo>
                <a:lnTo>
                  <a:pt x="592191" y="1047136"/>
                </a:lnTo>
                <a:cubicBezTo>
                  <a:pt x="481117" y="973086"/>
                  <a:pt x="622279" y="1060030"/>
                  <a:pt x="488952" y="1002890"/>
                </a:cubicBezTo>
                <a:cubicBezTo>
                  <a:pt x="472660" y="995908"/>
                  <a:pt x="460561" y="981321"/>
                  <a:pt x="444707" y="973394"/>
                </a:cubicBezTo>
                <a:cubicBezTo>
                  <a:pt x="430802" y="966442"/>
                  <a:pt x="414367" y="965598"/>
                  <a:pt x="400462" y="958645"/>
                </a:cubicBezTo>
                <a:cubicBezTo>
                  <a:pt x="384608" y="950718"/>
                  <a:pt x="373816" y="931260"/>
                  <a:pt x="356217" y="929148"/>
                </a:cubicBezTo>
                <a:cubicBezTo>
                  <a:pt x="248722" y="916249"/>
                  <a:pt x="139907" y="919316"/>
                  <a:pt x="31752" y="914400"/>
                </a:cubicBezTo>
                <a:cubicBezTo>
                  <a:pt x="21920" y="899652"/>
                  <a:pt x="3614" y="887828"/>
                  <a:pt x="2255" y="870155"/>
                </a:cubicBezTo>
                <a:cubicBezTo>
                  <a:pt x="0" y="840834"/>
                  <a:pt x="7218" y="727494"/>
                  <a:pt x="31752" y="678426"/>
                </a:cubicBezTo>
                <a:cubicBezTo>
                  <a:pt x="39679" y="662572"/>
                  <a:pt x="48715" y="646715"/>
                  <a:pt x="61249" y="634181"/>
                </a:cubicBezTo>
                <a:cubicBezTo>
                  <a:pt x="73783" y="621647"/>
                  <a:pt x="90746" y="614516"/>
                  <a:pt x="105494" y="604684"/>
                </a:cubicBezTo>
                <a:cubicBezTo>
                  <a:pt x="110410" y="589936"/>
                  <a:pt x="113290" y="574344"/>
                  <a:pt x="120242" y="560439"/>
                </a:cubicBezTo>
                <a:cubicBezTo>
                  <a:pt x="128169" y="544585"/>
                  <a:pt x="142757" y="532486"/>
                  <a:pt x="149739" y="516194"/>
                </a:cubicBezTo>
                <a:cubicBezTo>
                  <a:pt x="157724" y="497563"/>
                  <a:pt x="159572" y="476865"/>
                  <a:pt x="164488" y="457200"/>
                </a:cubicBezTo>
                <a:cubicBezTo>
                  <a:pt x="168717" y="414907"/>
                  <a:pt x="167409" y="318621"/>
                  <a:pt x="193984" y="265471"/>
                </a:cubicBezTo>
                <a:cubicBezTo>
                  <a:pt x="201911" y="249617"/>
                  <a:pt x="212133" y="234843"/>
                  <a:pt x="223481" y="221226"/>
                </a:cubicBezTo>
                <a:cubicBezTo>
                  <a:pt x="236834" y="205203"/>
                  <a:pt x="250372" y="188551"/>
                  <a:pt x="267726" y="176981"/>
                </a:cubicBezTo>
                <a:cubicBezTo>
                  <a:pt x="280661" y="168357"/>
                  <a:pt x="298067" y="169185"/>
                  <a:pt x="311972" y="162232"/>
                </a:cubicBezTo>
                <a:cubicBezTo>
                  <a:pt x="327826" y="154305"/>
                  <a:pt x="341469" y="142568"/>
                  <a:pt x="356217" y="132736"/>
                </a:cubicBezTo>
                <a:lnTo>
                  <a:pt x="415210" y="44245"/>
                </a:lnTo>
                <a:lnTo>
                  <a:pt x="444707" y="0"/>
                </a:lnTo>
                <a:lnTo>
                  <a:pt x="1196875" y="14748"/>
                </a:lnTo>
                <a:cubicBezTo>
                  <a:pt x="1217044" y="16765"/>
                  <a:pt x="1187695" y="54252"/>
                  <a:pt x="1182126" y="73742"/>
                </a:cubicBezTo>
                <a:cubicBezTo>
                  <a:pt x="1177855" y="88690"/>
                  <a:pt x="1167378" y="117987"/>
                  <a:pt x="1167378" y="117987"/>
                </a:cubicBezTo>
              </a:path>
            </a:pathLst>
          </a:custGeom>
          <a:solidFill>
            <a:srgbClr val="33CC33">
              <a:alpha val="1176"/>
            </a:srgbClr>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7" name="Полилиния 16"/>
          <p:cNvSpPr/>
          <p:nvPr/>
        </p:nvSpPr>
        <p:spPr>
          <a:xfrm>
            <a:off x="2266950" y="4468813"/>
            <a:ext cx="1227138" cy="1408112"/>
          </a:xfrm>
          <a:custGeom>
            <a:avLst/>
            <a:gdLst>
              <a:gd name="connsiteX0" fmla="*/ 752167 w 1340304"/>
              <a:gd name="connsiteY0" fmla="*/ 1504336 h 1504336"/>
              <a:gd name="connsiteX1" fmla="*/ 766916 w 1340304"/>
              <a:gd name="connsiteY1" fmla="*/ 1445342 h 1504336"/>
              <a:gd name="connsiteX2" fmla="*/ 796412 w 1340304"/>
              <a:gd name="connsiteY2" fmla="*/ 1401097 h 1504336"/>
              <a:gd name="connsiteX3" fmla="*/ 811161 w 1340304"/>
              <a:gd name="connsiteY3" fmla="*/ 1356852 h 1504336"/>
              <a:gd name="connsiteX4" fmla="*/ 825909 w 1340304"/>
              <a:gd name="connsiteY4" fmla="*/ 1268362 h 1504336"/>
              <a:gd name="connsiteX5" fmla="*/ 870154 w 1340304"/>
              <a:gd name="connsiteY5" fmla="*/ 1238865 h 1504336"/>
              <a:gd name="connsiteX6" fmla="*/ 958645 w 1340304"/>
              <a:gd name="connsiteY6" fmla="*/ 1150374 h 1504336"/>
              <a:gd name="connsiteX7" fmla="*/ 988141 w 1340304"/>
              <a:gd name="connsiteY7" fmla="*/ 1106129 h 1504336"/>
              <a:gd name="connsiteX8" fmla="*/ 1032387 w 1340304"/>
              <a:gd name="connsiteY8" fmla="*/ 1076633 h 1504336"/>
              <a:gd name="connsiteX9" fmla="*/ 1106129 w 1340304"/>
              <a:gd name="connsiteY9" fmla="*/ 1002891 h 1504336"/>
              <a:gd name="connsiteX10" fmla="*/ 1135625 w 1340304"/>
              <a:gd name="connsiteY10" fmla="*/ 958645 h 1504336"/>
              <a:gd name="connsiteX11" fmla="*/ 1179870 w 1340304"/>
              <a:gd name="connsiteY11" fmla="*/ 914400 h 1504336"/>
              <a:gd name="connsiteX12" fmla="*/ 1194619 w 1340304"/>
              <a:gd name="connsiteY12" fmla="*/ 840658 h 1504336"/>
              <a:gd name="connsiteX13" fmla="*/ 1268361 w 1340304"/>
              <a:gd name="connsiteY13" fmla="*/ 752168 h 1504336"/>
              <a:gd name="connsiteX14" fmla="*/ 1297858 w 1340304"/>
              <a:gd name="connsiteY14" fmla="*/ 707923 h 1504336"/>
              <a:gd name="connsiteX15" fmla="*/ 1312606 w 1340304"/>
              <a:gd name="connsiteY15" fmla="*/ 471949 h 1504336"/>
              <a:gd name="connsiteX16" fmla="*/ 1268361 w 1340304"/>
              <a:gd name="connsiteY16" fmla="*/ 339213 h 1504336"/>
              <a:gd name="connsiteX17" fmla="*/ 1165122 w 1340304"/>
              <a:gd name="connsiteY17" fmla="*/ 265471 h 1504336"/>
              <a:gd name="connsiteX18" fmla="*/ 1120877 w 1340304"/>
              <a:gd name="connsiteY18" fmla="*/ 221226 h 1504336"/>
              <a:gd name="connsiteX19" fmla="*/ 1091380 w 1340304"/>
              <a:gd name="connsiteY19" fmla="*/ 176981 h 1504336"/>
              <a:gd name="connsiteX20" fmla="*/ 1047135 w 1340304"/>
              <a:gd name="connsiteY20" fmla="*/ 162233 h 1504336"/>
              <a:gd name="connsiteX21" fmla="*/ 943896 w 1340304"/>
              <a:gd name="connsiteY21" fmla="*/ 88491 h 1504336"/>
              <a:gd name="connsiteX22" fmla="*/ 899651 w 1340304"/>
              <a:gd name="connsiteY22" fmla="*/ 44245 h 1504336"/>
              <a:gd name="connsiteX23" fmla="*/ 811161 w 1340304"/>
              <a:gd name="connsiteY23" fmla="*/ 14749 h 1504336"/>
              <a:gd name="connsiteX24" fmla="*/ 766916 w 1340304"/>
              <a:gd name="connsiteY24" fmla="*/ 0 h 1504336"/>
              <a:gd name="connsiteX25" fmla="*/ 619432 w 1340304"/>
              <a:gd name="connsiteY25" fmla="*/ 14749 h 1504336"/>
              <a:gd name="connsiteX26" fmla="*/ 530941 w 1340304"/>
              <a:gd name="connsiteY26" fmla="*/ 73742 h 1504336"/>
              <a:gd name="connsiteX27" fmla="*/ 442451 w 1340304"/>
              <a:gd name="connsiteY27" fmla="*/ 117987 h 1504336"/>
              <a:gd name="connsiteX28" fmla="*/ 412954 w 1340304"/>
              <a:gd name="connsiteY28" fmla="*/ 162233 h 1504336"/>
              <a:gd name="connsiteX29" fmla="*/ 324464 w 1340304"/>
              <a:gd name="connsiteY29" fmla="*/ 250723 h 1504336"/>
              <a:gd name="connsiteX30" fmla="*/ 250722 w 1340304"/>
              <a:gd name="connsiteY30" fmla="*/ 324465 h 1504336"/>
              <a:gd name="connsiteX31" fmla="*/ 176980 w 1340304"/>
              <a:gd name="connsiteY31" fmla="*/ 398207 h 1504336"/>
              <a:gd name="connsiteX32" fmla="*/ 103238 w 1340304"/>
              <a:gd name="connsiteY32" fmla="*/ 486697 h 1504336"/>
              <a:gd name="connsiteX33" fmla="*/ 58993 w 1340304"/>
              <a:gd name="connsiteY33" fmla="*/ 530942 h 1504336"/>
              <a:gd name="connsiteX34" fmla="*/ 0 w 1340304"/>
              <a:gd name="connsiteY34" fmla="*/ 619433 h 1504336"/>
              <a:gd name="connsiteX35" fmla="*/ 29496 w 1340304"/>
              <a:gd name="connsiteY35" fmla="*/ 766916 h 1504336"/>
              <a:gd name="connsiteX36" fmla="*/ 44245 w 1340304"/>
              <a:gd name="connsiteY36" fmla="*/ 825910 h 1504336"/>
              <a:gd name="connsiteX37" fmla="*/ 58993 w 1340304"/>
              <a:gd name="connsiteY37" fmla="*/ 914400 h 1504336"/>
              <a:gd name="connsiteX38" fmla="*/ 191729 w 1340304"/>
              <a:gd name="connsiteY38" fmla="*/ 1032387 h 1504336"/>
              <a:gd name="connsiteX39" fmla="*/ 206477 w 1340304"/>
              <a:gd name="connsiteY39" fmla="*/ 1253613 h 1504336"/>
              <a:gd name="connsiteX40" fmla="*/ 250722 w 1340304"/>
              <a:gd name="connsiteY40" fmla="*/ 1283110 h 1504336"/>
              <a:gd name="connsiteX41" fmla="*/ 339212 w 1340304"/>
              <a:gd name="connsiteY41" fmla="*/ 1312607 h 1504336"/>
              <a:gd name="connsiteX42" fmla="*/ 383458 w 1340304"/>
              <a:gd name="connsiteY42" fmla="*/ 1327355 h 1504336"/>
              <a:gd name="connsiteX43" fmla="*/ 501445 w 1340304"/>
              <a:gd name="connsiteY43" fmla="*/ 1342104 h 1504336"/>
              <a:gd name="connsiteX44" fmla="*/ 634180 w 1340304"/>
              <a:gd name="connsiteY44" fmla="*/ 1356852 h 1504336"/>
              <a:gd name="connsiteX45" fmla="*/ 678425 w 1340304"/>
              <a:gd name="connsiteY45" fmla="*/ 1386349 h 1504336"/>
              <a:gd name="connsiteX46" fmla="*/ 722670 w 1340304"/>
              <a:gd name="connsiteY46" fmla="*/ 1401097 h 1504336"/>
              <a:gd name="connsiteX47" fmla="*/ 737419 w 1340304"/>
              <a:gd name="connsiteY47" fmla="*/ 1445342 h 150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40304" h="1504336">
                <a:moveTo>
                  <a:pt x="752167" y="1504336"/>
                </a:moveTo>
                <a:cubicBezTo>
                  <a:pt x="757083" y="1484671"/>
                  <a:pt x="758931" y="1463973"/>
                  <a:pt x="766916" y="1445342"/>
                </a:cubicBezTo>
                <a:cubicBezTo>
                  <a:pt x="773898" y="1429050"/>
                  <a:pt x="788485" y="1416951"/>
                  <a:pt x="796412" y="1401097"/>
                </a:cubicBezTo>
                <a:cubicBezTo>
                  <a:pt x="803364" y="1387192"/>
                  <a:pt x="806245" y="1371600"/>
                  <a:pt x="811161" y="1356852"/>
                </a:cubicBezTo>
                <a:cubicBezTo>
                  <a:pt x="816077" y="1327355"/>
                  <a:pt x="812536" y="1295109"/>
                  <a:pt x="825909" y="1268362"/>
                </a:cubicBezTo>
                <a:cubicBezTo>
                  <a:pt x="833836" y="1252508"/>
                  <a:pt x="856906" y="1250641"/>
                  <a:pt x="870154" y="1238865"/>
                </a:cubicBezTo>
                <a:cubicBezTo>
                  <a:pt x="901332" y="1211151"/>
                  <a:pt x="929148" y="1179871"/>
                  <a:pt x="958645" y="1150374"/>
                </a:cubicBezTo>
                <a:cubicBezTo>
                  <a:pt x="971179" y="1137840"/>
                  <a:pt x="975607" y="1118663"/>
                  <a:pt x="988141" y="1106129"/>
                </a:cubicBezTo>
                <a:cubicBezTo>
                  <a:pt x="1000675" y="1093595"/>
                  <a:pt x="1017638" y="1086465"/>
                  <a:pt x="1032387" y="1076633"/>
                </a:cubicBezTo>
                <a:cubicBezTo>
                  <a:pt x="1111043" y="958644"/>
                  <a:pt x="1007806" y="1101214"/>
                  <a:pt x="1106129" y="1002891"/>
                </a:cubicBezTo>
                <a:cubicBezTo>
                  <a:pt x="1118663" y="990357"/>
                  <a:pt x="1124278" y="972262"/>
                  <a:pt x="1135625" y="958645"/>
                </a:cubicBezTo>
                <a:cubicBezTo>
                  <a:pt x="1148977" y="942622"/>
                  <a:pt x="1165122" y="929148"/>
                  <a:pt x="1179870" y="914400"/>
                </a:cubicBezTo>
                <a:cubicBezTo>
                  <a:pt x="1184786" y="889819"/>
                  <a:pt x="1185817" y="864129"/>
                  <a:pt x="1194619" y="840658"/>
                </a:cubicBezTo>
                <a:cubicBezTo>
                  <a:pt x="1209599" y="800712"/>
                  <a:pt x="1242278" y="783467"/>
                  <a:pt x="1268361" y="752168"/>
                </a:cubicBezTo>
                <a:cubicBezTo>
                  <a:pt x="1279709" y="738551"/>
                  <a:pt x="1288026" y="722671"/>
                  <a:pt x="1297858" y="707923"/>
                </a:cubicBezTo>
                <a:cubicBezTo>
                  <a:pt x="1340304" y="580582"/>
                  <a:pt x="1334696" y="637626"/>
                  <a:pt x="1312606" y="471949"/>
                </a:cubicBezTo>
                <a:cubicBezTo>
                  <a:pt x="1305923" y="421823"/>
                  <a:pt x="1298214" y="381007"/>
                  <a:pt x="1268361" y="339213"/>
                </a:cubicBezTo>
                <a:cubicBezTo>
                  <a:pt x="1220428" y="272107"/>
                  <a:pt x="1230271" y="312006"/>
                  <a:pt x="1165122" y="265471"/>
                </a:cubicBezTo>
                <a:cubicBezTo>
                  <a:pt x="1148150" y="253348"/>
                  <a:pt x="1134230" y="237249"/>
                  <a:pt x="1120877" y="221226"/>
                </a:cubicBezTo>
                <a:cubicBezTo>
                  <a:pt x="1109529" y="207609"/>
                  <a:pt x="1105221" y="188054"/>
                  <a:pt x="1091380" y="176981"/>
                </a:cubicBezTo>
                <a:cubicBezTo>
                  <a:pt x="1079241" y="167270"/>
                  <a:pt x="1061883" y="167149"/>
                  <a:pt x="1047135" y="162233"/>
                </a:cubicBezTo>
                <a:cubicBezTo>
                  <a:pt x="932096" y="47191"/>
                  <a:pt x="1079782" y="185552"/>
                  <a:pt x="943896" y="88491"/>
                </a:cubicBezTo>
                <a:cubicBezTo>
                  <a:pt x="926924" y="76368"/>
                  <a:pt x="917884" y="54374"/>
                  <a:pt x="899651" y="44245"/>
                </a:cubicBezTo>
                <a:cubicBezTo>
                  <a:pt x="872472" y="29145"/>
                  <a:pt x="840658" y="24581"/>
                  <a:pt x="811161" y="14749"/>
                </a:cubicBezTo>
                <a:lnTo>
                  <a:pt x="766916" y="0"/>
                </a:lnTo>
                <a:cubicBezTo>
                  <a:pt x="717755" y="4916"/>
                  <a:pt x="666590" y="12"/>
                  <a:pt x="619432" y="14749"/>
                </a:cubicBezTo>
                <a:cubicBezTo>
                  <a:pt x="585595" y="25323"/>
                  <a:pt x="564572" y="62531"/>
                  <a:pt x="530941" y="73742"/>
                </a:cubicBezTo>
                <a:cubicBezTo>
                  <a:pt x="469881" y="94096"/>
                  <a:pt x="499631" y="79868"/>
                  <a:pt x="442451" y="117987"/>
                </a:cubicBezTo>
                <a:cubicBezTo>
                  <a:pt x="432619" y="132736"/>
                  <a:pt x="424730" y="148985"/>
                  <a:pt x="412954" y="162233"/>
                </a:cubicBezTo>
                <a:cubicBezTo>
                  <a:pt x="385240" y="193411"/>
                  <a:pt x="347603" y="216014"/>
                  <a:pt x="324464" y="250723"/>
                </a:cubicBezTo>
                <a:cubicBezTo>
                  <a:pt x="285135" y="309716"/>
                  <a:pt x="309715" y="285136"/>
                  <a:pt x="250722" y="324465"/>
                </a:cubicBezTo>
                <a:cubicBezTo>
                  <a:pt x="196644" y="405581"/>
                  <a:pt x="250722" y="336755"/>
                  <a:pt x="176980" y="398207"/>
                </a:cubicBezTo>
                <a:cubicBezTo>
                  <a:pt x="106474" y="456963"/>
                  <a:pt x="155971" y="423418"/>
                  <a:pt x="103238" y="486697"/>
                </a:cubicBezTo>
                <a:cubicBezTo>
                  <a:pt x="89885" y="502720"/>
                  <a:pt x="71798" y="514478"/>
                  <a:pt x="58993" y="530942"/>
                </a:cubicBezTo>
                <a:cubicBezTo>
                  <a:pt x="37228" y="558925"/>
                  <a:pt x="0" y="619433"/>
                  <a:pt x="0" y="619433"/>
                </a:cubicBezTo>
                <a:cubicBezTo>
                  <a:pt x="9832" y="668594"/>
                  <a:pt x="18991" y="717894"/>
                  <a:pt x="29496" y="766916"/>
                </a:cubicBezTo>
                <a:cubicBezTo>
                  <a:pt x="33743" y="786736"/>
                  <a:pt x="40270" y="806034"/>
                  <a:pt x="44245" y="825910"/>
                </a:cubicBezTo>
                <a:cubicBezTo>
                  <a:pt x="50110" y="855233"/>
                  <a:pt x="43926" y="888570"/>
                  <a:pt x="58993" y="914400"/>
                </a:cubicBezTo>
                <a:cubicBezTo>
                  <a:pt x="91140" y="969509"/>
                  <a:pt x="142041" y="999263"/>
                  <a:pt x="191729" y="1032387"/>
                </a:cubicBezTo>
                <a:cubicBezTo>
                  <a:pt x="196645" y="1106129"/>
                  <a:pt x="189550" y="1181672"/>
                  <a:pt x="206477" y="1253613"/>
                </a:cubicBezTo>
                <a:cubicBezTo>
                  <a:pt x="210537" y="1270867"/>
                  <a:pt x="234524" y="1275911"/>
                  <a:pt x="250722" y="1283110"/>
                </a:cubicBezTo>
                <a:cubicBezTo>
                  <a:pt x="279134" y="1295738"/>
                  <a:pt x="309715" y="1302775"/>
                  <a:pt x="339212" y="1312607"/>
                </a:cubicBezTo>
                <a:cubicBezTo>
                  <a:pt x="353961" y="1317523"/>
                  <a:pt x="368032" y="1325427"/>
                  <a:pt x="383458" y="1327355"/>
                </a:cubicBezTo>
                <a:lnTo>
                  <a:pt x="501445" y="1342104"/>
                </a:lnTo>
                <a:lnTo>
                  <a:pt x="634180" y="1356852"/>
                </a:lnTo>
                <a:cubicBezTo>
                  <a:pt x="648928" y="1366684"/>
                  <a:pt x="662571" y="1378422"/>
                  <a:pt x="678425" y="1386349"/>
                </a:cubicBezTo>
                <a:cubicBezTo>
                  <a:pt x="692330" y="1393301"/>
                  <a:pt x="711677" y="1390104"/>
                  <a:pt x="722670" y="1401097"/>
                </a:cubicBezTo>
                <a:cubicBezTo>
                  <a:pt x="733663" y="1412090"/>
                  <a:pt x="737419" y="1445342"/>
                  <a:pt x="737419" y="1445342"/>
                </a:cubicBezTo>
              </a:path>
            </a:pathLst>
          </a:custGeom>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18" name="Полилиния 17">
            <a:hlinkClick r:id="rId10" action="ppaction://hlinksldjump"/>
          </p:cNvPr>
          <p:cNvSpPr/>
          <p:nvPr/>
        </p:nvSpPr>
        <p:spPr>
          <a:xfrm>
            <a:off x="1681163" y="3497263"/>
            <a:ext cx="1019175" cy="1227137"/>
          </a:xfrm>
          <a:custGeom>
            <a:avLst/>
            <a:gdLst>
              <a:gd name="connsiteX0" fmla="*/ 250723 w 1174479"/>
              <a:gd name="connsiteY0" fmla="*/ 1281816 h 1296565"/>
              <a:gd name="connsiteX1" fmla="*/ 398207 w 1174479"/>
              <a:gd name="connsiteY1" fmla="*/ 1252320 h 1296565"/>
              <a:gd name="connsiteX2" fmla="*/ 486697 w 1174479"/>
              <a:gd name="connsiteY2" fmla="*/ 1222823 h 1296565"/>
              <a:gd name="connsiteX3" fmla="*/ 545690 w 1174479"/>
              <a:gd name="connsiteY3" fmla="*/ 1208074 h 1296565"/>
              <a:gd name="connsiteX4" fmla="*/ 589936 w 1174479"/>
              <a:gd name="connsiteY4" fmla="*/ 1193326 h 1296565"/>
              <a:gd name="connsiteX5" fmla="*/ 707923 w 1174479"/>
              <a:gd name="connsiteY5" fmla="*/ 1163829 h 1296565"/>
              <a:gd name="connsiteX6" fmla="*/ 737419 w 1174479"/>
              <a:gd name="connsiteY6" fmla="*/ 1119584 h 1296565"/>
              <a:gd name="connsiteX7" fmla="*/ 825910 w 1174479"/>
              <a:gd name="connsiteY7" fmla="*/ 1060591 h 1296565"/>
              <a:gd name="connsiteX8" fmla="*/ 958645 w 1174479"/>
              <a:gd name="connsiteY8" fmla="*/ 972100 h 1296565"/>
              <a:gd name="connsiteX9" fmla="*/ 1002890 w 1174479"/>
              <a:gd name="connsiteY9" fmla="*/ 942604 h 1296565"/>
              <a:gd name="connsiteX10" fmla="*/ 1091381 w 1174479"/>
              <a:gd name="connsiteY10" fmla="*/ 913107 h 1296565"/>
              <a:gd name="connsiteX11" fmla="*/ 1120878 w 1174479"/>
              <a:gd name="connsiteY11" fmla="*/ 868862 h 1296565"/>
              <a:gd name="connsiteX12" fmla="*/ 1165123 w 1174479"/>
              <a:gd name="connsiteY12" fmla="*/ 839365 h 1296565"/>
              <a:gd name="connsiteX13" fmla="*/ 1150374 w 1174479"/>
              <a:gd name="connsiteY13" fmla="*/ 249429 h 1296565"/>
              <a:gd name="connsiteX14" fmla="*/ 1120878 w 1174479"/>
              <a:gd name="connsiteY14" fmla="*/ 205184 h 1296565"/>
              <a:gd name="connsiteX15" fmla="*/ 1032387 w 1174479"/>
              <a:gd name="connsiteY15" fmla="*/ 131442 h 1296565"/>
              <a:gd name="connsiteX16" fmla="*/ 943897 w 1174479"/>
              <a:gd name="connsiteY16" fmla="*/ 57700 h 1296565"/>
              <a:gd name="connsiteX17" fmla="*/ 855407 w 1174479"/>
              <a:gd name="connsiteY17" fmla="*/ 28204 h 1296565"/>
              <a:gd name="connsiteX18" fmla="*/ 103239 w 1174479"/>
              <a:gd name="connsiteY18" fmla="*/ 57700 h 1296565"/>
              <a:gd name="connsiteX19" fmla="*/ 58994 w 1174479"/>
              <a:gd name="connsiteY19" fmla="*/ 72449 h 1296565"/>
              <a:gd name="connsiteX20" fmla="*/ 29497 w 1174479"/>
              <a:gd name="connsiteY20" fmla="*/ 116694 h 1296565"/>
              <a:gd name="connsiteX21" fmla="*/ 0 w 1174479"/>
              <a:gd name="connsiteY21" fmla="*/ 205184 h 1296565"/>
              <a:gd name="connsiteX22" fmla="*/ 29497 w 1174479"/>
              <a:gd name="connsiteY22" fmla="*/ 898358 h 1296565"/>
              <a:gd name="connsiteX23" fmla="*/ 88490 w 1174479"/>
              <a:gd name="connsiteY23" fmla="*/ 986849 h 1296565"/>
              <a:gd name="connsiteX24" fmla="*/ 132736 w 1174479"/>
              <a:gd name="connsiteY24" fmla="*/ 1090087 h 1296565"/>
              <a:gd name="connsiteX25" fmla="*/ 147484 w 1174479"/>
              <a:gd name="connsiteY25" fmla="*/ 1178578 h 1296565"/>
              <a:gd name="connsiteX26" fmla="*/ 176981 w 1174479"/>
              <a:gd name="connsiteY26" fmla="*/ 1296565 h 1296565"/>
              <a:gd name="connsiteX27" fmla="*/ 250723 w 1174479"/>
              <a:gd name="connsiteY27" fmla="*/ 1281816 h 129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74479" h="1296565">
                <a:moveTo>
                  <a:pt x="250723" y="1281816"/>
                </a:moveTo>
                <a:cubicBezTo>
                  <a:pt x="310514" y="1271851"/>
                  <a:pt x="343208" y="1268820"/>
                  <a:pt x="398207" y="1252320"/>
                </a:cubicBezTo>
                <a:cubicBezTo>
                  <a:pt x="427988" y="1243386"/>
                  <a:pt x="456533" y="1230364"/>
                  <a:pt x="486697" y="1222823"/>
                </a:cubicBezTo>
                <a:cubicBezTo>
                  <a:pt x="506361" y="1217907"/>
                  <a:pt x="526200" y="1213643"/>
                  <a:pt x="545690" y="1208074"/>
                </a:cubicBezTo>
                <a:cubicBezTo>
                  <a:pt x="560638" y="1203803"/>
                  <a:pt x="574854" y="1197096"/>
                  <a:pt x="589936" y="1193326"/>
                </a:cubicBezTo>
                <a:lnTo>
                  <a:pt x="707923" y="1163829"/>
                </a:lnTo>
                <a:cubicBezTo>
                  <a:pt x="717755" y="1149081"/>
                  <a:pt x="724079" y="1131256"/>
                  <a:pt x="737419" y="1119584"/>
                </a:cubicBezTo>
                <a:cubicBezTo>
                  <a:pt x="764099" y="1096240"/>
                  <a:pt x="796413" y="1080255"/>
                  <a:pt x="825910" y="1060591"/>
                </a:cubicBezTo>
                <a:lnTo>
                  <a:pt x="958645" y="972100"/>
                </a:lnTo>
                <a:cubicBezTo>
                  <a:pt x="973393" y="962268"/>
                  <a:pt x="986074" y="948209"/>
                  <a:pt x="1002890" y="942604"/>
                </a:cubicBezTo>
                <a:lnTo>
                  <a:pt x="1091381" y="913107"/>
                </a:lnTo>
                <a:cubicBezTo>
                  <a:pt x="1101213" y="898359"/>
                  <a:pt x="1108344" y="881396"/>
                  <a:pt x="1120878" y="868862"/>
                </a:cubicBezTo>
                <a:cubicBezTo>
                  <a:pt x="1133412" y="856328"/>
                  <a:pt x="1164280" y="857070"/>
                  <a:pt x="1165123" y="839365"/>
                </a:cubicBezTo>
                <a:cubicBezTo>
                  <a:pt x="1174479" y="642881"/>
                  <a:pt x="1164064" y="445659"/>
                  <a:pt x="1150374" y="249429"/>
                </a:cubicBezTo>
                <a:cubicBezTo>
                  <a:pt x="1149140" y="231747"/>
                  <a:pt x="1132225" y="218801"/>
                  <a:pt x="1120878" y="205184"/>
                </a:cubicBezTo>
                <a:cubicBezTo>
                  <a:pt x="1062125" y="134681"/>
                  <a:pt x="1095663" y="184173"/>
                  <a:pt x="1032387" y="131442"/>
                </a:cubicBezTo>
                <a:cubicBezTo>
                  <a:pt x="992696" y="98366"/>
                  <a:pt x="990975" y="78623"/>
                  <a:pt x="943897" y="57700"/>
                </a:cubicBezTo>
                <a:cubicBezTo>
                  <a:pt x="915485" y="45072"/>
                  <a:pt x="855407" y="28204"/>
                  <a:pt x="855407" y="28204"/>
                </a:cubicBezTo>
                <a:cubicBezTo>
                  <a:pt x="736167" y="30796"/>
                  <a:pt x="334037" y="0"/>
                  <a:pt x="103239" y="57700"/>
                </a:cubicBezTo>
                <a:cubicBezTo>
                  <a:pt x="88157" y="61471"/>
                  <a:pt x="73742" y="67533"/>
                  <a:pt x="58994" y="72449"/>
                </a:cubicBezTo>
                <a:cubicBezTo>
                  <a:pt x="49162" y="87197"/>
                  <a:pt x="36696" y="100496"/>
                  <a:pt x="29497" y="116694"/>
                </a:cubicBezTo>
                <a:cubicBezTo>
                  <a:pt x="16869" y="145106"/>
                  <a:pt x="0" y="205184"/>
                  <a:pt x="0" y="205184"/>
                </a:cubicBezTo>
                <a:cubicBezTo>
                  <a:pt x="9832" y="436242"/>
                  <a:pt x="3482" y="668559"/>
                  <a:pt x="29497" y="898358"/>
                </a:cubicBezTo>
                <a:cubicBezTo>
                  <a:pt x="33485" y="933584"/>
                  <a:pt x="77279" y="953218"/>
                  <a:pt x="88490" y="986849"/>
                </a:cubicBezTo>
                <a:cubicBezTo>
                  <a:pt x="110192" y="1051951"/>
                  <a:pt x="96286" y="1017189"/>
                  <a:pt x="132736" y="1090087"/>
                </a:cubicBezTo>
                <a:cubicBezTo>
                  <a:pt x="137652" y="1119584"/>
                  <a:pt x="141218" y="1149338"/>
                  <a:pt x="147484" y="1178578"/>
                </a:cubicBezTo>
                <a:cubicBezTo>
                  <a:pt x="155978" y="1218218"/>
                  <a:pt x="176981" y="1296565"/>
                  <a:pt x="176981" y="1296565"/>
                </a:cubicBezTo>
                <a:lnTo>
                  <a:pt x="250723" y="1281816"/>
                </a:ln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9" name="Полилиния 18">
            <a:hlinkClick r:id="rId11" action="ppaction://hlinksldjump"/>
          </p:cNvPr>
          <p:cNvSpPr/>
          <p:nvPr/>
        </p:nvSpPr>
        <p:spPr>
          <a:xfrm>
            <a:off x="1547813" y="2138363"/>
            <a:ext cx="1268412" cy="1258887"/>
          </a:xfrm>
          <a:custGeom>
            <a:avLst/>
            <a:gdLst>
              <a:gd name="connsiteX0" fmla="*/ 14748 w 1268361"/>
              <a:gd name="connsiteY0" fmla="*/ 1135626 h 1258402"/>
              <a:gd name="connsiteX1" fmla="*/ 58993 w 1268361"/>
              <a:gd name="connsiteY1" fmla="*/ 1150374 h 1258402"/>
              <a:gd name="connsiteX2" fmla="*/ 1194619 w 1268361"/>
              <a:gd name="connsiteY2" fmla="*/ 1150374 h 1258402"/>
              <a:gd name="connsiteX3" fmla="*/ 1224116 w 1268361"/>
              <a:gd name="connsiteY3" fmla="*/ 870155 h 1258402"/>
              <a:gd name="connsiteX4" fmla="*/ 1253613 w 1268361"/>
              <a:gd name="connsiteY4" fmla="*/ 825910 h 1258402"/>
              <a:gd name="connsiteX5" fmla="*/ 1268361 w 1268361"/>
              <a:gd name="connsiteY5" fmla="*/ 781665 h 1258402"/>
              <a:gd name="connsiteX6" fmla="*/ 1253613 w 1268361"/>
              <a:gd name="connsiteY6" fmla="*/ 486697 h 1258402"/>
              <a:gd name="connsiteX7" fmla="*/ 1224116 w 1268361"/>
              <a:gd name="connsiteY7" fmla="*/ 398207 h 1258402"/>
              <a:gd name="connsiteX8" fmla="*/ 1091380 w 1268361"/>
              <a:gd name="connsiteY8" fmla="*/ 294968 h 1258402"/>
              <a:gd name="connsiteX9" fmla="*/ 1032387 w 1268361"/>
              <a:gd name="connsiteY9" fmla="*/ 265471 h 1258402"/>
              <a:gd name="connsiteX10" fmla="*/ 884903 w 1268361"/>
              <a:gd name="connsiteY10" fmla="*/ 191729 h 1258402"/>
              <a:gd name="connsiteX11" fmla="*/ 781664 w 1268361"/>
              <a:gd name="connsiteY11" fmla="*/ 147484 h 1258402"/>
              <a:gd name="connsiteX12" fmla="*/ 678425 w 1268361"/>
              <a:gd name="connsiteY12" fmla="*/ 88490 h 1258402"/>
              <a:gd name="connsiteX13" fmla="*/ 634180 w 1268361"/>
              <a:gd name="connsiteY13" fmla="*/ 73742 h 1258402"/>
              <a:gd name="connsiteX14" fmla="*/ 501445 w 1268361"/>
              <a:gd name="connsiteY14" fmla="*/ 14749 h 1258402"/>
              <a:gd name="connsiteX15" fmla="*/ 457200 w 1268361"/>
              <a:gd name="connsiteY15" fmla="*/ 0 h 1258402"/>
              <a:gd name="connsiteX16" fmla="*/ 353961 w 1268361"/>
              <a:gd name="connsiteY16" fmla="*/ 29497 h 1258402"/>
              <a:gd name="connsiteX17" fmla="*/ 309716 w 1268361"/>
              <a:gd name="connsiteY17" fmla="*/ 58994 h 1258402"/>
              <a:gd name="connsiteX18" fmla="*/ 265471 w 1268361"/>
              <a:gd name="connsiteY18" fmla="*/ 162232 h 1258402"/>
              <a:gd name="connsiteX19" fmla="*/ 221225 w 1268361"/>
              <a:gd name="connsiteY19" fmla="*/ 309716 h 1258402"/>
              <a:gd name="connsiteX20" fmla="*/ 176980 w 1268361"/>
              <a:gd name="connsiteY20" fmla="*/ 427703 h 1258402"/>
              <a:gd name="connsiteX21" fmla="*/ 162232 w 1268361"/>
              <a:gd name="connsiteY21" fmla="*/ 560439 h 1258402"/>
              <a:gd name="connsiteX22" fmla="*/ 147484 w 1268361"/>
              <a:gd name="connsiteY22" fmla="*/ 722671 h 1258402"/>
              <a:gd name="connsiteX23" fmla="*/ 132735 w 1268361"/>
              <a:gd name="connsiteY23" fmla="*/ 766916 h 1258402"/>
              <a:gd name="connsiteX24" fmla="*/ 117987 w 1268361"/>
              <a:gd name="connsiteY24" fmla="*/ 840658 h 1258402"/>
              <a:gd name="connsiteX25" fmla="*/ 29496 w 1268361"/>
              <a:gd name="connsiteY25" fmla="*/ 1017639 h 1258402"/>
              <a:gd name="connsiteX26" fmla="*/ 0 w 1268361"/>
              <a:gd name="connsiteY26" fmla="*/ 1061884 h 1258402"/>
              <a:gd name="connsiteX27" fmla="*/ 14748 w 1268361"/>
              <a:gd name="connsiteY27" fmla="*/ 1135626 h 125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68361" h="1258402">
                <a:moveTo>
                  <a:pt x="14748" y="1135626"/>
                </a:moveTo>
                <a:cubicBezTo>
                  <a:pt x="29496" y="1140542"/>
                  <a:pt x="43466" y="1149598"/>
                  <a:pt x="58993" y="1150374"/>
                </a:cubicBezTo>
                <a:cubicBezTo>
                  <a:pt x="573951" y="1176122"/>
                  <a:pt x="668567" y="1163526"/>
                  <a:pt x="1194619" y="1150374"/>
                </a:cubicBezTo>
                <a:cubicBezTo>
                  <a:pt x="1243281" y="1004386"/>
                  <a:pt x="1162813" y="1258402"/>
                  <a:pt x="1224116" y="870155"/>
                </a:cubicBezTo>
                <a:cubicBezTo>
                  <a:pt x="1226881" y="852647"/>
                  <a:pt x="1243781" y="840658"/>
                  <a:pt x="1253613" y="825910"/>
                </a:cubicBezTo>
                <a:cubicBezTo>
                  <a:pt x="1258529" y="811162"/>
                  <a:pt x="1268361" y="797211"/>
                  <a:pt x="1268361" y="781665"/>
                </a:cubicBezTo>
                <a:cubicBezTo>
                  <a:pt x="1268361" y="683220"/>
                  <a:pt x="1264897" y="584494"/>
                  <a:pt x="1253613" y="486697"/>
                </a:cubicBezTo>
                <a:cubicBezTo>
                  <a:pt x="1250049" y="455810"/>
                  <a:pt x="1246101" y="420193"/>
                  <a:pt x="1224116" y="398207"/>
                </a:cubicBezTo>
                <a:cubicBezTo>
                  <a:pt x="1175559" y="349649"/>
                  <a:pt x="1161949" y="330253"/>
                  <a:pt x="1091380" y="294968"/>
                </a:cubicBezTo>
                <a:cubicBezTo>
                  <a:pt x="1071716" y="285136"/>
                  <a:pt x="1051239" y="276782"/>
                  <a:pt x="1032387" y="265471"/>
                </a:cubicBezTo>
                <a:cubicBezTo>
                  <a:pt x="906964" y="190218"/>
                  <a:pt x="989761" y="217945"/>
                  <a:pt x="884903" y="191729"/>
                </a:cubicBezTo>
                <a:cubicBezTo>
                  <a:pt x="795238" y="131951"/>
                  <a:pt x="890508" y="188300"/>
                  <a:pt x="781664" y="147484"/>
                </a:cubicBezTo>
                <a:cubicBezTo>
                  <a:pt x="678245" y="108702"/>
                  <a:pt x="764000" y="131277"/>
                  <a:pt x="678425" y="88490"/>
                </a:cubicBezTo>
                <a:cubicBezTo>
                  <a:pt x="664520" y="81538"/>
                  <a:pt x="648928" y="78658"/>
                  <a:pt x="634180" y="73742"/>
                </a:cubicBezTo>
                <a:cubicBezTo>
                  <a:pt x="564064" y="26997"/>
                  <a:pt x="606753" y="49852"/>
                  <a:pt x="501445" y="14749"/>
                </a:cubicBezTo>
                <a:lnTo>
                  <a:pt x="457200" y="0"/>
                </a:lnTo>
                <a:cubicBezTo>
                  <a:pt x="438303" y="4724"/>
                  <a:pt x="375116" y="18920"/>
                  <a:pt x="353961" y="29497"/>
                </a:cubicBezTo>
                <a:cubicBezTo>
                  <a:pt x="338107" y="37424"/>
                  <a:pt x="324464" y="49162"/>
                  <a:pt x="309716" y="58994"/>
                </a:cubicBezTo>
                <a:cubicBezTo>
                  <a:pt x="267372" y="228363"/>
                  <a:pt x="326582" y="19638"/>
                  <a:pt x="265471" y="162232"/>
                </a:cubicBezTo>
                <a:cubicBezTo>
                  <a:pt x="201952" y="310443"/>
                  <a:pt x="320373" y="111414"/>
                  <a:pt x="221225" y="309716"/>
                </a:cubicBezTo>
                <a:cubicBezTo>
                  <a:pt x="182664" y="386840"/>
                  <a:pt x="197062" y="347381"/>
                  <a:pt x="176980" y="427703"/>
                </a:cubicBezTo>
                <a:cubicBezTo>
                  <a:pt x="172064" y="471948"/>
                  <a:pt x="166662" y="516142"/>
                  <a:pt x="162232" y="560439"/>
                </a:cubicBezTo>
                <a:cubicBezTo>
                  <a:pt x="156829" y="614470"/>
                  <a:pt x="155163" y="668916"/>
                  <a:pt x="147484" y="722671"/>
                </a:cubicBezTo>
                <a:cubicBezTo>
                  <a:pt x="145285" y="738061"/>
                  <a:pt x="136506" y="751834"/>
                  <a:pt x="132735" y="766916"/>
                </a:cubicBezTo>
                <a:cubicBezTo>
                  <a:pt x="126655" y="791235"/>
                  <a:pt x="124583" y="816474"/>
                  <a:pt x="117987" y="840658"/>
                </a:cubicBezTo>
                <a:cubicBezTo>
                  <a:pt x="89805" y="943994"/>
                  <a:pt x="91456" y="924699"/>
                  <a:pt x="29496" y="1017639"/>
                </a:cubicBezTo>
                <a:cubicBezTo>
                  <a:pt x="19664" y="1032387"/>
                  <a:pt x="0" y="1044159"/>
                  <a:pt x="0" y="1061884"/>
                </a:cubicBezTo>
                <a:lnTo>
                  <a:pt x="14748" y="1135626"/>
                </a:ln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 name="Полилиния 19">
            <a:hlinkClick r:id="rId12" action="ppaction://hlinksldjump"/>
          </p:cNvPr>
          <p:cNvSpPr/>
          <p:nvPr/>
        </p:nvSpPr>
        <p:spPr>
          <a:xfrm>
            <a:off x="2197100" y="1017588"/>
            <a:ext cx="1284288" cy="1423987"/>
          </a:xfrm>
          <a:custGeom>
            <a:avLst/>
            <a:gdLst>
              <a:gd name="connsiteX0" fmla="*/ 812319 w 1284267"/>
              <a:gd name="connsiteY0" fmla="*/ 1401096 h 1423517"/>
              <a:gd name="connsiteX1" fmla="*/ 886061 w 1284267"/>
              <a:gd name="connsiteY1" fmla="*/ 1342103 h 1423517"/>
              <a:gd name="connsiteX2" fmla="*/ 915558 w 1284267"/>
              <a:gd name="connsiteY2" fmla="*/ 1297858 h 1423517"/>
              <a:gd name="connsiteX3" fmla="*/ 1004048 w 1284267"/>
              <a:gd name="connsiteY3" fmla="*/ 1224116 h 1423517"/>
              <a:gd name="connsiteX4" fmla="*/ 1033545 w 1284267"/>
              <a:gd name="connsiteY4" fmla="*/ 1179871 h 1423517"/>
              <a:gd name="connsiteX5" fmla="*/ 1122035 w 1284267"/>
              <a:gd name="connsiteY5" fmla="*/ 1135626 h 1423517"/>
              <a:gd name="connsiteX6" fmla="*/ 1195777 w 1284267"/>
              <a:gd name="connsiteY6" fmla="*/ 1061884 h 1423517"/>
              <a:gd name="connsiteX7" fmla="*/ 1240022 w 1284267"/>
              <a:gd name="connsiteY7" fmla="*/ 1032387 h 1423517"/>
              <a:gd name="connsiteX8" fmla="*/ 1284267 w 1284267"/>
              <a:gd name="connsiteY8" fmla="*/ 943896 h 1423517"/>
              <a:gd name="connsiteX9" fmla="*/ 1254771 w 1284267"/>
              <a:gd name="connsiteY9" fmla="*/ 766916 h 1423517"/>
              <a:gd name="connsiteX10" fmla="*/ 1240022 w 1284267"/>
              <a:gd name="connsiteY10" fmla="*/ 722671 h 1423517"/>
              <a:gd name="connsiteX11" fmla="*/ 1210525 w 1284267"/>
              <a:gd name="connsiteY11" fmla="*/ 678426 h 1423517"/>
              <a:gd name="connsiteX12" fmla="*/ 1195777 w 1284267"/>
              <a:gd name="connsiteY12" fmla="*/ 634180 h 1423517"/>
              <a:gd name="connsiteX13" fmla="*/ 1122035 w 1284267"/>
              <a:gd name="connsiteY13" fmla="*/ 530942 h 1423517"/>
              <a:gd name="connsiteX14" fmla="*/ 1077790 w 1284267"/>
              <a:gd name="connsiteY14" fmla="*/ 501445 h 1423517"/>
              <a:gd name="connsiteX15" fmla="*/ 1018796 w 1284267"/>
              <a:gd name="connsiteY15" fmla="*/ 427703 h 1423517"/>
              <a:gd name="connsiteX16" fmla="*/ 989300 w 1284267"/>
              <a:gd name="connsiteY16" fmla="*/ 368709 h 1423517"/>
              <a:gd name="connsiteX17" fmla="*/ 959803 w 1284267"/>
              <a:gd name="connsiteY17" fmla="*/ 324464 h 1423517"/>
              <a:gd name="connsiteX18" fmla="*/ 915558 w 1284267"/>
              <a:gd name="connsiteY18" fmla="*/ 176980 h 1423517"/>
              <a:gd name="connsiteX19" fmla="*/ 871313 w 1284267"/>
              <a:gd name="connsiteY19" fmla="*/ 73742 h 1423517"/>
              <a:gd name="connsiteX20" fmla="*/ 841816 w 1284267"/>
              <a:gd name="connsiteY20" fmla="*/ 29496 h 1423517"/>
              <a:gd name="connsiteX21" fmla="*/ 738577 w 1284267"/>
              <a:gd name="connsiteY21" fmla="*/ 0 h 1423517"/>
              <a:gd name="connsiteX22" fmla="*/ 605842 w 1284267"/>
              <a:gd name="connsiteY22" fmla="*/ 29496 h 1423517"/>
              <a:gd name="connsiteX23" fmla="*/ 561596 w 1284267"/>
              <a:gd name="connsiteY23" fmla="*/ 58993 h 1423517"/>
              <a:gd name="connsiteX24" fmla="*/ 458358 w 1284267"/>
              <a:gd name="connsiteY24" fmla="*/ 117987 h 1423517"/>
              <a:gd name="connsiteX25" fmla="*/ 399364 w 1284267"/>
              <a:gd name="connsiteY25" fmla="*/ 206477 h 1423517"/>
              <a:gd name="connsiteX26" fmla="*/ 355119 w 1284267"/>
              <a:gd name="connsiteY26" fmla="*/ 250722 h 1423517"/>
              <a:gd name="connsiteX27" fmla="*/ 266629 w 1284267"/>
              <a:gd name="connsiteY27" fmla="*/ 383458 h 1423517"/>
              <a:gd name="connsiteX28" fmla="*/ 237132 w 1284267"/>
              <a:gd name="connsiteY28" fmla="*/ 427703 h 1423517"/>
              <a:gd name="connsiteX29" fmla="*/ 192887 w 1284267"/>
              <a:gd name="connsiteY29" fmla="*/ 442451 h 1423517"/>
              <a:gd name="connsiteX30" fmla="*/ 148642 w 1284267"/>
              <a:gd name="connsiteY30" fmla="*/ 486696 h 1423517"/>
              <a:gd name="connsiteX31" fmla="*/ 104396 w 1284267"/>
              <a:gd name="connsiteY31" fmla="*/ 516193 h 1423517"/>
              <a:gd name="connsiteX32" fmla="*/ 30654 w 1284267"/>
              <a:gd name="connsiteY32" fmla="*/ 589935 h 1423517"/>
              <a:gd name="connsiteX33" fmla="*/ 30654 w 1284267"/>
              <a:gd name="connsiteY33" fmla="*/ 796413 h 1423517"/>
              <a:gd name="connsiteX34" fmla="*/ 89648 w 1284267"/>
              <a:gd name="connsiteY34" fmla="*/ 884903 h 1423517"/>
              <a:gd name="connsiteX35" fmla="*/ 163390 w 1284267"/>
              <a:gd name="connsiteY35" fmla="*/ 988142 h 1423517"/>
              <a:gd name="connsiteX36" fmla="*/ 251880 w 1284267"/>
              <a:gd name="connsiteY36" fmla="*/ 1032387 h 1423517"/>
              <a:gd name="connsiteX37" fmla="*/ 296125 w 1284267"/>
              <a:gd name="connsiteY37" fmla="*/ 1061884 h 1423517"/>
              <a:gd name="connsiteX38" fmla="*/ 340371 w 1284267"/>
              <a:gd name="connsiteY38" fmla="*/ 1106129 h 1423517"/>
              <a:gd name="connsiteX39" fmla="*/ 473106 w 1284267"/>
              <a:gd name="connsiteY39" fmla="*/ 1179871 h 1423517"/>
              <a:gd name="connsiteX40" fmla="*/ 532100 w 1284267"/>
              <a:gd name="connsiteY40" fmla="*/ 1224116 h 1423517"/>
              <a:gd name="connsiteX41" fmla="*/ 576345 w 1284267"/>
              <a:gd name="connsiteY41" fmla="*/ 1253613 h 1423517"/>
              <a:gd name="connsiteX42" fmla="*/ 591093 w 1284267"/>
              <a:gd name="connsiteY42" fmla="*/ 1297858 h 1423517"/>
              <a:gd name="connsiteX43" fmla="*/ 694332 w 1284267"/>
              <a:gd name="connsiteY43" fmla="*/ 1371600 h 1423517"/>
              <a:gd name="connsiteX44" fmla="*/ 738577 w 1284267"/>
              <a:gd name="connsiteY44" fmla="*/ 1401096 h 1423517"/>
              <a:gd name="connsiteX45" fmla="*/ 812319 w 1284267"/>
              <a:gd name="connsiteY45" fmla="*/ 1401096 h 142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84267" h="1423517">
                <a:moveTo>
                  <a:pt x="812319" y="1401096"/>
                </a:moveTo>
                <a:cubicBezTo>
                  <a:pt x="836900" y="1391264"/>
                  <a:pt x="784293" y="1423517"/>
                  <a:pt x="886061" y="1342103"/>
                </a:cubicBezTo>
                <a:cubicBezTo>
                  <a:pt x="899902" y="1331030"/>
                  <a:pt x="904210" y="1311475"/>
                  <a:pt x="915558" y="1297858"/>
                </a:cubicBezTo>
                <a:cubicBezTo>
                  <a:pt x="951045" y="1255274"/>
                  <a:pt x="960543" y="1253119"/>
                  <a:pt x="1004048" y="1224116"/>
                </a:cubicBezTo>
                <a:cubicBezTo>
                  <a:pt x="1013880" y="1209368"/>
                  <a:pt x="1021011" y="1192405"/>
                  <a:pt x="1033545" y="1179871"/>
                </a:cubicBezTo>
                <a:cubicBezTo>
                  <a:pt x="1062136" y="1151280"/>
                  <a:pt x="1086048" y="1147621"/>
                  <a:pt x="1122035" y="1135626"/>
                </a:cubicBezTo>
                <a:cubicBezTo>
                  <a:pt x="1240022" y="1056967"/>
                  <a:pt x="1097454" y="1160207"/>
                  <a:pt x="1195777" y="1061884"/>
                </a:cubicBezTo>
                <a:cubicBezTo>
                  <a:pt x="1208311" y="1049350"/>
                  <a:pt x="1225274" y="1042219"/>
                  <a:pt x="1240022" y="1032387"/>
                </a:cubicBezTo>
                <a:cubicBezTo>
                  <a:pt x="1254937" y="1010015"/>
                  <a:pt x="1284267" y="974429"/>
                  <a:pt x="1284267" y="943896"/>
                </a:cubicBezTo>
                <a:cubicBezTo>
                  <a:pt x="1284267" y="890036"/>
                  <a:pt x="1270304" y="821280"/>
                  <a:pt x="1254771" y="766916"/>
                </a:cubicBezTo>
                <a:cubicBezTo>
                  <a:pt x="1250500" y="751968"/>
                  <a:pt x="1246975" y="736576"/>
                  <a:pt x="1240022" y="722671"/>
                </a:cubicBezTo>
                <a:cubicBezTo>
                  <a:pt x="1232095" y="706817"/>
                  <a:pt x="1220357" y="693174"/>
                  <a:pt x="1210525" y="678426"/>
                </a:cubicBezTo>
                <a:cubicBezTo>
                  <a:pt x="1205609" y="663677"/>
                  <a:pt x="1202729" y="648085"/>
                  <a:pt x="1195777" y="634180"/>
                </a:cubicBezTo>
                <a:cubicBezTo>
                  <a:pt x="1187403" y="617432"/>
                  <a:pt x="1128715" y="537622"/>
                  <a:pt x="1122035" y="530942"/>
                </a:cubicBezTo>
                <a:cubicBezTo>
                  <a:pt x="1109501" y="518408"/>
                  <a:pt x="1092538" y="511277"/>
                  <a:pt x="1077790" y="501445"/>
                </a:cubicBezTo>
                <a:cubicBezTo>
                  <a:pt x="1040881" y="353802"/>
                  <a:pt x="1096377" y="505284"/>
                  <a:pt x="1018796" y="427703"/>
                </a:cubicBezTo>
                <a:cubicBezTo>
                  <a:pt x="1003250" y="412157"/>
                  <a:pt x="1000208" y="387798"/>
                  <a:pt x="989300" y="368709"/>
                </a:cubicBezTo>
                <a:cubicBezTo>
                  <a:pt x="980506" y="353319"/>
                  <a:pt x="967002" y="340662"/>
                  <a:pt x="959803" y="324464"/>
                </a:cubicBezTo>
                <a:cubicBezTo>
                  <a:pt x="931760" y="261368"/>
                  <a:pt x="932720" y="237047"/>
                  <a:pt x="915558" y="176980"/>
                </a:cubicBezTo>
                <a:cubicBezTo>
                  <a:pt x="903741" y="135619"/>
                  <a:pt x="893783" y="113065"/>
                  <a:pt x="871313" y="73742"/>
                </a:cubicBezTo>
                <a:cubicBezTo>
                  <a:pt x="862519" y="58352"/>
                  <a:pt x="855657" y="40569"/>
                  <a:pt x="841816" y="29496"/>
                </a:cubicBezTo>
                <a:cubicBezTo>
                  <a:pt x="832199" y="21802"/>
                  <a:pt x="742431" y="963"/>
                  <a:pt x="738577" y="0"/>
                </a:cubicBezTo>
                <a:cubicBezTo>
                  <a:pt x="704592" y="5664"/>
                  <a:pt x="642148" y="11343"/>
                  <a:pt x="605842" y="29496"/>
                </a:cubicBezTo>
                <a:cubicBezTo>
                  <a:pt x="589988" y="37423"/>
                  <a:pt x="576986" y="50199"/>
                  <a:pt x="561596" y="58993"/>
                </a:cubicBezTo>
                <a:cubicBezTo>
                  <a:pt x="430621" y="133836"/>
                  <a:pt x="566148" y="46126"/>
                  <a:pt x="458358" y="117987"/>
                </a:cubicBezTo>
                <a:cubicBezTo>
                  <a:pt x="438693" y="147484"/>
                  <a:pt x="424431" y="181410"/>
                  <a:pt x="399364" y="206477"/>
                </a:cubicBezTo>
                <a:cubicBezTo>
                  <a:pt x="384616" y="221225"/>
                  <a:pt x="367924" y="234258"/>
                  <a:pt x="355119" y="250722"/>
                </a:cubicBezTo>
                <a:cubicBezTo>
                  <a:pt x="355105" y="250740"/>
                  <a:pt x="281384" y="361325"/>
                  <a:pt x="266629" y="383458"/>
                </a:cubicBezTo>
                <a:cubicBezTo>
                  <a:pt x="256797" y="398206"/>
                  <a:pt x="253948" y="422098"/>
                  <a:pt x="237132" y="427703"/>
                </a:cubicBezTo>
                <a:lnTo>
                  <a:pt x="192887" y="442451"/>
                </a:lnTo>
                <a:cubicBezTo>
                  <a:pt x="178139" y="457199"/>
                  <a:pt x="164665" y="473344"/>
                  <a:pt x="148642" y="486696"/>
                </a:cubicBezTo>
                <a:cubicBezTo>
                  <a:pt x="135025" y="498044"/>
                  <a:pt x="116930" y="503659"/>
                  <a:pt x="104396" y="516193"/>
                </a:cubicBezTo>
                <a:cubicBezTo>
                  <a:pt x="6073" y="614516"/>
                  <a:pt x="148645" y="511275"/>
                  <a:pt x="30654" y="589935"/>
                </a:cubicBezTo>
                <a:cubicBezTo>
                  <a:pt x="14573" y="670341"/>
                  <a:pt x="0" y="704452"/>
                  <a:pt x="30654" y="796413"/>
                </a:cubicBezTo>
                <a:cubicBezTo>
                  <a:pt x="41864" y="830044"/>
                  <a:pt x="69983" y="855406"/>
                  <a:pt x="89648" y="884903"/>
                </a:cubicBezTo>
                <a:cubicBezTo>
                  <a:pt x="106395" y="910023"/>
                  <a:pt x="145100" y="969852"/>
                  <a:pt x="163390" y="988142"/>
                </a:cubicBezTo>
                <a:cubicBezTo>
                  <a:pt x="205654" y="1030406"/>
                  <a:pt x="203902" y="1008398"/>
                  <a:pt x="251880" y="1032387"/>
                </a:cubicBezTo>
                <a:cubicBezTo>
                  <a:pt x="267734" y="1040314"/>
                  <a:pt x="282508" y="1050537"/>
                  <a:pt x="296125" y="1061884"/>
                </a:cubicBezTo>
                <a:cubicBezTo>
                  <a:pt x="312148" y="1075237"/>
                  <a:pt x="323907" y="1093324"/>
                  <a:pt x="340371" y="1106129"/>
                </a:cubicBezTo>
                <a:cubicBezTo>
                  <a:pt x="416440" y="1165293"/>
                  <a:pt x="406350" y="1157618"/>
                  <a:pt x="473106" y="1179871"/>
                </a:cubicBezTo>
                <a:cubicBezTo>
                  <a:pt x="492771" y="1194619"/>
                  <a:pt x="512098" y="1209829"/>
                  <a:pt x="532100" y="1224116"/>
                </a:cubicBezTo>
                <a:cubicBezTo>
                  <a:pt x="546524" y="1234419"/>
                  <a:pt x="565272" y="1239772"/>
                  <a:pt x="576345" y="1253613"/>
                </a:cubicBezTo>
                <a:cubicBezTo>
                  <a:pt x="586056" y="1265752"/>
                  <a:pt x="582470" y="1284923"/>
                  <a:pt x="591093" y="1297858"/>
                </a:cubicBezTo>
                <a:cubicBezTo>
                  <a:pt x="624355" y="1347751"/>
                  <a:pt x="644648" y="1343209"/>
                  <a:pt x="694332" y="1371600"/>
                </a:cubicBezTo>
                <a:cubicBezTo>
                  <a:pt x="709722" y="1380394"/>
                  <a:pt x="721274" y="1397251"/>
                  <a:pt x="738577" y="1401096"/>
                </a:cubicBezTo>
                <a:cubicBezTo>
                  <a:pt x="767371" y="1407495"/>
                  <a:pt x="787738" y="1410928"/>
                  <a:pt x="812319" y="1401096"/>
                </a:cubicBezTo>
                <a:close/>
              </a:path>
            </a:pathLst>
          </a:custGeom>
          <a:solidFill>
            <a:srgbClr val="66FF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1" name="Полилиния 20">
            <a:hlinkClick r:id="rId13" action="ppaction://hlinksldjump"/>
          </p:cNvPr>
          <p:cNvSpPr/>
          <p:nvPr/>
        </p:nvSpPr>
        <p:spPr>
          <a:xfrm>
            <a:off x="3419475" y="501650"/>
            <a:ext cx="1049338" cy="1271588"/>
          </a:xfrm>
          <a:custGeom>
            <a:avLst/>
            <a:gdLst>
              <a:gd name="connsiteX0" fmla="*/ 435247 w 1157918"/>
              <a:gd name="connsiteY0" fmla="*/ 1253613 h 1297200"/>
              <a:gd name="connsiteX1" fmla="*/ 494241 w 1157918"/>
              <a:gd name="connsiteY1" fmla="*/ 1238865 h 1297200"/>
              <a:gd name="connsiteX2" fmla="*/ 671222 w 1157918"/>
              <a:gd name="connsiteY2" fmla="*/ 1224116 h 1297200"/>
              <a:gd name="connsiteX3" fmla="*/ 803957 w 1157918"/>
              <a:gd name="connsiteY3" fmla="*/ 1179871 h 1297200"/>
              <a:gd name="connsiteX4" fmla="*/ 848202 w 1157918"/>
              <a:gd name="connsiteY4" fmla="*/ 1165123 h 1297200"/>
              <a:gd name="connsiteX5" fmla="*/ 1054680 w 1157918"/>
              <a:gd name="connsiteY5" fmla="*/ 1150374 h 1297200"/>
              <a:gd name="connsiteX6" fmla="*/ 1098925 w 1157918"/>
              <a:gd name="connsiteY6" fmla="*/ 1120878 h 1297200"/>
              <a:gd name="connsiteX7" fmla="*/ 1157918 w 1157918"/>
              <a:gd name="connsiteY7" fmla="*/ 1032387 h 1297200"/>
              <a:gd name="connsiteX8" fmla="*/ 1143170 w 1157918"/>
              <a:gd name="connsiteY8" fmla="*/ 383458 h 1297200"/>
              <a:gd name="connsiteX9" fmla="*/ 1128422 w 1157918"/>
              <a:gd name="connsiteY9" fmla="*/ 339213 h 1297200"/>
              <a:gd name="connsiteX10" fmla="*/ 1113673 w 1157918"/>
              <a:gd name="connsiteY10" fmla="*/ 176981 h 1297200"/>
              <a:gd name="connsiteX11" fmla="*/ 1069428 w 1157918"/>
              <a:gd name="connsiteY11" fmla="*/ 73742 h 1297200"/>
              <a:gd name="connsiteX12" fmla="*/ 1010434 w 1157918"/>
              <a:gd name="connsiteY12" fmla="*/ 0 h 1297200"/>
              <a:gd name="connsiteX13" fmla="*/ 302512 w 1157918"/>
              <a:gd name="connsiteY13" fmla="*/ 14749 h 1297200"/>
              <a:gd name="connsiteX14" fmla="*/ 258267 w 1157918"/>
              <a:gd name="connsiteY14" fmla="*/ 29497 h 1297200"/>
              <a:gd name="connsiteX15" fmla="*/ 140280 w 1157918"/>
              <a:gd name="connsiteY15" fmla="*/ 58994 h 1297200"/>
              <a:gd name="connsiteX16" fmla="*/ 96034 w 1157918"/>
              <a:gd name="connsiteY16" fmla="*/ 103239 h 1297200"/>
              <a:gd name="connsiteX17" fmla="*/ 51789 w 1157918"/>
              <a:gd name="connsiteY17" fmla="*/ 132736 h 1297200"/>
              <a:gd name="connsiteX18" fmla="*/ 37041 w 1157918"/>
              <a:gd name="connsiteY18" fmla="*/ 176981 h 1297200"/>
              <a:gd name="connsiteX19" fmla="*/ 7544 w 1157918"/>
              <a:gd name="connsiteY19" fmla="*/ 280220 h 1297200"/>
              <a:gd name="connsiteX20" fmla="*/ 22292 w 1157918"/>
              <a:gd name="connsiteY20" fmla="*/ 412955 h 1297200"/>
              <a:gd name="connsiteX21" fmla="*/ 51789 w 1157918"/>
              <a:gd name="connsiteY21" fmla="*/ 501445 h 1297200"/>
              <a:gd name="connsiteX22" fmla="*/ 66538 w 1157918"/>
              <a:gd name="connsiteY22" fmla="*/ 722671 h 1297200"/>
              <a:gd name="connsiteX23" fmla="*/ 81286 w 1157918"/>
              <a:gd name="connsiteY23" fmla="*/ 796413 h 1297200"/>
              <a:gd name="connsiteX24" fmla="*/ 110783 w 1157918"/>
              <a:gd name="connsiteY24" fmla="*/ 1002890 h 1297200"/>
              <a:gd name="connsiteX25" fmla="*/ 155028 w 1157918"/>
              <a:gd name="connsiteY25" fmla="*/ 1061884 h 1297200"/>
              <a:gd name="connsiteX26" fmla="*/ 184525 w 1157918"/>
              <a:gd name="connsiteY26" fmla="*/ 1106129 h 1297200"/>
              <a:gd name="connsiteX27" fmla="*/ 228770 w 1157918"/>
              <a:gd name="connsiteY27" fmla="*/ 1150374 h 1297200"/>
              <a:gd name="connsiteX28" fmla="*/ 302512 w 1157918"/>
              <a:gd name="connsiteY28" fmla="*/ 1238865 h 1297200"/>
              <a:gd name="connsiteX29" fmla="*/ 391002 w 1157918"/>
              <a:gd name="connsiteY29" fmla="*/ 1268361 h 1297200"/>
              <a:gd name="connsiteX30" fmla="*/ 435247 w 1157918"/>
              <a:gd name="connsiteY30" fmla="*/ 1253613 h 12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57918" h="1297200">
                <a:moveTo>
                  <a:pt x="435247" y="1253613"/>
                </a:moveTo>
                <a:cubicBezTo>
                  <a:pt x="452454" y="1248697"/>
                  <a:pt x="474128" y="1241379"/>
                  <a:pt x="494241" y="1238865"/>
                </a:cubicBezTo>
                <a:cubicBezTo>
                  <a:pt x="552982" y="1231522"/>
                  <a:pt x="612829" y="1233848"/>
                  <a:pt x="671222" y="1224116"/>
                </a:cubicBezTo>
                <a:cubicBezTo>
                  <a:pt x="671239" y="1224113"/>
                  <a:pt x="781827" y="1187248"/>
                  <a:pt x="803957" y="1179871"/>
                </a:cubicBezTo>
                <a:cubicBezTo>
                  <a:pt x="818705" y="1174955"/>
                  <a:pt x="832695" y="1166231"/>
                  <a:pt x="848202" y="1165123"/>
                </a:cubicBezTo>
                <a:lnTo>
                  <a:pt x="1054680" y="1150374"/>
                </a:lnTo>
                <a:cubicBezTo>
                  <a:pt x="1069428" y="1140542"/>
                  <a:pt x="1087253" y="1134218"/>
                  <a:pt x="1098925" y="1120878"/>
                </a:cubicBezTo>
                <a:cubicBezTo>
                  <a:pt x="1122269" y="1094198"/>
                  <a:pt x="1157918" y="1032387"/>
                  <a:pt x="1157918" y="1032387"/>
                </a:cubicBezTo>
                <a:cubicBezTo>
                  <a:pt x="1153002" y="816077"/>
                  <a:pt x="1152368" y="599628"/>
                  <a:pt x="1143170" y="383458"/>
                </a:cubicBezTo>
                <a:cubicBezTo>
                  <a:pt x="1142509" y="367926"/>
                  <a:pt x="1130621" y="354603"/>
                  <a:pt x="1128422" y="339213"/>
                </a:cubicBezTo>
                <a:cubicBezTo>
                  <a:pt x="1120743" y="285458"/>
                  <a:pt x="1120850" y="230805"/>
                  <a:pt x="1113673" y="176981"/>
                </a:cubicBezTo>
                <a:cubicBezTo>
                  <a:pt x="1105736" y="117456"/>
                  <a:pt x="1100453" y="120279"/>
                  <a:pt x="1069428" y="73742"/>
                </a:cubicBezTo>
                <a:cubicBezTo>
                  <a:pt x="1059962" y="45344"/>
                  <a:pt x="1055201" y="878"/>
                  <a:pt x="1010434" y="0"/>
                </a:cubicBezTo>
                <a:lnTo>
                  <a:pt x="302512" y="14749"/>
                </a:lnTo>
                <a:cubicBezTo>
                  <a:pt x="287764" y="19665"/>
                  <a:pt x="273265" y="25407"/>
                  <a:pt x="258267" y="29497"/>
                </a:cubicBezTo>
                <a:cubicBezTo>
                  <a:pt x="219156" y="40164"/>
                  <a:pt x="140280" y="58994"/>
                  <a:pt x="140280" y="58994"/>
                </a:cubicBezTo>
                <a:cubicBezTo>
                  <a:pt x="125531" y="73742"/>
                  <a:pt x="112057" y="89886"/>
                  <a:pt x="96034" y="103239"/>
                </a:cubicBezTo>
                <a:cubicBezTo>
                  <a:pt x="82417" y="114586"/>
                  <a:pt x="62862" y="118895"/>
                  <a:pt x="51789" y="132736"/>
                </a:cubicBezTo>
                <a:cubicBezTo>
                  <a:pt x="42078" y="144875"/>
                  <a:pt x="41312" y="162033"/>
                  <a:pt x="37041" y="176981"/>
                </a:cubicBezTo>
                <a:cubicBezTo>
                  <a:pt x="0" y="306622"/>
                  <a:pt x="42907" y="174127"/>
                  <a:pt x="7544" y="280220"/>
                </a:cubicBezTo>
                <a:cubicBezTo>
                  <a:pt x="12460" y="324465"/>
                  <a:pt x="13561" y="369302"/>
                  <a:pt x="22292" y="412955"/>
                </a:cubicBezTo>
                <a:cubicBezTo>
                  <a:pt x="28390" y="443443"/>
                  <a:pt x="51789" y="501445"/>
                  <a:pt x="51789" y="501445"/>
                </a:cubicBezTo>
                <a:cubicBezTo>
                  <a:pt x="56705" y="575187"/>
                  <a:pt x="59184" y="649132"/>
                  <a:pt x="66538" y="722671"/>
                </a:cubicBezTo>
                <a:cubicBezTo>
                  <a:pt x="69032" y="747614"/>
                  <a:pt x="77973" y="771565"/>
                  <a:pt x="81286" y="796413"/>
                </a:cubicBezTo>
                <a:cubicBezTo>
                  <a:pt x="81980" y="801618"/>
                  <a:pt x="90644" y="962612"/>
                  <a:pt x="110783" y="1002890"/>
                </a:cubicBezTo>
                <a:cubicBezTo>
                  <a:pt x="121776" y="1024876"/>
                  <a:pt x="140741" y="1041882"/>
                  <a:pt x="155028" y="1061884"/>
                </a:cubicBezTo>
                <a:cubicBezTo>
                  <a:pt x="165331" y="1076308"/>
                  <a:pt x="173177" y="1092512"/>
                  <a:pt x="184525" y="1106129"/>
                </a:cubicBezTo>
                <a:cubicBezTo>
                  <a:pt x="197878" y="1122152"/>
                  <a:pt x="216647" y="1133402"/>
                  <a:pt x="228770" y="1150374"/>
                </a:cubicBezTo>
                <a:cubicBezTo>
                  <a:pt x="296814" y="1245635"/>
                  <a:pt x="215288" y="1180715"/>
                  <a:pt x="302512" y="1238865"/>
                </a:cubicBezTo>
                <a:cubicBezTo>
                  <a:pt x="341402" y="1297200"/>
                  <a:pt x="316929" y="1290583"/>
                  <a:pt x="391002" y="1268361"/>
                </a:cubicBezTo>
                <a:cubicBezTo>
                  <a:pt x="420783" y="1259427"/>
                  <a:pt x="418041" y="1258529"/>
                  <a:pt x="435247" y="1253613"/>
                </a:cubicBezTo>
                <a:close/>
              </a:path>
            </a:pathLst>
          </a:custGeom>
          <a:solidFill>
            <a:srgbClr val="33CC33">
              <a:alpha val="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2" name="Полилиния 21">
            <a:hlinkClick r:id="rId14" action="ppaction://hlinksldjump"/>
          </p:cNvPr>
          <p:cNvSpPr/>
          <p:nvPr/>
        </p:nvSpPr>
        <p:spPr>
          <a:xfrm>
            <a:off x="2286000" y="4506913"/>
            <a:ext cx="1139825" cy="1328737"/>
          </a:xfrm>
          <a:custGeom>
            <a:avLst/>
            <a:gdLst>
              <a:gd name="connsiteX0" fmla="*/ 707923 w 1139060"/>
              <a:gd name="connsiteY0" fmla="*/ 1289190 h 1328742"/>
              <a:gd name="connsiteX1" fmla="*/ 825910 w 1139060"/>
              <a:gd name="connsiteY1" fmla="*/ 1141706 h 1328742"/>
              <a:gd name="connsiteX2" fmla="*/ 855406 w 1139060"/>
              <a:gd name="connsiteY2" fmla="*/ 1082713 h 1328742"/>
              <a:gd name="connsiteX3" fmla="*/ 958645 w 1139060"/>
              <a:gd name="connsiteY3" fmla="*/ 1008971 h 1328742"/>
              <a:gd name="connsiteX4" fmla="*/ 1002890 w 1139060"/>
              <a:gd name="connsiteY4" fmla="*/ 846739 h 1328742"/>
              <a:gd name="connsiteX5" fmla="*/ 1032387 w 1139060"/>
              <a:gd name="connsiteY5" fmla="*/ 758248 h 1328742"/>
              <a:gd name="connsiteX6" fmla="*/ 1106129 w 1139060"/>
              <a:gd name="connsiteY6" fmla="*/ 669758 h 1328742"/>
              <a:gd name="connsiteX7" fmla="*/ 1135626 w 1139060"/>
              <a:gd name="connsiteY7" fmla="*/ 581268 h 1328742"/>
              <a:gd name="connsiteX8" fmla="*/ 1091381 w 1139060"/>
              <a:gd name="connsiteY8" fmla="*/ 360042 h 1328742"/>
              <a:gd name="connsiteX9" fmla="*/ 1061884 w 1139060"/>
              <a:gd name="connsiteY9" fmla="*/ 315797 h 1328742"/>
              <a:gd name="connsiteX10" fmla="*/ 1047135 w 1139060"/>
              <a:gd name="connsiteY10" fmla="*/ 256803 h 1328742"/>
              <a:gd name="connsiteX11" fmla="*/ 958645 w 1139060"/>
              <a:gd name="connsiteY11" fmla="*/ 168313 h 1328742"/>
              <a:gd name="connsiteX12" fmla="*/ 899652 w 1139060"/>
              <a:gd name="connsiteY12" fmla="*/ 109319 h 1328742"/>
              <a:gd name="connsiteX13" fmla="*/ 825910 w 1139060"/>
              <a:gd name="connsiteY13" fmla="*/ 50326 h 1328742"/>
              <a:gd name="connsiteX14" fmla="*/ 781665 w 1139060"/>
              <a:gd name="connsiteY14" fmla="*/ 20829 h 1328742"/>
              <a:gd name="connsiteX15" fmla="*/ 368710 w 1139060"/>
              <a:gd name="connsiteY15" fmla="*/ 50326 h 1328742"/>
              <a:gd name="connsiteX16" fmla="*/ 324465 w 1139060"/>
              <a:gd name="connsiteY16" fmla="*/ 94571 h 1328742"/>
              <a:gd name="connsiteX17" fmla="*/ 235974 w 1139060"/>
              <a:gd name="connsiteY17" fmla="*/ 153564 h 1328742"/>
              <a:gd name="connsiteX18" fmla="*/ 176981 w 1139060"/>
              <a:gd name="connsiteY18" fmla="*/ 256803 h 1328742"/>
              <a:gd name="connsiteX19" fmla="*/ 117987 w 1139060"/>
              <a:gd name="connsiteY19" fmla="*/ 389539 h 1328742"/>
              <a:gd name="connsiteX20" fmla="*/ 29497 w 1139060"/>
              <a:gd name="connsiteY20" fmla="*/ 478029 h 1328742"/>
              <a:gd name="connsiteX21" fmla="*/ 14748 w 1139060"/>
              <a:gd name="connsiteY21" fmla="*/ 537022 h 1328742"/>
              <a:gd name="connsiteX22" fmla="*/ 0 w 1139060"/>
              <a:gd name="connsiteY22" fmla="*/ 581268 h 1328742"/>
              <a:gd name="connsiteX23" fmla="*/ 14748 w 1139060"/>
              <a:gd name="connsiteY23" fmla="*/ 714003 h 1328742"/>
              <a:gd name="connsiteX24" fmla="*/ 58994 w 1139060"/>
              <a:gd name="connsiteY24" fmla="*/ 846739 h 1328742"/>
              <a:gd name="connsiteX25" fmla="*/ 103239 w 1139060"/>
              <a:gd name="connsiteY25" fmla="*/ 890984 h 1328742"/>
              <a:gd name="connsiteX26" fmla="*/ 117987 w 1139060"/>
              <a:gd name="connsiteY26" fmla="*/ 935229 h 1328742"/>
              <a:gd name="connsiteX27" fmla="*/ 162232 w 1139060"/>
              <a:gd name="connsiteY27" fmla="*/ 994222 h 1328742"/>
              <a:gd name="connsiteX28" fmla="*/ 206477 w 1139060"/>
              <a:gd name="connsiteY28" fmla="*/ 1038468 h 1328742"/>
              <a:gd name="connsiteX29" fmla="*/ 309716 w 1139060"/>
              <a:gd name="connsiteY29" fmla="*/ 1112209 h 1328742"/>
              <a:gd name="connsiteX30" fmla="*/ 368710 w 1139060"/>
              <a:gd name="connsiteY30" fmla="*/ 1215448 h 1328742"/>
              <a:gd name="connsiteX31" fmla="*/ 427703 w 1139060"/>
              <a:gd name="connsiteY31" fmla="*/ 1230197 h 1328742"/>
              <a:gd name="connsiteX32" fmla="*/ 471948 w 1139060"/>
              <a:gd name="connsiteY32" fmla="*/ 1259693 h 1328742"/>
              <a:gd name="connsiteX33" fmla="*/ 604684 w 1139060"/>
              <a:gd name="connsiteY33" fmla="*/ 1289190 h 1328742"/>
              <a:gd name="connsiteX34" fmla="*/ 766916 w 1139060"/>
              <a:gd name="connsiteY34" fmla="*/ 1259693 h 132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39060" h="1328742">
                <a:moveTo>
                  <a:pt x="707923" y="1289190"/>
                </a:moveTo>
                <a:cubicBezTo>
                  <a:pt x="747252" y="1240029"/>
                  <a:pt x="797755" y="1198017"/>
                  <a:pt x="825910" y="1141706"/>
                </a:cubicBezTo>
                <a:cubicBezTo>
                  <a:pt x="835742" y="1122042"/>
                  <a:pt x="842627" y="1100603"/>
                  <a:pt x="855406" y="1082713"/>
                </a:cubicBezTo>
                <a:cubicBezTo>
                  <a:pt x="888623" y="1036210"/>
                  <a:pt x="909009" y="1033789"/>
                  <a:pt x="958645" y="1008971"/>
                </a:cubicBezTo>
                <a:cubicBezTo>
                  <a:pt x="1018106" y="919781"/>
                  <a:pt x="968104" y="1009073"/>
                  <a:pt x="1002890" y="846739"/>
                </a:cubicBezTo>
                <a:cubicBezTo>
                  <a:pt x="1009405" y="816337"/>
                  <a:pt x="1010401" y="780234"/>
                  <a:pt x="1032387" y="758248"/>
                </a:cubicBezTo>
                <a:cubicBezTo>
                  <a:pt x="1089166" y="701469"/>
                  <a:pt x="1065062" y="731357"/>
                  <a:pt x="1106129" y="669758"/>
                </a:cubicBezTo>
                <a:cubicBezTo>
                  <a:pt x="1115961" y="640261"/>
                  <a:pt x="1139060" y="612170"/>
                  <a:pt x="1135626" y="581268"/>
                </a:cubicBezTo>
                <a:cubicBezTo>
                  <a:pt x="1129922" y="529936"/>
                  <a:pt x="1126239" y="412328"/>
                  <a:pt x="1091381" y="360042"/>
                </a:cubicBezTo>
                <a:lnTo>
                  <a:pt x="1061884" y="315797"/>
                </a:lnTo>
                <a:cubicBezTo>
                  <a:pt x="1056968" y="296132"/>
                  <a:pt x="1058759" y="273409"/>
                  <a:pt x="1047135" y="256803"/>
                </a:cubicBezTo>
                <a:cubicBezTo>
                  <a:pt x="1023213" y="222629"/>
                  <a:pt x="958645" y="168313"/>
                  <a:pt x="958645" y="168313"/>
                </a:cubicBezTo>
                <a:cubicBezTo>
                  <a:pt x="926468" y="71780"/>
                  <a:pt x="971158" y="166524"/>
                  <a:pt x="899652" y="109319"/>
                </a:cubicBezTo>
                <a:cubicBezTo>
                  <a:pt x="804354" y="33080"/>
                  <a:pt x="937118" y="87395"/>
                  <a:pt x="825910" y="50326"/>
                </a:cubicBezTo>
                <a:cubicBezTo>
                  <a:pt x="811162" y="40494"/>
                  <a:pt x="799379" y="21462"/>
                  <a:pt x="781665" y="20829"/>
                </a:cubicBezTo>
                <a:cubicBezTo>
                  <a:pt x="476250" y="9921"/>
                  <a:pt x="519681" y="0"/>
                  <a:pt x="368710" y="50326"/>
                </a:cubicBezTo>
                <a:cubicBezTo>
                  <a:pt x="353962" y="65074"/>
                  <a:pt x="340929" y="81766"/>
                  <a:pt x="324465" y="94571"/>
                </a:cubicBezTo>
                <a:cubicBezTo>
                  <a:pt x="296482" y="116336"/>
                  <a:pt x="235974" y="153564"/>
                  <a:pt x="235974" y="153564"/>
                </a:cubicBezTo>
                <a:cubicBezTo>
                  <a:pt x="209365" y="193477"/>
                  <a:pt x="195695" y="210018"/>
                  <a:pt x="176981" y="256803"/>
                </a:cubicBezTo>
                <a:cubicBezTo>
                  <a:pt x="151478" y="320562"/>
                  <a:pt x="159258" y="343109"/>
                  <a:pt x="117987" y="389539"/>
                </a:cubicBezTo>
                <a:cubicBezTo>
                  <a:pt x="90273" y="420717"/>
                  <a:pt x="29497" y="478029"/>
                  <a:pt x="29497" y="478029"/>
                </a:cubicBezTo>
                <a:cubicBezTo>
                  <a:pt x="24581" y="497693"/>
                  <a:pt x="20317" y="517532"/>
                  <a:pt x="14748" y="537022"/>
                </a:cubicBezTo>
                <a:cubicBezTo>
                  <a:pt x="10477" y="551970"/>
                  <a:pt x="0" y="565722"/>
                  <a:pt x="0" y="581268"/>
                </a:cubicBezTo>
                <a:cubicBezTo>
                  <a:pt x="0" y="625785"/>
                  <a:pt x="8452" y="669933"/>
                  <a:pt x="14748" y="714003"/>
                </a:cubicBezTo>
                <a:cubicBezTo>
                  <a:pt x="22028" y="764962"/>
                  <a:pt x="28619" y="804214"/>
                  <a:pt x="58994" y="846739"/>
                </a:cubicBezTo>
                <a:cubicBezTo>
                  <a:pt x="71117" y="863711"/>
                  <a:pt x="88491" y="876236"/>
                  <a:pt x="103239" y="890984"/>
                </a:cubicBezTo>
                <a:cubicBezTo>
                  <a:pt x="108155" y="905732"/>
                  <a:pt x="110274" y="921731"/>
                  <a:pt x="117987" y="935229"/>
                </a:cubicBezTo>
                <a:cubicBezTo>
                  <a:pt x="130182" y="956571"/>
                  <a:pt x="146235" y="975559"/>
                  <a:pt x="162232" y="994222"/>
                </a:cubicBezTo>
                <a:cubicBezTo>
                  <a:pt x="175806" y="1010058"/>
                  <a:pt x="190641" y="1024894"/>
                  <a:pt x="206477" y="1038468"/>
                </a:cubicBezTo>
                <a:cubicBezTo>
                  <a:pt x="238490" y="1065908"/>
                  <a:pt x="274700" y="1088865"/>
                  <a:pt x="309716" y="1112209"/>
                </a:cubicBezTo>
                <a:cubicBezTo>
                  <a:pt x="314820" y="1122416"/>
                  <a:pt x="353075" y="1205024"/>
                  <a:pt x="368710" y="1215448"/>
                </a:cubicBezTo>
                <a:cubicBezTo>
                  <a:pt x="385575" y="1226692"/>
                  <a:pt x="408039" y="1225281"/>
                  <a:pt x="427703" y="1230197"/>
                </a:cubicBezTo>
                <a:cubicBezTo>
                  <a:pt x="442451" y="1240029"/>
                  <a:pt x="456094" y="1251766"/>
                  <a:pt x="471948" y="1259693"/>
                </a:cubicBezTo>
                <a:cubicBezTo>
                  <a:pt x="508258" y="1277848"/>
                  <a:pt x="570691" y="1283525"/>
                  <a:pt x="604684" y="1289190"/>
                </a:cubicBezTo>
                <a:cubicBezTo>
                  <a:pt x="771812" y="1273997"/>
                  <a:pt x="766916" y="1328742"/>
                  <a:pt x="766916" y="1259693"/>
                </a:cubicBezTo>
              </a:path>
            </a:pathLst>
          </a:custGeom>
          <a:solidFill>
            <a:srgbClr val="33CC33">
              <a:alpha val="1176"/>
            </a:srgbClr>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448175"/>
            <a:ext cx="8229600" cy="2409825"/>
          </a:xfrm>
        </p:spPr>
        <p:txBody>
          <a:bodyPr rtlCol="0">
            <a:normAutofit fontScale="55000" lnSpcReduction="20000"/>
          </a:bodyPr>
          <a:lstStyle/>
          <a:p>
            <a:pPr marL="0" indent="0" fontAlgn="auto">
              <a:spcAft>
                <a:spcPts val="0"/>
              </a:spcAft>
              <a:buFont typeface="Arial" pitchFamily="34" charset="0"/>
              <a:buNone/>
              <a:defRPr/>
            </a:pPr>
            <a:r>
              <a:rPr lang="ru-RU" dirty="0" smtClean="0"/>
              <a:t>Это первый знак Зодиака. </a:t>
            </a:r>
            <a:r>
              <a:rPr lang="ru-RU" dirty="0" err="1" smtClean="0"/>
              <a:t>Овены</a:t>
            </a:r>
            <a:r>
              <a:rPr lang="ru-RU" dirty="0" smtClean="0"/>
              <a:t> - дети Зодиака. Внешне это дружелюбные люди с энергичными манерами и твердым рукопожатием. Они всегда борются против любой несправедливости, не стесняясь при этом в выражениях, могут быть в таких ситуациях очень горячими и яростными. </a:t>
            </a:r>
            <a:r>
              <a:rPr lang="ru-RU" dirty="0" err="1" smtClean="0"/>
              <a:t>Овены</a:t>
            </a:r>
            <a:r>
              <a:rPr lang="ru-RU" dirty="0" smtClean="0"/>
              <a:t> высказывают свою точку зрения всегда прямо. Свои нужды ставят на первое место, думают в первую очередь о себе, как дети, не сознавая, что это может отразиться на других. Они не чувствуют, что могут доставить другим неудобства и неприятные моменты. Эта его невинность окружает Овна и смягчает его агрессивность, поэтому на него трудно даже обижаться, как на ребенка. Это объясняет также, почему они так бесстрашны.</a:t>
            </a:r>
          </a:p>
        </p:txBody>
      </p:sp>
      <p:pic>
        <p:nvPicPr>
          <p:cNvPr id="3076" name="Picture 2" descr="C:\Documents and Settings\Admin\Мои документы\Мероприятия\New year 2011\Знаки зодиака\Овен.gif">
            <a:hlinkClick r:id="" action="ppaction://hlinkshowjump?jump=firstslide"/>
          </p:cNvPr>
          <p:cNvPicPr>
            <a:picLocks noChangeAspect="1" noChangeArrowheads="1" noCrop="1"/>
          </p:cNvPicPr>
          <p:nvPr/>
        </p:nvPicPr>
        <p:blipFill>
          <a:blip r:embed="rId2" cstate="print"/>
          <a:srcRect/>
          <a:stretch>
            <a:fillRect/>
          </a:stretch>
        </p:blipFill>
        <p:spPr bwMode="auto">
          <a:xfrm>
            <a:off x="1908175" y="0"/>
            <a:ext cx="4751388" cy="4144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508500"/>
            <a:ext cx="8229600" cy="2349500"/>
          </a:xfrm>
        </p:spPr>
        <p:txBody>
          <a:bodyPr rtlCol="0">
            <a:normAutofit fontScale="47500" lnSpcReduction="20000"/>
          </a:bodyPr>
          <a:lstStyle/>
          <a:p>
            <a:pPr marL="0" indent="0" fontAlgn="auto">
              <a:spcAft>
                <a:spcPts val="0"/>
              </a:spcAft>
              <a:buFont typeface="Arial" pitchFamily="34" charset="0"/>
              <a:buNone/>
              <a:defRPr/>
            </a:pPr>
            <a:r>
              <a:rPr lang="ru-RU" dirty="0" smtClean="0"/>
              <a:t>Вы всегда сможете выделить его из толпы по сильному молчаливому поведению. Пока не познакомитесь поближе, он будет производить впечатление молчаливого человека. Его движения, манера говорить - размеренные, они не многословны. Мало, что нарушает его спокойствие. Его решения неизменны. Тельцы редко впадают в ярость, хотят, чтобы его оставили в покое. Не давите на него иначе он становится упрямым. Если вы зайдете слишком далеко, он впадет в гнев. Он может месяцами и годами проявлять удивительное самообладание, игнорируя все, что у других может вызвать нервное расстройство. А затем совершенно неожиданно он начнет копать землю. Уходите с его пути как можно скорее в таком случае. Его темперамент редко проявляется импульсивно, но когда он раздражен, может все сокрушить на своем пути. Пардон, "сокрушить" это не то слово, "</a:t>
            </a:r>
            <a:r>
              <a:rPr lang="ru-RU" dirty="0" err="1" smtClean="0"/>
              <a:t>деморилизовать</a:t>
            </a:r>
            <a:r>
              <a:rPr lang="ru-RU" dirty="0" smtClean="0"/>
              <a:t>" - вот так сказать лучше. Но к счастью, это бывает редко. Лучше помнить, что Тельцы не бывают немного раздражены, скорее всего он просто впадает в ярость.</a:t>
            </a:r>
          </a:p>
        </p:txBody>
      </p:sp>
      <p:pic>
        <p:nvPicPr>
          <p:cNvPr id="4100" name="Picture 2" descr="C:\Documents and Settings\Admin\Мои документы\Мероприятия\New year 2011\Знаки зодиака\Телец.gif">
            <a:hlinkClick r:id="" action="ppaction://hlinkshowjump?jump=firstslide"/>
          </p:cNvPr>
          <p:cNvPicPr>
            <a:picLocks noChangeAspect="1" noChangeArrowheads="1" noCrop="1"/>
          </p:cNvPicPr>
          <p:nvPr/>
        </p:nvPicPr>
        <p:blipFill>
          <a:blip r:embed="rId2" cstate="print"/>
          <a:srcRect/>
          <a:stretch>
            <a:fillRect/>
          </a:stretch>
        </p:blipFill>
        <p:spPr bwMode="auto">
          <a:xfrm>
            <a:off x="1908175" y="0"/>
            <a:ext cx="5111750" cy="445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652963"/>
            <a:ext cx="8229600" cy="2205037"/>
          </a:xfrm>
        </p:spPr>
        <p:txBody>
          <a:bodyPr rtlCol="0">
            <a:normAutofit fontScale="47500" lnSpcReduction="20000"/>
          </a:bodyPr>
          <a:lstStyle/>
          <a:p>
            <a:pPr marL="0" indent="0" fontAlgn="auto">
              <a:spcAft>
                <a:spcPts val="0"/>
              </a:spcAft>
              <a:buFont typeface="Arial" pitchFamily="34" charset="0"/>
              <a:buNone/>
              <a:defRPr/>
            </a:pPr>
            <a:r>
              <a:rPr lang="ru-RU" dirty="0" smtClean="0"/>
              <a:t>В этом знаке всегда присутствуют 2 человека, и за изменениями его характера следить очень интересно. Они могут быстро менять одежду, работу, место жительства, свои решения и манеры. Они все время скачут, даже читая книгу, они могут начать ее с конца, с последней страницы. Близнецы способны хорошо вести дискуссию. Их всегда окружает нервная энергия. Большинство из них говорят быстро и при этом плохо умеют слушать. Эти люди очень нетерпеливы по отношению к консервативным людям. Но в них есть какое-то дружелюбие по отношению к другим. Они быстры и грациозны. Никогда не нужно пытаться их в чем-то убедить. Близнецы могут легко выкрутиться из любой ситуации. Они быстро все обдумывают, могут быть остро сатиричными, они умнее других людей. Многие из них получают удовольствие, удивляя тугодумов быстротой своих умственных процессов. Если только кто и может справиться с Близнецами, так это Водолей.</a:t>
            </a:r>
          </a:p>
        </p:txBody>
      </p:sp>
      <p:pic>
        <p:nvPicPr>
          <p:cNvPr id="5124" name="Picture 2" descr="C:\Documents and Settings\Admin\Мои документы\Мероприятия\New year 2011\Знаки зодиака\близнецы.gif">
            <a:hlinkClick r:id="" action="ppaction://hlinkshowjump?jump=firstslide"/>
          </p:cNvPr>
          <p:cNvPicPr>
            <a:picLocks noChangeAspect="1" noChangeArrowheads="1" noCrop="1"/>
          </p:cNvPicPr>
          <p:nvPr/>
        </p:nvPicPr>
        <p:blipFill>
          <a:blip r:embed="rId2" cstate="print"/>
          <a:srcRect/>
          <a:stretch>
            <a:fillRect/>
          </a:stretch>
        </p:blipFill>
        <p:spPr bwMode="auto">
          <a:xfrm>
            <a:off x="1835150" y="0"/>
            <a:ext cx="5254625" cy="458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149725"/>
            <a:ext cx="8229600" cy="2708275"/>
          </a:xfrm>
        </p:spPr>
        <p:txBody>
          <a:bodyPr rtlCol="0">
            <a:normAutofit fontScale="55000" lnSpcReduction="20000"/>
          </a:bodyPr>
          <a:lstStyle/>
          <a:p>
            <a:pPr marL="0" indent="0" fontAlgn="auto">
              <a:spcAft>
                <a:spcPts val="0"/>
              </a:spcAft>
              <a:buFont typeface="Arial" pitchFamily="34" charset="0"/>
              <a:buNone/>
              <a:defRPr/>
            </a:pPr>
            <a:r>
              <a:rPr lang="ru-RU" dirty="0" smtClean="0"/>
              <a:t>У Раков очень заразительный смех. На любой вечеринке он может быть самым веселым человеком. Если он не шутит сам, то смеется над шутками других. Никто не любит шутки больше них. Эта его веселая сторона еще больше бросается в глаза на фоне его, в общем, спокойного характера. Его юмор глубокий. Раки обычно не гонятся за популярностью. Но она им нужна и при этом доставляет большое удовольствие. В тайне они стремятся добиться внимания. При этом Раки не стремятся к славе одержимо, они ни к чему не стремятся с одержимостью. Но наряду с хорошим настроением Раки страдают сильной меланхолией. Они могут утопить вас в своей депрессии глубже, чем океан. </a:t>
            </a:r>
          </a:p>
          <a:p>
            <a:pPr marL="0" indent="0" fontAlgn="auto">
              <a:spcAft>
                <a:spcPts val="0"/>
              </a:spcAft>
              <a:buFont typeface="Arial" pitchFamily="34" charset="0"/>
              <a:buNone/>
              <a:defRPr/>
            </a:pPr>
            <a:r>
              <a:rPr lang="ru-RU" dirty="0" smtClean="0"/>
              <a:t>Их страхи обычно хорошо прикрываются юмором, но они всегда в них присутствуют, преследуя днем и ночью ощущение </a:t>
            </a:r>
            <a:r>
              <a:rPr lang="ru-RU" dirty="0" err="1" smtClean="0"/>
              <a:t>какойто</a:t>
            </a:r>
            <a:r>
              <a:rPr lang="ru-RU" dirty="0" smtClean="0"/>
              <a:t> опасности.</a:t>
            </a:r>
          </a:p>
        </p:txBody>
      </p:sp>
      <p:pic>
        <p:nvPicPr>
          <p:cNvPr id="6148" name="Picture 2" descr="C:\Documents and Settings\Admin\Мои документы\Мероприятия\New year 2011\Знаки зодиака\рак.gif">
            <a:hlinkClick r:id="" action="ppaction://hlinkshowjump?jump=firstslide"/>
          </p:cNvPr>
          <p:cNvPicPr>
            <a:picLocks noChangeAspect="1" noChangeArrowheads="1" noCrop="1"/>
          </p:cNvPicPr>
          <p:nvPr/>
        </p:nvPicPr>
        <p:blipFill>
          <a:blip r:embed="rId2" cstate="print"/>
          <a:srcRect/>
          <a:stretch>
            <a:fillRect/>
          </a:stretch>
        </p:blipFill>
        <p:spPr bwMode="auto">
          <a:xfrm>
            <a:off x="2195513" y="0"/>
            <a:ext cx="4752975" cy="4144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149725"/>
            <a:ext cx="8229600" cy="2708275"/>
          </a:xfrm>
        </p:spPr>
        <p:txBody>
          <a:bodyPr rtlCol="0">
            <a:normAutofit fontScale="70000" lnSpcReduction="20000"/>
          </a:bodyPr>
          <a:lstStyle/>
          <a:p>
            <a:pPr marL="0" indent="0" fontAlgn="auto">
              <a:spcAft>
                <a:spcPts val="0"/>
              </a:spcAft>
              <a:buFont typeface="Arial" pitchFamily="34" charset="0"/>
              <a:buNone/>
              <a:defRPr/>
            </a:pPr>
            <a:r>
              <a:rPr lang="ru-RU" dirty="0" smtClean="0"/>
              <a:t>Лев - царь зверей, а человек - Лев царит над всеми людьми и над вами в частности (да, да, я знаю, что это не так, но ради бога, не говорите ему об этом, это разобьет его эгоистическое сердце). Его лучше ублажать и тогда он будет мяукать, а не рычать как настоящий лев. Если вы хотите изучить этого человека, зайдите во все яркие и шикарные дома города, там вы обязательно встретите Льва, он не любит тоску и темноту. Лев практически никогда не краснеет от робости или смущения.</a:t>
            </a:r>
          </a:p>
        </p:txBody>
      </p:sp>
      <p:pic>
        <p:nvPicPr>
          <p:cNvPr id="7172" name="Picture 2" descr="C:\Documents and Settings\Admin\Мои документы\Мероприятия\New year 2011\Знаки зодиака\лев.gif">
            <a:hlinkClick r:id="" action="ppaction://hlinkshowjump?jump=firstslide"/>
          </p:cNvPr>
          <p:cNvPicPr>
            <a:picLocks noChangeAspect="1" noChangeArrowheads="1" noCrop="1"/>
          </p:cNvPicPr>
          <p:nvPr/>
        </p:nvPicPr>
        <p:blipFill>
          <a:blip r:embed="rId2" cstate="print"/>
          <a:srcRect/>
          <a:stretch>
            <a:fillRect/>
          </a:stretch>
        </p:blipFill>
        <p:spPr bwMode="auto">
          <a:xfrm>
            <a:off x="2195513" y="0"/>
            <a:ext cx="4757737" cy="4149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179388" y="4221163"/>
            <a:ext cx="8964612" cy="2636837"/>
          </a:xfrm>
        </p:spPr>
        <p:txBody>
          <a:bodyPr rtlCol="0">
            <a:normAutofit fontScale="47500" lnSpcReduction="20000"/>
          </a:bodyPr>
          <a:lstStyle/>
          <a:p>
            <a:pPr marL="0" indent="0" fontAlgn="auto">
              <a:spcAft>
                <a:spcPts val="0"/>
              </a:spcAft>
              <a:buFont typeface="Arial" pitchFamily="34" charset="0"/>
              <a:buNone/>
              <a:defRPr/>
            </a:pPr>
            <a:r>
              <a:rPr lang="ru-RU" dirty="0" smtClean="0"/>
              <a:t>Это знак девственности, но нельзя принимать этот символ слишком буквально. Могу уверить вас, что они далеко не все девственники, хотя многие из них остаются холостяками и старыми девами. Среди них встречаются и такие, кто может вступить в брак и во второй раз.</a:t>
            </a:r>
          </a:p>
          <a:p>
            <a:pPr marL="0" indent="0" fontAlgn="auto">
              <a:spcAft>
                <a:spcPts val="0"/>
              </a:spcAft>
              <a:buFont typeface="Arial" pitchFamily="34" charset="0"/>
              <a:buNone/>
              <a:defRPr/>
            </a:pPr>
            <a:r>
              <a:rPr lang="ru-RU" dirty="0" smtClean="0"/>
              <a:t>Это, как правило, люди не шумные, они предпочитают оставаться в стороне от толпы, с трудом расслабляются в обществе. Это совсем не мечтатели. В этих людях постоянно присутствует озабоченность, но безусловно это очень верные и искренние люди. И тем не менее они умеют и способны притворяться. Девы очень актуальные люди во всем. Всегда выглядят так, как будто только что вышли из ванны. У них отсутствуют какие-либо иллюзии. Как у мужчин, так и у женщин любовь никогда не затуманивает глаза, они всегда видят недостатки партнера. Это, как правило, физически выносливые люди. В основном они приятны и услужливы, внимательны и из них могут получиться хорошие сиделки. У Дев вырабатываются сильные привычки, с которыми они никогда не расстаются.</a:t>
            </a:r>
          </a:p>
        </p:txBody>
      </p:sp>
      <p:pic>
        <p:nvPicPr>
          <p:cNvPr id="8196" name="Picture 2" descr="C:\Documents and Settings\Admin\Мои документы\Мероприятия\New year 2011\Знаки зодиака\дева.gif">
            <a:hlinkClick r:id="" action="ppaction://hlinkshowjump?jump=firstslide"/>
          </p:cNvPr>
          <p:cNvPicPr>
            <a:picLocks noChangeAspect="1" noChangeArrowheads="1" noCrop="1"/>
          </p:cNvPicPr>
          <p:nvPr/>
        </p:nvPicPr>
        <p:blipFill>
          <a:blip r:embed="rId2" cstate="print"/>
          <a:srcRect/>
          <a:stretch>
            <a:fillRect/>
          </a:stretch>
        </p:blipFill>
        <p:spPr bwMode="auto">
          <a:xfrm>
            <a:off x="2124075" y="0"/>
            <a:ext cx="4824413" cy="420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724400"/>
            <a:ext cx="8229600" cy="2133600"/>
          </a:xfrm>
        </p:spPr>
        <p:txBody>
          <a:bodyPr rtlCol="0">
            <a:normAutofit fontScale="70000" lnSpcReduction="20000"/>
          </a:bodyPr>
          <a:lstStyle/>
          <a:p>
            <a:pPr marL="0" indent="0" fontAlgn="auto">
              <a:spcAft>
                <a:spcPts val="0"/>
              </a:spcAft>
              <a:buFont typeface="Arial" pitchFamily="34" charset="0"/>
              <a:buNone/>
              <a:defRPr/>
            </a:pPr>
            <a:r>
              <a:rPr lang="ru-RU" dirty="0" smtClean="0"/>
              <a:t>Как правило, это приятные люди, доброжелательные, но они могут быть и мрачными, очень не любят, когда ими командуют. Они очень интеллектуальны, но в то же время удивительно наивны, сами могут говорить часами, но при этом они и хорошие слушатели. Это активные люди, но редко делают что-либо поспешно. Вас наверное это смутило? В этом знаке есть какая-то смена качеств, которая удивляет даже их самих.</a:t>
            </a:r>
          </a:p>
        </p:txBody>
      </p:sp>
      <p:pic>
        <p:nvPicPr>
          <p:cNvPr id="9220" name="Picture 2" descr="C:\Documents and Settings\Admin\Мои документы\Мероприятия\New year 2011\Знаки зодиака\весы.gif">
            <a:hlinkClick r:id="" action="ppaction://hlinkshowjump?jump=firstslide"/>
          </p:cNvPr>
          <p:cNvPicPr>
            <a:picLocks noChangeAspect="1" noChangeArrowheads="1" noCrop="1"/>
          </p:cNvPicPr>
          <p:nvPr/>
        </p:nvPicPr>
        <p:blipFill>
          <a:blip r:embed="rId2" cstate="print"/>
          <a:srcRect/>
          <a:stretch>
            <a:fillRect/>
          </a:stretch>
        </p:blipFill>
        <p:spPr bwMode="auto">
          <a:xfrm>
            <a:off x="1746250" y="0"/>
            <a:ext cx="5418138"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221163"/>
            <a:ext cx="8229600" cy="2636837"/>
          </a:xfrm>
        </p:spPr>
        <p:txBody>
          <a:bodyPr rtlCol="0">
            <a:normAutofit fontScale="47500" lnSpcReduction="20000"/>
          </a:bodyPr>
          <a:lstStyle/>
          <a:p>
            <a:pPr marL="0" indent="0" fontAlgn="auto">
              <a:spcAft>
                <a:spcPts val="0"/>
              </a:spcAft>
              <a:buFont typeface="Arial" pitchFamily="34" charset="0"/>
              <a:buNone/>
              <a:defRPr/>
            </a:pPr>
            <a:r>
              <a:rPr lang="ru-RU" dirty="0" smtClean="0"/>
              <a:t>Скорпион умеет очень хорошо контролировать свой характер, но есть приметы, по которым можно распознать этих людей. Их глаза излучают гипнотизм, взгляд этих людей проникает глубоко в вас. Вообще Скорпион - это выражение ЭГО. Они прекрасно знают себе цену и ничто не изменит его собственного мнения о себе. Оскорбления от них отскакивают, а комплименты могут не вызвать на их лицах никаких эмоций или каких-либо других изменений. Они не хотят слышать о своих пороках или недостатках от других - они все знают о себе сами. Их улыбка искренняя, реакция тела сведена к минимуму, т.к. их искусство заключается в том, чтобы проникать в вашу душу, оставаясь при этом не узнанными. Будьте настороже со Скорпионом, т.к. внешне они могут производить впечатления мягких и наивных людей. Многие из них знают, что их глаза выражают их натуру, поэтому они стараются носить темные очки. Никогда не спрашивайте их мнения или совета, т.к. в ответ вы услышите голую правду, и это вам может не понравится. Они никогда не льстят и если говорят вам приятное, цените это, потому что наверняка это сказано искренне.</a:t>
            </a:r>
          </a:p>
        </p:txBody>
      </p:sp>
      <p:pic>
        <p:nvPicPr>
          <p:cNvPr id="10244" name="Picture 2" descr="C:\Documents and Settings\Admin\Мои документы\Мероприятия\New year 2011\Знаки зодиака\скорпион.gif">
            <a:hlinkClick r:id="" action="ppaction://hlinkshowjump?jump=firstslide"/>
          </p:cNvPr>
          <p:cNvPicPr>
            <a:picLocks noChangeAspect="1" noChangeArrowheads="1" noCrop="1"/>
          </p:cNvPicPr>
          <p:nvPr/>
        </p:nvPicPr>
        <p:blipFill>
          <a:blip r:embed="rId2" cstate="print"/>
          <a:srcRect/>
          <a:stretch>
            <a:fillRect/>
          </a:stretch>
        </p:blipFill>
        <p:spPr bwMode="auto">
          <a:xfrm>
            <a:off x="2195513" y="0"/>
            <a:ext cx="4824412" cy="420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652963"/>
            <a:ext cx="8229600" cy="2205037"/>
          </a:xfrm>
        </p:spPr>
        <p:txBody>
          <a:bodyPr rtlCol="0">
            <a:normAutofit fontScale="47500" lnSpcReduction="20000"/>
          </a:bodyPr>
          <a:lstStyle/>
          <a:p>
            <a:pPr marL="0" indent="0" fontAlgn="auto">
              <a:spcAft>
                <a:spcPts val="0"/>
              </a:spcAft>
              <a:buFont typeface="Arial" pitchFamily="34" charset="0"/>
              <a:buNone/>
              <a:defRPr/>
            </a:pPr>
            <a:r>
              <a:rPr lang="ru-RU" dirty="0" smtClean="0"/>
              <a:t>Стрельцы очень общительные и дружелюбные люди, отличающиеся прямотой в отношениях с другими. На них нет смысла сердиться или обижаться, т.к. у них нет злости, их шокирующие замечания выдаются с полной невинностью, а тот факт, что они могут оскорбить человека до них не доходит. Не судите их строго, у них нет плохих намерений. Под их бестактными манерами скрывается очень умная голова и высокие принципы. Уникальное сочетание остроумного интеллекта и целеустремленности вводит их в круг победителей. </a:t>
            </a:r>
          </a:p>
          <a:p>
            <a:pPr marL="0" indent="0" fontAlgn="auto">
              <a:spcAft>
                <a:spcPts val="0"/>
              </a:spcAft>
              <a:buFont typeface="Arial" pitchFamily="34" charset="0"/>
              <a:buNone/>
              <a:defRPr/>
            </a:pPr>
            <a:r>
              <a:rPr lang="ru-RU" dirty="0" smtClean="0"/>
              <a:t>Стрельцы искренне убеждены, что они самые дипломатичные люди. Они постоянно говорят: "Я ведь не хотел задеть ничьих чувств". Они все делают искренне, </a:t>
            </a:r>
            <a:r>
              <a:rPr lang="ru-RU" dirty="0" err="1" smtClean="0"/>
              <a:t>фальш</a:t>
            </a:r>
            <a:r>
              <a:rPr lang="ru-RU" dirty="0" smtClean="0"/>
              <a:t> и обман им чужды. Они такие же искренние и серьезные как 6-ти летние дети. Они очень подвижны, любят животных, скорость, спорт.</a:t>
            </a:r>
          </a:p>
        </p:txBody>
      </p:sp>
      <p:pic>
        <p:nvPicPr>
          <p:cNvPr id="11268" name="Picture 2" descr="C:\Documents and Settings\Admin\Мои документы\Мероприятия\New year 2011\Знаки зодиака\стрелец.gif">
            <a:hlinkClick r:id="" action="ppaction://hlinkshowjump?jump=firstslide"/>
          </p:cNvPr>
          <p:cNvPicPr>
            <a:picLocks noChangeAspect="1" noChangeArrowheads="1" noCrop="1"/>
          </p:cNvPicPr>
          <p:nvPr/>
        </p:nvPicPr>
        <p:blipFill>
          <a:blip r:embed="rId2" cstate="print"/>
          <a:srcRect/>
          <a:stretch>
            <a:fillRect/>
          </a:stretch>
        </p:blipFill>
        <p:spPr bwMode="auto">
          <a:xfrm>
            <a:off x="1808163" y="-17463"/>
            <a:ext cx="5356225" cy="46704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221163"/>
            <a:ext cx="8229600" cy="2636837"/>
          </a:xfrm>
        </p:spPr>
        <p:txBody>
          <a:bodyPr rtlCol="0">
            <a:normAutofit fontScale="55000" lnSpcReduction="20000"/>
          </a:bodyPr>
          <a:lstStyle/>
          <a:p>
            <a:pPr marL="0" indent="0" fontAlgn="auto">
              <a:spcAft>
                <a:spcPts val="0"/>
              </a:spcAft>
              <a:buFont typeface="Arial" pitchFamily="34" charset="0"/>
              <a:buNone/>
              <a:defRPr/>
            </a:pPr>
            <a:r>
              <a:rPr lang="ru-RU" dirty="0" smtClean="0"/>
              <a:t>Козерогов можно найти везде, в любой области, там, где они могут выдвинуться вперед и получить удовлетворение своим тайным амбициям. Козероги взбираются по общественной лестнице, поднимаясь с камня на камень. Всегда только вперед. Возможно, они не привлекают к себе внимания каким-то специальным образом. Их можно сначала и не заметить. И, кажется, что все остальные имеют преимущества в соревновании, а Козероги не имеют шансов на победу, и все же они побеждают. С ними бороться практически невозможно и бесполезно. Козероги испытывают огромное восхищение перед теми, кто определил их на пути к вершине. Они обожают успех, уважение, власть и почитают традиции. Многие энергичные и импульсивные люди называют их за это снобами и ханжами.</a:t>
            </a:r>
          </a:p>
        </p:txBody>
      </p:sp>
      <p:pic>
        <p:nvPicPr>
          <p:cNvPr id="12292" name="Picture 2" descr="C:\Documents and Settings\Admin\Мои документы\Мероприятия\New year 2011\Знаки зодиака\козерог.gif">
            <a:hlinkClick r:id="" action="ppaction://hlinkshowjump?jump=firstslide"/>
          </p:cNvPr>
          <p:cNvPicPr>
            <a:picLocks noChangeAspect="1" noChangeArrowheads="1" noCrop="1"/>
          </p:cNvPicPr>
          <p:nvPr/>
        </p:nvPicPr>
        <p:blipFill>
          <a:blip r:embed="rId2" cstate="print"/>
          <a:srcRect/>
          <a:stretch>
            <a:fillRect/>
          </a:stretch>
        </p:blipFill>
        <p:spPr bwMode="auto">
          <a:xfrm>
            <a:off x="2051050" y="0"/>
            <a:ext cx="4897438" cy="427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581525"/>
            <a:ext cx="8229600" cy="2276475"/>
          </a:xfrm>
        </p:spPr>
        <p:txBody>
          <a:bodyPr rtlCol="0">
            <a:normAutofit fontScale="47500" lnSpcReduction="20000"/>
          </a:bodyPr>
          <a:lstStyle/>
          <a:p>
            <a:pPr marL="0" indent="0" fontAlgn="auto">
              <a:spcAft>
                <a:spcPts val="0"/>
              </a:spcAft>
              <a:buFont typeface="Arial" pitchFamily="34" charset="0"/>
              <a:buNone/>
              <a:defRPr/>
            </a:pPr>
            <a:r>
              <a:rPr lang="ru-RU" dirty="0" smtClean="0"/>
              <a:t>Большинство людей любит радугу. Но Водолеи любят ее больше всех, они живут на радуге. Больше того, они разобрали ее на части, исследовали каждый цвет и тем не менее продолжают в нее верить. А не так-то просто верить во что-то после того, как вы узнали, что это есть на самом деле. Но Водолеи, заядлые реалисты, несмотря на то, что их адрес - завтрашний день. Нужно быть всегда готовым ко всяким неожиданностям с этим знаком. В основном добрые и спокойные по натуре, они получают большое удовольствие, бросая вызов общественному мнению и в тайне им нравится шокировать консервативных людей своим необычным поведением. Они могут вас удивить каким-то из ряда вон выходящим поступком в самые непредсказуемые моменты. Они могут появиться в </a:t>
            </a:r>
            <a:r>
              <a:rPr lang="ru-RU" dirty="0" err="1" smtClean="0"/>
              <a:t>оюществе</a:t>
            </a:r>
            <a:r>
              <a:rPr lang="ru-RU" dirty="0" smtClean="0"/>
              <a:t> босиком, если им так хочется и засмеяться над вами, если вы будете смеяться над ними. Вы можете узнать этих людей по частому использованию слова долг. Они могут даже предложить вам дружбу после закончившегося с вами романа.</a:t>
            </a:r>
          </a:p>
        </p:txBody>
      </p:sp>
      <p:pic>
        <p:nvPicPr>
          <p:cNvPr id="13316" name="Picture 2" descr="C:\Documents and Settings\Admin\Мои документы\Мероприятия\New year 2011\Знаки зодиака\водолей.gif">
            <a:hlinkClick r:id="" action="ppaction://hlinkshowjump?jump=firstslide"/>
          </p:cNvPr>
          <p:cNvPicPr>
            <a:picLocks noChangeAspect="1" noChangeArrowheads="1" noCrop="1"/>
          </p:cNvPicPr>
          <p:nvPr/>
        </p:nvPicPr>
        <p:blipFill>
          <a:blip r:embed="rId2" cstate="print"/>
          <a:srcRect/>
          <a:stretch>
            <a:fillRect/>
          </a:stretch>
        </p:blipFill>
        <p:spPr bwMode="auto">
          <a:xfrm>
            <a:off x="1835150" y="0"/>
            <a:ext cx="5172075" cy="4508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endParaRPr lang="ru-RU" smtClean="0"/>
          </a:p>
        </p:txBody>
      </p:sp>
      <p:sp>
        <p:nvSpPr>
          <p:cNvPr id="3" name="Содержимое 2"/>
          <p:cNvSpPr>
            <a:spLocks noGrp="1"/>
          </p:cNvSpPr>
          <p:nvPr>
            <p:ph idx="1"/>
          </p:nvPr>
        </p:nvSpPr>
        <p:spPr>
          <a:xfrm>
            <a:off x="468313" y="4305300"/>
            <a:ext cx="8229600" cy="2552700"/>
          </a:xfrm>
        </p:spPr>
        <p:txBody>
          <a:bodyPr rtlCol="0">
            <a:normAutofit fontScale="62500" lnSpcReduction="20000"/>
          </a:bodyPr>
          <a:lstStyle/>
          <a:p>
            <a:pPr marL="0" indent="0" fontAlgn="auto">
              <a:spcAft>
                <a:spcPts val="0"/>
              </a:spcAft>
              <a:buFont typeface="Arial" pitchFamily="34" charset="0"/>
              <a:buNone/>
              <a:defRPr/>
            </a:pPr>
            <a:r>
              <a:rPr lang="ru-RU" dirty="0" smtClean="0"/>
              <a:t>Вряд ли вы встретите этого человека за столом президента. Но среди них много творческих и артистических людей. У них мало амбиций, они практически не стремятся к власти и руководству другими людьми, даже богатство не привлекает их внимание. У некоторых из них бывают деньги, но чаще всего тогда, когда они женятся на "деньгах" или унаследуют их. Обратите внимание, что они совсем не против денег как таковых, они с удовольствием примут их, просто Рыбы лучше других осознают временный характер денег. Они не хотят быть миллионерами, они хотят жить как миллионеры - такова их философия.</a:t>
            </a:r>
          </a:p>
        </p:txBody>
      </p:sp>
      <p:pic>
        <p:nvPicPr>
          <p:cNvPr id="14340" name="Picture 2" descr="C:\Documents and Settings\Admin\Мои документы\Мероприятия\New year 2011\Знаки зодиака\рыбы.gif">
            <a:hlinkClick r:id="" action="ppaction://hlinkshowjump?jump=firstslide"/>
          </p:cNvPr>
          <p:cNvPicPr>
            <a:picLocks noChangeAspect="1" noChangeArrowheads="1" noCrop="1"/>
          </p:cNvPicPr>
          <p:nvPr/>
        </p:nvPicPr>
        <p:blipFill>
          <a:blip r:embed="rId2" cstate="print"/>
          <a:srcRect/>
          <a:stretch>
            <a:fillRect/>
          </a:stretch>
        </p:blipFill>
        <p:spPr bwMode="auto">
          <a:xfrm>
            <a:off x="1835150" y="0"/>
            <a:ext cx="4897438" cy="427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2773363" y="485775"/>
            <a:ext cx="8229601" cy="1143000"/>
          </a:xfrm>
        </p:spPr>
        <p:txBody>
          <a:bodyPr/>
          <a:lstStyle/>
          <a:p>
            <a:r>
              <a:rPr lang="ru-RU" smtClean="0"/>
              <a:t>Огонь</a:t>
            </a:r>
          </a:p>
        </p:txBody>
      </p:sp>
      <p:sp>
        <p:nvSpPr>
          <p:cNvPr id="3" name="Содержимое 2"/>
          <p:cNvSpPr>
            <a:spLocks noGrp="1"/>
          </p:cNvSpPr>
          <p:nvPr>
            <p:ph idx="1"/>
          </p:nvPr>
        </p:nvSpPr>
        <p:spPr>
          <a:xfrm>
            <a:off x="457200" y="1987550"/>
            <a:ext cx="8229600" cy="5257800"/>
          </a:xfrm>
        </p:spPr>
        <p:txBody>
          <a:bodyPr rtlCol="0">
            <a:normAutofit fontScale="47500" lnSpcReduction="20000"/>
          </a:bodyPr>
          <a:lstStyle/>
          <a:p>
            <a:pPr marL="0" indent="0" fontAlgn="auto">
              <a:spcAft>
                <a:spcPts val="0"/>
              </a:spcAft>
              <a:buFont typeface="Arial" pitchFamily="34" charset="0"/>
              <a:buNone/>
              <a:defRPr/>
            </a:pPr>
            <a:r>
              <a:rPr lang="ru-RU" dirty="0" smtClean="0"/>
              <a:t>Горячий, вспыльчивый характер, живой ум, сообразительность, способность вспыхивать, как лесной пожар. Нетерпеливость в мелочах, </a:t>
            </a:r>
            <a:r>
              <a:rPr lang="ru-RU" dirty="0" err="1" smtClean="0"/>
              <a:t>нерасположенность</a:t>
            </a:r>
            <a:r>
              <a:rPr lang="ru-RU" dirty="0" smtClean="0"/>
              <a:t> к длинным объяснениям, умение схватывать быстро, порывистость. Вы делаете прежде, чем увидите (совершенно необдуманное действие). Отказываетесь раскаиваться в результатах вашей стремительности или выражать недовольство. У вас горячая кровь, горячая голова, вы весьма сексуальны. У вас взрывной темперамент. Ваша живая теплота и горячность привлекает к вам людей. Как правило, вы удачливы, но если уж нет, то неудачи следуют одна за другой. Друзей и любовников вам следует выбирать тоже из огня или воздуха - воздух необходим для горения. Огонь не совместим с водой. Либо испаряется вода, либо она тушит огонь. Огонь может ладить с землей, но всегда существует опасность, что земля остудит огонь, а огонь может обжечь землю.</a:t>
            </a:r>
          </a:p>
          <a:p>
            <a:pPr marL="0" indent="0" fontAlgn="auto">
              <a:spcAft>
                <a:spcPts val="0"/>
              </a:spcAft>
              <a:buFont typeface="Arial" pitchFamily="34" charset="0"/>
              <a:buNone/>
              <a:defRPr/>
            </a:pPr>
            <a:r>
              <a:rPr lang="ru-RU" dirty="0" smtClean="0"/>
              <a:t>    Ваши плюсы: хорошо умеете принимать решения, разговорчивы, бодры, динамичны и оптимистичны, отважны, энергичны, деятельны, привлекательны.</a:t>
            </a:r>
          </a:p>
          <a:p>
            <a:pPr marL="0" indent="0" fontAlgn="auto">
              <a:spcAft>
                <a:spcPts val="0"/>
              </a:spcAft>
              <a:buFont typeface="Arial" pitchFamily="34" charset="0"/>
              <a:buNone/>
              <a:defRPr/>
            </a:pPr>
            <a:r>
              <a:rPr lang="ru-RU" dirty="0" smtClean="0"/>
              <a:t>    Ваши минусы: нетерпеливы, любите командовать, поверхностны, самоуверенны, упрямы, часто сердитесь и противоречите, равнодушны, </a:t>
            </a:r>
            <a:r>
              <a:rPr lang="ru-RU" dirty="0" err="1" smtClean="0"/>
              <a:t>сорви-голова</a:t>
            </a:r>
            <a:r>
              <a:rPr lang="ru-RU" dirty="0" smtClean="0"/>
              <a:t>, запальчивы, любите флиртовать.</a:t>
            </a:r>
          </a:p>
          <a:p>
            <a:pPr marL="0" indent="0" fontAlgn="auto">
              <a:spcAft>
                <a:spcPts val="0"/>
              </a:spcAft>
              <a:buFont typeface="Arial" pitchFamily="34" charset="0"/>
              <a:buNone/>
              <a:defRPr/>
            </a:pPr>
            <a:r>
              <a:rPr lang="ru-RU" dirty="0" smtClean="0"/>
              <a:t>    Если вы Овен, то самый огненный огонь, прямо-таки кислородно-ацетиленовый, неугасимый (неутомимый). Если вы Лев - вы ровный огонь, горящий ровно и устойчиво. Вы не так импульсивны. Более тверды и последовательны. Если вы Стрелец, то вы изменчивый огонь, зарница, молния. Вы неожиданно вспыхиваете но также быстро охладеваете и угасаете.</a:t>
            </a:r>
          </a:p>
          <a:p>
            <a:pPr marL="0" indent="0" fontAlgn="auto">
              <a:spcAft>
                <a:spcPts val="0"/>
              </a:spcAft>
              <a:buFont typeface="Arial" pitchFamily="34" charset="0"/>
              <a:buNone/>
              <a:defRPr/>
            </a:pPr>
            <a:r>
              <a:rPr lang="ru-RU" dirty="0" smtClean="0"/>
              <a:t>    Домашние условия: следует жить в прохладных просторных местах с открытым камином, в котором потрескивает огонь. Работать надо также в прохладном помещении и на открытом воздухе. Ограниченные помещения, где недостаток воздуха подавляет огонь, вам противопоказаны.</a:t>
            </a:r>
          </a:p>
          <a:p>
            <a:pPr marL="0" indent="0" fontAlgn="auto">
              <a:spcAft>
                <a:spcPts val="0"/>
              </a:spcAft>
              <a:buFont typeface="Arial" pitchFamily="34" charset="0"/>
              <a:buNone/>
              <a:defRPr/>
            </a:pPr>
            <a:r>
              <a:rPr lang="ru-RU" dirty="0" smtClean="0"/>
              <a:t>    Символ (талисман) вашей стихии - саламандра, которая живет в огне (Дух огня, </a:t>
            </a:r>
            <a:r>
              <a:rPr lang="ru-RU" dirty="0" err="1" smtClean="0"/>
              <a:t>котрый</a:t>
            </a:r>
            <a:r>
              <a:rPr lang="ru-RU" dirty="0" smtClean="0"/>
              <a:t> приносит вам удачу).</a:t>
            </a:r>
          </a:p>
        </p:txBody>
      </p:sp>
      <p:pic>
        <p:nvPicPr>
          <p:cNvPr id="15364" name="Picture 2" descr="C:\Documents and Settings\Admin\Мои документы\Мероприятия\New year 2011\Знаки зодиака\Овен.gif"/>
          <p:cNvPicPr>
            <a:picLocks noChangeAspect="1" noChangeArrowheads="1" noCrop="1"/>
          </p:cNvPicPr>
          <p:nvPr/>
        </p:nvPicPr>
        <p:blipFill>
          <a:blip r:embed="rId2" cstate="print"/>
          <a:srcRect/>
          <a:stretch>
            <a:fillRect/>
          </a:stretch>
        </p:blipFill>
        <p:spPr bwMode="auto">
          <a:xfrm>
            <a:off x="2700338" y="0"/>
            <a:ext cx="1838325" cy="1603375"/>
          </a:xfrm>
          <a:prstGeom prst="rect">
            <a:avLst/>
          </a:prstGeom>
          <a:noFill/>
          <a:ln w="9525">
            <a:noFill/>
            <a:miter lim="800000"/>
            <a:headEnd/>
            <a:tailEnd/>
          </a:ln>
        </p:spPr>
      </p:pic>
      <p:pic>
        <p:nvPicPr>
          <p:cNvPr id="15365" name="Picture 3" descr="C:\Documents and Settings\Admin\Мои документы\Мероприятия\New year 2011\Знаки зодиака\лев.gif"/>
          <p:cNvPicPr>
            <a:picLocks noChangeAspect="1" noChangeArrowheads="1" noCrop="1"/>
          </p:cNvPicPr>
          <p:nvPr/>
        </p:nvPicPr>
        <p:blipFill>
          <a:blip r:embed="rId3" cstate="print"/>
          <a:srcRect/>
          <a:stretch>
            <a:fillRect/>
          </a:stretch>
        </p:blipFill>
        <p:spPr bwMode="auto">
          <a:xfrm>
            <a:off x="4787900" y="0"/>
            <a:ext cx="1868488" cy="1628775"/>
          </a:xfrm>
          <a:prstGeom prst="rect">
            <a:avLst/>
          </a:prstGeom>
          <a:noFill/>
          <a:ln w="9525">
            <a:noFill/>
            <a:miter lim="800000"/>
            <a:headEnd/>
            <a:tailEnd/>
          </a:ln>
        </p:spPr>
      </p:pic>
      <p:pic>
        <p:nvPicPr>
          <p:cNvPr id="15366" name="Picture 4" descr="C:\Documents and Settings\Admin\Мои документы\Мероприятия\New year 2011\Знаки зодиака\стрелец.gif"/>
          <p:cNvPicPr>
            <a:picLocks noChangeAspect="1" noChangeArrowheads="1" noCrop="1"/>
          </p:cNvPicPr>
          <p:nvPr/>
        </p:nvPicPr>
        <p:blipFill>
          <a:blip r:embed="rId4" cstate="print"/>
          <a:srcRect/>
          <a:stretch>
            <a:fillRect/>
          </a:stretch>
        </p:blipFill>
        <p:spPr bwMode="auto">
          <a:xfrm>
            <a:off x="6875463" y="0"/>
            <a:ext cx="1868487" cy="16287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2773363" y="485775"/>
            <a:ext cx="8229601" cy="1143000"/>
          </a:xfrm>
        </p:spPr>
        <p:txBody>
          <a:bodyPr/>
          <a:lstStyle/>
          <a:p>
            <a:r>
              <a:rPr lang="ru-RU" smtClean="0"/>
              <a:t>Воздух</a:t>
            </a:r>
          </a:p>
        </p:txBody>
      </p:sp>
      <p:sp>
        <p:nvSpPr>
          <p:cNvPr id="3" name="Содержимое 2"/>
          <p:cNvSpPr>
            <a:spLocks noGrp="1"/>
          </p:cNvSpPr>
          <p:nvPr>
            <p:ph idx="1"/>
          </p:nvPr>
        </p:nvSpPr>
        <p:spPr>
          <a:xfrm>
            <a:off x="457200" y="2058988"/>
            <a:ext cx="8229600" cy="5257800"/>
          </a:xfrm>
        </p:spPr>
        <p:txBody>
          <a:bodyPr rtlCol="0">
            <a:normAutofit fontScale="47500" lnSpcReduction="20000"/>
          </a:bodyPr>
          <a:lstStyle/>
          <a:p>
            <a:pPr marL="0" indent="0" fontAlgn="auto">
              <a:spcAft>
                <a:spcPts val="0"/>
              </a:spcAft>
              <a:buFont typeface="Arial" pitchFamily="34" charset="0"/>
              <a:buNone/>
              <a:defRPr/>
            </a:pPr>
            <a:r>
              <a:rPr lang="ru-RU" dirty="0" smtClean="0"/>
              <a:t>Сообразительность, веселый живой характер, разговорчивость, общительность. Вы хорошо умеете писать письма (когда приходится это делать), но вообще-то предпочитаете телефоны, не любите поддаваться эмоциям.</a:t>
            </a:r>
          </a:p>
          <a:p>
            <a:pPr marL="0" indent="0" fontAlgn="auto">
              <a:spcAft>
                <a:spcPts val="0"/>
              </a:spcAft>
              <a:buFont typeface="Arial" pitchFamily="34" charset="0"/>
              <a:buNone/>
              <a:defRPr/>
            </a:pPr>
            <a:r>
              <a:rPr lang="ru-RU" dirty="0" smtClean="0"/>
              <a:t>    Предпочитаете холодность. Вас зачаровывают планы. Парочка из них всегда зреет у вас в голове. Особенность - логические, резонные доводы, объяснения. Вот почему знаки воздуха ассоциируются с мышлением, воображением. Вы живете в мире идей, мыслей. Вы любите оперировать логическими аргументами, у вас ясное четкое мышление. В соответствии со своей стихией вам следует выбирать друзей и возлюбленных из воздуха и огня. Воздух совместим и с водой, если не боится ветра, и с землей, если она не против ветра.</a:t>
            </a:r>
          </a:p>
          <a:p>
            <a:pPr marL="0" indent="0" fontAlgn="auto">
              <a:spcAft>
                <a:spcPts val="0"/>
              </a:spcAft>
              <a:buFont typeface="Arial" pitchFamily="34" charset="0"/>
              <a:buNone/>
              <a:defRPr/>
            </a:pPr>
            <a:r>
              <a:rPr lang="ru-RU" dirty="0" smtClean="0"/>
              <a:t>    Ваши плюсы: здравый смысл, объективность, чувство коллективизма, приспособляемость, готовность помочь, беспристрастность, рассудительность, любовь к свободе.</a:t>
            </a:r>
          </a:p>
          <a:p>
            <a:pPr marL="0" indent="0" fontAlgn="auto">
              <a:spcAft>
                <a:spcPts val="0"/>
              </a:spcAft>
              <a:buFont typeface="Arial" pitchFamily="34" charset="0"/>
              <a:buNone/>
              <a:defRPr/>
            </a:pPr>
            <a:r>
              <a:rPr lang="ru-RU" dirty="0" smtClean="0"/>
              <a:t>    Ваши минусы: упрямство, самоуверенность, двуличность, поверхностность, болтливость и </a:t>
            </a:r>
            <a:r>
              <a:rPr lang="ru-RU" dirty="0" err="1" smtClean="0"/>
              <a:t>сплетничание</a:t>
            </a:r>
            <a:r>
              <a:rPr lang="ru-RU" dirty="0" smtClean="0"/>
              <a:t>, холодность и расчет, своеволие, распущенность. Если вы Весы - вы ярко выраженный воздух: холодный, спокойный, сосредоточенный, ваша главная сила - убеждение.</a:t>
            </a:r>
          </a:p>
          <a:p>
            <a:pPr marL="0" indent="0" fontAlgn="auto">
              <a:spcAft>
                <a:spcPts val="0"/>
              </a:spcAft>
              <a:buFont typeface="Arial" pitchFamily="34" charset="0"/>
              <a:buNone/>
              <a:defRPr/>
            </a:pPr>
            <a:r>
              <a:rPr lang="ru-RU" dirty="0" smtClean="0"/>
              <a:t>    Если вы Водолей - то вы неподвижный воздух, вы под давлением. Вас отличает кипение мысли, одолевают планы. Вы умираете от желания дать волю, свободу ничего не подозревающему миру. Если вы Близнец, то вы переменчивый воздух - то теплый, то холодный, а иногда и тот и другой сразу. На своем пути вы действуете умом и обаянием, и тем же способом при необходимости уклоняетесь.</a:t>
            </a:r>
          </a:p>
          <a:p>
            <a:pPr marL="0" indent="0" fontAlgn="auto">
              <a:spcAft>
                <a:spcPts val="0"/>
              </a:spcAft>
              <a:buFont typeface="Arial" pitchFamily="34" charset="0"/>
              <a:buNone/>
              <a:defRPr/>
            </a:pPr>
            <a:r>
              <a:rPr lang="ru-RU" dirty="0" smtClean="0"/>
              <a:t>    Домашние условия: воздуху надо жить на открытых ветреных местах, где масса свежего воздуха, в крайнем случае кондиционер. При работе в помещениях выбирайте стол у окна. По возможности находитесь на улице.</a:t>
            </a:r>
          </a:p>
          <a:p>
            <a:pPr marL="0" indent="0" fontAlgn="auto">
              <a:spcAft>
                <a:spcPts val="0"/>
              </a:spcAft>
              <a:buFont typeface="Arial" pitchFamily="34" charset="0"/>
              <a:buNone/>
              <a:defRPr/>
            </a:pPr>
            <a:r>
              <a:rPr lang="ru-RU" dirty="0" smtClean="0"/>
              <a:t>    Ваш невидимый дух, который вам покровительствует и защищает вас - сильф, который предпочитает места, где много воздуха - сады, поля.</a:t>
            </a:r>
          </a:p>
        </p:txBody>
      </p:sp>
      <p:pic>
        <p:nvPicPr>
          <p:cNvPr id="16388" name="Picture 2" descr="C:\Documents and Settings\Admin\Мои документы\Мероприятия\New year 2011\Знаки зодиака\весы.gif"/>
          <p:cNvPicPr>
            <a:picLocks noChangeAspect="1" noChangeArrowheads="1" noCrop="1"/>
          </p:cNvPicPr>
          <p:nvPr/>
        </p:nvPicPr>
        <p:blipFill>
          <a:blip r:embed="rId2" cstate="print"/>
          <a:srcRect/>
          <a:stretch>
            <a:fillRect/>
          </a:stretch>
        </p:blipFill>
        <p:spPr bwMode="auto">
          <a:xfrm>
            <a:off x="2484438" y="0"/>
            <a:ext cx="2114550" cy="1844675"/>
          </a:xfrm>
          <a:prstGeom prst="rect">
            <a:avLst/>
          </a:prstGeom>
          <a:noFill/>
          <a:ln w="9525">
            <a:noFill/>
            <a:miter lim="800000"/>
            <a:headEnd/>
            <a:tailEnd/>
          </a:ln>
        </p:spPr>
      </p:pic>
      <p:pic>
        <p:nvPicPr>
          <p:cNvPr id="16389" name="Picture 3" descr="C:\Documents and Settings\Admin\Мои документы\Мероприятия\New year 2011\Знаки зодиака\водолей.gif"/>
          <p:cNvPicPr>
            <a:picLocks noChangeAspect="1" noChangeArrowheads="1" noCrop="1"/>
          </p:cNvPicPr>
          <p:nvPr/>
        </p:nvPicPr>
        <p:blipFill>
          <a:blip r:embed="rId3" cstate="print"/>
          <a:srcRect/>
          <a:stretch>
            <a:fillRect/>
          </a:stretch>
        </p:blipFill>
        <p:spPr bwMode="auto">
          <a:xfrm>
            <a:off x="4787900" y="0"/>
            <a:ext cx="2079625" cy="1844675"/>
          </a:xfrm>
          <a:prstGeom prst="rect">
            <a:avLst/>
          </a:prstGeom>
          <a:noFill/>
          <a:ln w="9525">
            <a:noFill/>
            <a:miter lim="800000"/>
            <a:headEnd/>
            <a:tailEnd/>
          </a:ln>
        </p:spPr>
      </p:pic>
      <p:pic>
        <p:nvPicPr>
          <p:cNvPr id="16390" name="Picture 4" descr="C:\Documents and Settings\Admin\Мои документы\Мероприятия\New year 2011\Знаки зодиака\близнецы.gif"/>
          <p:cNvPicPr>
            <a:picLocks noChangeAspect="1" noChangeArrowheads="1" noCrop="1"/>
          </p:cNvPicPr>
          <p:nvPr/>
        </p:nvPicPr>
        <p:blipFill>
          <a:blip r:embed="rId4" cstate="print"/>
          <a:srcRect/>
          <a:stretch>
            <a:fillRect/>
          </a:stretch>
        </p:blipFill>
        <p:spPr bwMode="auto">
          <a:xfrm>
            <a:off x="7027863" y="0"/>
            <a:ext cx="2116137" cy="18446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3060700" y="414338"/>
            <a:ext cx="8229600" cy="1143000"/>
          </a:xfrm>
        </p:spPr>
        <p:txBody>
          <a:bodyPr/>
          <a:lstStyle/>
          <a:p>
            <a:r>
              <a:rPr lang="ru-RU" smtClean="0"/>
              <a:t>Вода</a:t>
            </a:r>
          </a:p>
        </p:txBody>
      </p:sp>
      <p:sp>
        <p:nvSpPr>
          <p:cNvPr id="3" name="Содержимое 2"/>
          <p:cNvSpPr>
            <a:spLocks noGrp="1"/>
          </p:cNvSpPr>
          <p:nvPr>
            <p:ph idx="1"/>
          </p:nvPr>
        </p:nvSpPr>
        <p:spPr>
          <a:xfrm>
            <a:off x="457200" y="1987550"/>
            <a:ext cx="8229600" cy="5257800"/>
          </a:xfrm>
        </p:spPr>
        <p:txBody>
          <a:bodyPr rtlCol="0">
            <a:normAutofit fontScale="47500" lnSpcReduction="20000"/>
          </a:bodyPr>
          <a:lstStyle/>
          <a:p>
            <a:pPr marL="0" indent="0" fontAlgn="auto">
              <a:spcAft>
                <a:spcPts val="0"/>
              </a:spcAft>
              <a:buFont typeface="Arial" pitchFamily="34" charset="0"/>
              <a:buNone/>
              <a:defRPr/>
            </a:pPr>
            <a:r>
              <a:rPr lang="ru-RU" dirty="0" smtClean="0"/>
              <a:t>Непостоянство, эмоциональность, довольно острая чувствительность. Ассоциация с чувствами, инстинктивная реакция на людей, основанная на незначительных умозаключениях, событиях, подсознательно фиксируемых. Вам нет необходимости думать, вы на достаточно глубоком уровне знаете. Вы более способны к адаптации, чем нам это кажется. Вы можете думать, что попали в безнадежное положение, но другие видят, что вы находите свой путь среди проблем, как вода среди препятствий. Вы очень восприимчивы к настроениям других. Если кто-то бросает камень в вашу заводь, она может покрыться рябью на несколько дней. Вы легко поддаетесь смене настроений. Если у кого-то неприятности, вы ему сочувствуете. Вы прекрасно чувствуете людей, события, места. Люди даже считают вас ненормальным или сверхъестественным. Вы не можете объяснить почему, но ваши предчувствия, как правило, сбываются. Водяным следует выбирать партнеров также из воды или земли - воде </a:t>
            </a:r>
            <a:r>
              <a:rPr lang="ru-RU" dirty="0" err="1" smtClean="0"/>
              <a:t>необ-ходма</a:t>
            </a:r>
            <a:r>
              <a:rPr lang="ru-RU" dirty="0" smtClean="0"/>
              <a:t> земля как вместилище. Вода не совместима с огнем, но может жить с воздухом, если не боится облаков в тумане.</a:t>
            </a:r>
          </a:p>
          <a:p>
            <a:pPr marL="0" indent="0" fontAlgn="auto">
              <a:spcAft>
                <a:spcPts val="0"/>
              </a:spcAft>
              <a:buFont typeface="Arial" pitchFamily="34" charset="0"/>
              <a:buNone/>
              <a:defRPr/>
            </a:pPr>
            <a:r>
              <a:rPr lang="ru-RU" dirty="0" smtClean="0"/>
              <a:t>    Ваши плюсы: чувствительность, привлекательность, общительность, доброжелательность, спокойствие, идеализм, творческая, </a:t>
            </a:r>
            <a:r>
              <a:rPr lang="ru-RU" dirty="0" err="1" smtClean="0"/>
              <a:t>ар-тистическая</a:t>
            </a:r>
            <a:r>
              <a:rPr lang="ru-RU" dirty="0" smtClean="0"/>
              <a:t> натура, умение проникать в мысли других, долготерпение.</a:t>
            </a:r>
          </a:p>
          <a:p>
            <a:pPr marL="0" indent="0" fontAlgn="auto">
              <a:spcAft>
                <a:spcPts val="0"/>
              </a:spcAft>
              <a:buFont typeface="Arial" pitchFamily="34" charset="0"/>
              <a:buNone/>
              <a:defRPr/>
            </a:pPr>
            <a:r>
              <a:rPr lang="ru-RU" dirty="0" smtClean="0"/>
              <a:t>    Ваши минусы: переменчивость настроения, раздражительность, уклончивость, бурный мелодраматический характер, пессимизм, лень, непрактичность, бесхарактерность. Рак-водяной пар, неукротимый, энергичный. Скорпион-лед, умеет скрывать свои замыслы, замораживать желания, а когда надо, снова оттаивать. Рыбы - подземная вода. Предпочитают уклоняться, обходить препятствия, нежели бороться с ними, но главное - умение проникать, продвигаться, несмотря ни на что, и затоплять, побеждать.</a:t>
            </a:r>
          </a:p>
          <a:p>
            <a:pPr marL="0" indent="0" fontAlgn="auto">
              <a:spcAft>
                <a:spcPts val="0"/>
              </a:spcAft>
              <a:buFont typeface="Arial" pitchFamily="34" charset="0"/>
              <a:buNone/>
              <a:defRPr/>
            </a:pPr>
            <a:r>
              <a:rPr lang="ru-RU" dirty="0" smtClean="0"/>
              <a:t>    Домашние условия - следует жить у воды: море, озеро, бассейн в саду или аквариум. Нужно спокойное мирное место для работы. Избегайте раздражительных людей и шумных родственников, любите хорошие виды (идеально с водой). Ваш покровитель - ундина, русалка, которая любит открытые водоемы, но может поселиться и в аквариуме.</a:t>
            </a:r>
          </a:p>
        </p:txBody>
      </p:sp>
      <p:pic>
        <p:nvPicPr>
          <p:cNvPr id="17412" name="Picture 2" descr="C:\Documents and Settings\Admin\Мои документы\Мероприятия\New year 2011\Знаки зодиака\рак.gif"/>
          <p:cNvPicPr>
            <a:picLocks noChangeAspect="1" noChangeArrowheads="1" noCrop="1"/>
          </p:cNvPicPr>
          <p:nvPr/>
        </p:nvPicPr>
        <p:blipFill>
          <a:blip r:embed="rId2" cstate="print"/>
          <a:srcRect/>
          <a:stretch>
            <a:fillRect/>
          </a:stretch>
        </p:blipFill>
        <p:spPr bwMode="auto">
          <a:xfrm>
            <a:off x="2339975" y="0"/>
            <a:ext cx="2160588" cy="1884363"/>
          </a:xfrm>
          <a:prstGeom prst="rect">
            <a:avLst/>
          </a:prstGeom>
          <a:noFill/>
          <a:ln w="9525">
            <a:noFill/>
            <a:miter lim="800000"/>
            <a:headEnd/>
            <a:tailEnd/>
          </a:ln>
        </p:spPr>
      </p:pic>
      <p:pic>
        <p:nvPicPr>
          <p:cNvPr id="17413" name="Picture 3" descr="C:\Documents and Settings\Admin\Мои документы\Мероприятия\New year 2011\Знаки зодиака\скорпион.gif"/>
          <p:cNvPicPr>
            <a:picLocks noChangeAspect="1" noChangeArrowheads="1" noCrop="1"/>
          </p:cNvPicPr>
          <p:nvPr/>
        </p:nvPicPr>
        <p:blipFill>
          <a:blip r:embed="rId3" cstate="print"/>
          <a:srcRect/>
          <a:stretch>
            <a:fillRect/>
          </a:stretch>
        </p:blipFill>
        <p:spPr bwMode="auto">
          <a:xfrm>
            <a:off x="4716463" y="0"/>
            <a:ext cx="2114550" cy="1844675"/>
          </a:xfrm>
          <a:prstGeom prst="rect">
            <a:avLst/>
          </a:prstGeom>
          <a:noFill/>
          <a:ln w="9525">
            <a:noFill/>
            <a:miter lim="800000"/>
            <a:headEnd/>
            <a:tailEnd/>
          </a:ln>
        </p:spPr>
      </p:pic>
      <p:pic>
        <p:nvPicPr>
          <p:cNvPr id="17414" name="Picture 4" descr="C:\Documents and Settings\Admin\Мои документы\Мероприятия\New year 2011\Знаки зодиака\рыбы.gif"/>
          <p:cNvPicPr>
            <a:picLocks noChangeAspect="1" noChangeArrowheads="1" noCrop="1"/>
          </p:cNvPicPr>
          <p:nvPr/>
        </p:nvPicPr>
        <p:blipFill>
          <a:blip r:embed="rId4" cstate="print"/>
          <a:srcRect/>
          <a:stretch>
            <a:fillRect/>
          </a:stretch>
        </p:blipFill>
        <p:spPr bwMode="auto">
          <a:xfrm>
            <a:off x="7027863" y="0"/>
            <a:ext cx="2116137" cy="184467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2916238" y="485775"/>
            <a:ext cx="8229601" cy="1143000"/>
          </a:xfrm>
        </p:spPr>
        <p:txBody>
          <a:bodyPr/>
          <a:lstStyle/>
          <a:p>
            <a:r>
              <a:rPr lang="ru-RU" smtClean="0"/>
              <a:t>Земля</a:t>
            </a:r>
          </a:p>
        </p:txBody>
      </p:sp>
      <p:sp>
        <p:nvSpPr>
          <p:cNvPr id="3" name="Содержимое 2"/>
          <p:cNvSpPr>
            <a:spLocks noGrp="1"/>
          </p:cNvSpPr>
          <p:nvPr>
            <p:ph idx="1"/>
          </p:nvPr>
        </p:nvSpPr>
        <p:spPr>
          <a:xfrm>
            <a:off x="457200" y="2132013"/>
            <a:ext cx="8229600" cy="5257800"/>
          </a:xfrm>
        </p:spPr>
        <p:txBody>
          <a:bodyPr rtlCol="0">
            <a:normAutofit fontScale="47500" lnSpcReduction="20000"/>
          </a:bodyPr>
          <a:lstStyle/>
          <a:p>
            <a:pPr marL="0" indent="0" fontAlgn="auto">
              <a:spcAft>
                <a:spcPts val="0"/>
              </a:spcAft>
              <a:buFont typeface="Arial" pitchFamily="34" charset="0"/>
              <a:buNone/>
              <a:defRPr/>
            </a:pPr>
            <a:r>
              <a:rPr lang="ru-RU" dirty="0" smtClean="0"/>
              <a:t>Земной житейский человек, никаких сногсшибательных планов и проектов, практичность, реальность. Вещи называет своими именами и того же требует от других. Вы воспринимаете только то, что можете видеть, слышать, трогать, то, что можете подтвердить материальными вещами, доказуемыми фактами - и никаких фантазий, наг могут назвать прозаиком, но за практическим советом обращением именно к вам. Вы действительно делаете дела, в то время как другие только болтают о них. Немногие представляют себе ваши </a:t>
            </a:r>
            <a:r>
              <a:rPr lang="ru-RU" dirty="0" err="1" smtClean="0"/>
              <a:t>i</a:t>
            </a:r>
            <a:r>
              <a:rPr lang="ru-RU" dirty="0" smtClean="0"/>
              <a:t> крытые глубины - вы слишком горды и независимы, чтобы открывать их или демонстрировать.</a:t>
            </a:r>
          </a:p>
          <a:p>
            <a:pPr marL="0" indent="0" fontAlgn="auto">
              <a:spcAft>
                <a:spcPts val="0"/>
              </a:spcAft>
              <a:buFont typeface="Arial" pitchFamily="34" charset="0"/>
              <a:buNone/>
              <a:defRPr/>
            </a:pPr>
            <a:r>
              <a:rPr lang="ru-RU" dirty="0" smtClean="0"/>
              <a:t>    Друзей и любимых надо выбирать из земли и воды - земля нуждается в воде, если не хотите стать пустыней. Земля также может существовать с огнем, если не возражает против его случайных веселий, и с воздухом при условии, что сможет время от времени переносить ураганы.</a:t>
            </a:r>
          </a:p>
          <a:p>
            <a:pPr marL="0" indent="0" fontAlgn="auto">
              <a:spcAft>
                <a:spcPts val="0"/>
              </a:spcAft>
              <a:buFont typeface="Arial" pitchFamily="34" charset="0"/>
              <a:buNone/>
              <a:defRPr/>
            </a:pPr>
            <a:r>
              <a:rPr lang="ru-RU" dirty="0" smtClean="0"/>
              <a:t>    Ваши плюсы: практичность, надежность, умение жить на свой доход. Вы не ждете слишком много от жизни, последовательны, упорны, трудолюбивы, умеете оказать поддержку и защиту.</a:t>
            </a:r>
          </a:p>
          <a:p>
            <a:pPr marL="0" indent="0" fontAlgn="auto">
              <a:spcAft>
                <a:spcPts val="0"/>
              </a:spcAft>
              <a:buFont typeface="Arial" pitchFamily="34" charset="0"/>
              <a:buNone/>
              <a:defRPr/>
            </a:pPr>
            <a:r>
              <a:rPr lang="ru-RU" dirty="0" smtClean="0"/>
              <a:t>    Ваши минусы: скучность, отсутствие воображения, скупость, пессимистический взгляд на вещи, упрямство, жестокость к себе и окружающим, черствость.</a:t>
            </a:r>
          </a:p>
          <a:p>
            <a:pPr marL="0" indent="0" fontAlgn="auto">
              <a:spcAft>
                <a:spcPts val="0"/>
              </a:spcAft>
              <a:buFont typeface="Arial" pitchFamily="34" charset="0"/>
              <a:buNone/>
              <a:defRPr/>
            </a:pPr>
            <a:r>
              <a:rPr lang="ru-RU" dirty="0" smtClean="0"/>
              <a:t>    Если Вы Козерог - вы самая что ни на есть земля, т. е. скрытны, любите управлять действием из-за кулис, не выходя на сцену. Если Вы Телец - вы надежны и непоколебимы, олицетворяете силу, непоколебимы, как скала, пока не срабатывает ваше вулканическое нутро, Если Вы Дева - то вы дельны, ворочаете горы работ и т. д. Ваш девиз: Всему свое время. С ним вы сдвигаете горы.</a:t>
            </a:r>
          </a:p>
          <a:p>
            <a:pPr marL="0" indent="0" fontAlgn="auto">
              <a:spcAft>
                <a:spcPts val="0"/>
              </a:spcAft>
              <a:buFont typeface="Arial" pitchFamily="34" charset="0"/>
              <a:buNone/>
              <a:defRPr/>
            </a:pPr>
            <a:r>
              <a:rPr lang="ru-RU" dirty="0" smtClean="0"/>
              <a:t>    Домашние условия: должны жить на земле, крепко прижимая подошвы к своей стихии, любите сады, парники и ящики с цветами ми окнах, как компромисс. Вам нужны спокойная стабильность, надежная работа, все вещи на своих местах.</a:t>
            </a:r>
          </a:p>
          <a:p>
            <a:pPr marL="0" indent="0" fontAlgn="auto">
              <a:spcAft>
                <a:spcPts val="0"/>
              </a:spcAft>
              <a:buFont typeface="Arial" pitchFamily="34" charset="0"/>
              <a:buNone/>
              <a:defRPr/>
            </a:pPr>
            <a:r>
              <a:rPr lang="ru-RU" dirty="0" smtClean="0"/>
              <a:t>    Ваш дух, приносящий удачу - гном, он живет в незаметной корке, в саду, может жить в парнике, в оконном ящике с растениями.</a:t>
            </a:r>
          </a:p>
        </p:txBody>
      </p:sp>
      <p:pic>
        <p:nvPicPr>
          <p:cNvPr id="18436" name="Picture 2" descr="C:\Documents and Settings\Admin\Мои документы\Мероприятия\New year 2011\Знаки зодиака\козерог.gif"/>
          <p:cNvPicPr>
            <a:picLocks noChangeAspect="1" noChangeArrowheads="1" noCrop="1"/>
          </p:cNvPicPr>
          <p:nvPr/>
        </p:nvPicPr>
        <p:blipFill>
          <a:blip r:embed="rId2" cstate="print"/>
          <a:srcRect/>
          <a:stretch>
            <a:fillRect/>
          </a:stretch>
        </p:blipFill>
        <p:spPr bwMode="auto">
          <a:xfrm>
            <a:off x="2195513" y="0"/>
            <a:ext cx="2232025" cy="1946275"/>
          </a:xfrm>
          <a:prstGeom prst="rect">
            <a:avLst/>
          </a:prstGeom>
          <a:noFill/>
          <a:ln w="9525">
            <a:noFill/>
            <a:miter lim="800000"/>
            <a:headEnd/>
            <a:tailEnd/>
          </a:ln>
        </p:spPr>
      </p:pic>
      <p:pic>
        <p:nvPicPr>
          <p:cNvPr id="18437" name="Picture 3" descr="C:\Documents and Settings\Admin\Мои документы\Мероприятия\New year 2011\Знаки зодиака\Телец.gif"/>
          <p:cNvPicPr>
            <a:picLocks noChangeAspect="1" noChangeArrowheads="1" noCrop="1"/>
          </p:cNvPicPr>
          <p:nvPr/>
        </p:nvPicPr>
        <p:blipFill>
          <a:blip r:embed="rId3" cstate="print"/>
          <a:srcRect/>
          <a:stretch>
            <a:fillRect/>
          </a:stretch>
        </p:blipFill>
        <p:spPr bwMode="auto">
          <a:xfrm>
            <a:off x="4572000" y="0"/>
            <a:ext cx="2219325" cy="1935163"/>
          </a:xfrm>
          <a:prstGeom prst="rect">
            <a:avLst/>
          </a:prstGeom>
          <a:noFill/>
          <a:ln w="9525">
            <a:noFill/>
            <a:miter lim="800000"/>
            <a:headEnd/>
            <a:tailEnd/>
          </a:ln>
        </p:spPr>
      </p:pic>
      <p:pic>
        <p:nvPicPr>
          <p:cNvPr id="18438" name="Picture 4" descr="C:\Documents and Settings\Admin\Мои документы\Мероприятия\New year 2011\Знаки зодиака\дева.gif"/>
          <p:cNvPicPr>
            <a:picLocks noChangeAspect="1" noChangeArrowheads="1" noCrop="1"/>
          </p:cNvPicPr>
          <p:nvPr/>
        </p:nvPicPr>
        <p:blipFill>
          <a:blip r:embed="rId4" cstate="print"/>
          <a:srcRect/>
          <a:stretch>
            <a:fillRect/>
          </a:stretch>
        </p:blipFill>
        <p:spPr bwMode="auto">
          <a:xfrm>
            <a:off x="6945313" y="0"/>
            <a:ext cx="2198687" cy="191611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61</TotalTime>
  <Words>3132</Words>
  <Application>Microsoft Office PowerPoint</Application>
  <PresentationFormat>Экран (4:3)</PresentationFormat>
  <Paragraphs>43</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Огонь</vt:lpstr>
      <vt:lpstr>Воздух</vt:lpstr>
      <vt:lpstr>Вода</vt:lpstr>
      <vt:lpstr>Земля</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Николай</cp:lastModifiedBy>
  <cp:revision>9</cp:revision>
  <dcterms:created xsi:type="dcterms:W3CDTF">2011-05-15T20:22:05Z</dcterms:created>
  <dcterms:modified xsi:type="dcterms:W3CDTF">2012-12-25T08:01:58Z</dcterms:modified>
</cp:coreProperties>
</file>