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12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A616B-368F-4FA7-AEFF-1B1E6208D37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FFA04-0A04-4AEE-A24B-A4F5D5AD5BE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7B937-9535-4971-A7BA-155AA1D359C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1A5AD-3B46-44AE-9E9D-56193508300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DFBBF-8966-4986-8E5A-4C8AA7C557E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4A348-2E58-416C-9BD0-772E797E89C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641B0-4FBA-4038-852D-389FDFBA309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32CB4-3327-4EAB-B3B1-D99F94C39FC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4DC87-DCA7-4456-9A01-90FBF0ED2EE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05B0A-B33E-4A5A-9FB0-BB5F01FF0DB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681FC-516F-4C3F-9C88-18A7203F89E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F93BB03-4433-4792-B5BF-572DADA2AB9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7" descr="layout_set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715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origin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332656"/>
            <a:ext cx="4251107" cy="256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181d0b8d0bcd0b2d0bed0bb-d0bad0b8d182d0b0d18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3212976"/>
            <a:ext cx="3744416" cy="2485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3635375" y="5445125"/>
            <a:ext cx="5508625" cy="863600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Население. Безработица.</a:t>
            </a:r>
            <a:b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Гендерный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баланс.</a:t>
            </a:r>
            <a:endParaRPr lang="es-ES" sz="3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7207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FFC000"/>
                </a:solidFill>
              </a:rPr>
              <a:t>Население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1354, 861 млн.чел</a:t>
            </a:r>
            <a:r>
              <a:rPr lang="es-ES" sz="4000" dirty="0" smtClean="0"/>
              <a:t/>
            </a:r>
            <a:br>
              <a:rPr lang="es-ES" sz="4000" dirty="0" smtClean="0"/>
            </a:br>
            <a:endParaRPr lang="es-ES" sz="40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6" name="Рисунок 4" descr="Export (1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979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1188" y="6021388"/>
            <a:ext cx="77771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Годовой прирост </a:t>
            </a:r>
            <a:r>
              <a:rPr lang="ru-RU" sz="2800" dirty="0">
                <a:solidFill>
                  <a:schemeClr val="bg1"/>
                </a:solidFill>
              </a:rPr>
              <a:t>= 0,49%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4" descr="Expor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268413"/>
            <a:ext cx="7381875" cy="517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C000"/>
                </a:solidFill>
              </a:rPr>
              <a:t>Индия:</a:t>
            </a:r>
            <a:r>
              <a:rPr lang="ru-RU" smtClean="0"/>
              <a:t> </a:t>
            </a:r>
            <a:r>
              <a:rPr lang="ru-RU" smtClean="0">
                <a:solidFill>
                  <a:schemeClr val="bg1"/>
                </a:solidFill>
              </a:rPr>
              <a:t>1223,17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>
                <a:solidFill>
                  <a:srgbClr val="FFC000"/>
                </a:solidFill>
              </a:rPr>
              <a:t>США:</a:t>
            </a:r>
            <a:r>
              <a:rPr lang="ru-RU" smtClean="0"/>
              <a:t> </a:t>
            </a:r>
            <a:r>
              <a:rPr lang="ru-RU" smtClean="0">
                <a:solidFill>
                  <a:schemeClr val="bg1"/>
                </a:solidFill>
              </a:rPr>
              <a:t>314,703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7207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FFC000"/>
                </a:solidFill>
              </a:rPr>
              <a:t>Безработица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4%</a:t>
            </a:r>
            <a:endParaRPr lang="es-E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229600" cy="5102225"/>
          </a:xfrm>
        </p:spPr>
        <p:txBody>
          <a:bodyPr/>
          <a:lstStyle/>
          <a:p>
            <a:pPr eaLnBrk="1" hangingPunct="1"/>
            <a:r>
              <a:rPr lang="es-UY" smtClean="0"/>
              <a:t>Text</a:t>
            </a:r>
            <a:endParaRPr lang="es-ES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125" name="Рисунок 4" descr="Export (2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39238" cy="46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7207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FFC000"/>
                </a:solidFill>
              </a:rPr>
              <a:t>Македония 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=31,2 %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rgbClr val="FFC000"/>
                </a:solidFill>
              </a:rPr>
              <a:t>Босния и Герцеговина 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27,6 %</a:t>
            </a:r>
            <a:endParaRPr lang="es-E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229600" cy="5102225"/>
          </a:xfrm>
        </p:spPr>
        <p:txBody>
          <a:bodyPr/>
          <a:lstStyle/>
          <a:p>
            <a:pPr eaLnBrk="1" hangingPunct="1"/>
            <a:r>
              <a:rPr lang="es-UY" smtClean="0"/>
              <a:t>Text</a:t>
            </a:r>
            <a:endParaRPr lang="es-ES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49" name="Рисунок 4" descr="Export (3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7675"/>
            <a:ext cx="9144000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3575" y="5949950"/>
            <a:ext cx="4752975" cy="706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FFC000"/>
                </a:solidFill>
              </a:rPr>
              <a:t>Узбекистан</a:t>
            </a:r>
            <a:r>
              <a:rPr lang="ru-RU" sz="4000" dirty="0"/>
              <a:t> </a:t>
            </a:r>
            <a:r>
              <a:rPr lang="ru-RU" sz="4000" dirty="0">
                <a:solidFill>
                  <a:schemeClr val="bg1"/>
                </a:solidFill>
              </a:rPr>
              <a:t>= </a:t>
            </a:r>
            <a:r>
              <a: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0,2 %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229600" cy="5102225"/>
          </a:xfrm>
        </p:spPr>
        <p:txBody>
          <a:bodyPr/>
          <a:lstStyle/>
          <a:p>
            <a:pPr eaLnBrk="1" hangingPunct="1"/>
            <a:r>
              <a:rPr lang="es-UY" smtClean="0"/>
              <a:t>Text</a:t>
            </a:r>
            <a:endParaRPr lang="es-ES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0" cy="5349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173" name="Заголовок 6"/>
          <p:cNvSpPr>
            <a:spLocks noGrp="1"/>
          </p:cNvSpPr>
          <p:nvPr>
            <p:ph type="title"/>
          </p:nvPr>
        </p:nvSpPr>
        <p:spPr>
          <a:xfrm>
            <a:off x="468313" y="0"/>
            <a:ext cx="8207375" cy="83661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C000"/>
                </a:solidFill>
              </a:rPr>
              <a:t>Холостая экономика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9" name="Заголовок 6"/>
          <p:cNvSpPr txBox="1">
            <a:spLocks/>
          </p:cNvSpPr>
          <p:nvPr/>
        </p:nvSpPr>
        <p:spPr bwMode="auto">
          <a:xfrm>
            <a:off x="0" y="6021388"/>
            <a:ext cx="8208963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000" b="1" kern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Соотношение рождающихся мальчиков и девочек – </a:t>
            </a:r>
            <a:r>
              <a:rPr lang="ru-RU" sz="2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118:100</a:t>
            </a:r>
          </a:p>
          <a:p>
            <a:pPr algn="ctr">
              <a:defRPr/>
            </a:pPr>
            <a:r>
              <a:rPr lang="ru-RU" sz="2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Катар – 240:100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229600" cy="5102225"/>
          </a:xfrm>
        </p:spPr>
        <p:txBody>
          <a:bodyPr/>
          <a:lstStyle/>
          <a:p>
            <a:pPr eaLnBrk="1" hangingPunct="1"/>
            <a:r>
              <a:rPr lang="es-UY" smtClean="0"/>
              <a:t>Text</a:t>
            </a:r>
            <a:endParaRPr lang="es-ES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0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9144000" cy="4056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41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Book Antiqua</vt:lpstr>
      <vt:lpstr>Diseño predeterminado</vt:lpstr>
      <vt:lpstr>Население. Безработица. Гендерный баланс.</vt:lpstr>
      <vt:lpstr>Население 1354, 861 млн.чел </vt:lpstr>
      <vt:lpstr>Индия: 1223,17 США: 314,703</vt:lpstr>
      <vt:lpstr>Безработица = 4%</vt:lpstr>
      <vt:lpstr>Македония =31,2 % Босния и Герцеговина = 27,6 %</vt:lpstr>
      <vt:lpstr>Холостая экономика</vt:lpstr>
      <vt:lpstr>Слайд 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Admin</cp:lastModifiedBy>
  <cp:revision>82</cp:revision>
  <dcterms:created xsi:type="dcterms:W3CDTF">2009-10-07T17:55:06Z</dcterms:created>
  <dcterms:modified xsi:type="dcterms:W3CDTF">2012-06-07T15:39:27Z</dcterms:modified>
</cp:coreProperties>
</file>