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79637"/>
            <a:ext cx="8229600" cy="411480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Стратегии модернизации российской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495800"/>
            <a:ext cx="5105400" cy="1219200"/>
          </a:xfrm>
        </p:spPr>
        <p:txBody>
          <a:bodyPr/>
          <a:lstStyle/>
          <a:p>
            <a:r>
              <a:rPr lang="ru-RU" dirty="0" smtClean="0"/>
              <a:t>Середа Ирины</a:t>
            </a:r>
          </a:p>
          <a:p>
            <a:r>
              <a:rPr lang="ru-RU" dirty="0" smtClean="0"/>
              <a:t>Т - 093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-2" y="1"/>
          <a:ext cx="9144002" cy="68562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002"/>
                <a:gridCol w="5715000"/>
                <a:gridCol w="685800"/>
                <a:gridCol w="1371600"/>
                <a:gridCol w="990600"/>
              </a:tblGrid>
              <a:tr h="66218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Значение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Место РФ в мире по данному показателю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Относительно США</a:t>
                      </a:r>
                      <a:endParaRPr lang="ru-RU" sz="1400" dirty="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Производство продукции на одного занятого в сельском хозяйстве, $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3378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Производство продукции на одного занятого в промышленности, $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Производство продукции на одного занятого в экономике, $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29504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&lt;1/3</a:t>
                      </a:r>
                      <a:endParaRPr lang="ru-RU" sz="1400" dirty="0"/>
                    </a:p>
                  </a:txBody>
                  <a:tcPr/>
                </a:tc>
              </a:tr>
              <a:tr h="31532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Доля в мировом высокотехнологичном экспорте, 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0,27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Доля высокотехнологичной продукции в российском экспорте продукции обрабатывающей промышленности,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6,5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Доля высокотехнологичной продукции обрабатывающей промышленности в ВВП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Доля высокотехнологичной продукции обрабатывающей промышленности в промышленной продукции, 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12,1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Доля высокотехнологичной продукции в продукции обрабатывающей промышленности, 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0937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Доля минеральных продуктов, металлов и металлоизделий в российском экспорте, %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80,85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Доля машин и оборудования в российском экспорте, 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5,6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Выплаты собственникам патентов и лицензий, млн. $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493,67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1/200</a:t>
                      </a:r>
                      <a:endParaRPr lang="ru-RU" sz="1400" dirty="0"/>
                    </a:p>
                  </a:txBody>
                  <a:tcPr/>
                </a:tc>
              </a:tr>
              <a:tr h="5360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 младенческой смертности, ‰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10,32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Основные направления модернизации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– </a:t>
            </a:r>
            <a:r>
              <a:rPr lang="ru-RU" dirty="0" smtClean="0"/>
              <a:t>это создание Государственной корпорации «Российская корпорация </a:t>
            </a:r>
            <a:r>
              <a:rPr lang="ru-RU" dirty="0" err="1" smtClean="0"/>
              <a:t>нанотехнологий</a:t>
            </a:r>
            <a:r>
              <a:rPr lang="ru-RU" dirty="0" smtClean="0"/>
              <a:t>» (РОСНАНО</a:t>
            </a:r>
            <a:r>
              <a:rPr lang="ru-RU" dirty="0" smtClean="0"/>
              <a:t>), </a:t>
            </a:r>
            <a:r>
              <a:rPr lang="ru-RU" dirty="0" smtClean="0"/>
              <a:t>работы по созданию инновационного комплекса «</a:t>
            </a:r>
            <a:r>
              <a:rPr lang="ru-RU" dirty="0" err="1" smtClean="0"/>
              <a:t>Сколково</a:t>
            </a:r>
            <a:r>
              <a:rPr lang="ru-RU" dirty="0" smtClean="0"/>
              <a:t>», </a:t>
            </a:r>
            <a:r>
              <a:rPr lang="ru-RU" dirty="0" smtClean="0"/>
              <a:t>реформа высшего образования и реформа армии.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114800"/>
          </a:xfrm>
        </p:spPr>
        <p:txBody>
          <a:bodyPr/>
          <a:lstStyle/>
          <a:p>
            <a:r>
              <a:rPr lang="ru-RU" dirty="0" smtClean="0"/>
              <a:t>Модернизация </a:t>
            </a:r>
            <a:r>
              <a:rPr lang="ru-RU" dirty="0" smtClean="0"/>
              <a:t>сверху сегодня направлена на прорыв России в число стран, генерирующих наиболее современные и передовые технологии, которые должны определить лицо российской экономики в ближайшие годы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352800"/>
            <a:ext cx="38100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114800"/>
          </a:xfrm>
        </p:spPr>
        <p:txBody>
          <a:bodyPr/>
          <a:lstStyle/>
          <a:p>
            <a:r>
              <a:rPr lang="ru-RU" dirty="0" smtClean="0"/>
              <a:t>В условиях рыночной экономики технологические инновации не могут быть навязаны фирмам извне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3048000"/>
            <a:ext cx="419100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66800" y="0"/>
            <a:ext cx="11189064" cy="690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7800" y="1676400"/>
            <a:ext cx="6248400" cy="3613389"/>
          </a:xfrm>
          <a:solidFill>
            <a:schemeClr val="bg2">
              <a:lumMod val="20000"/>
              <a:lumOff val="80000"/>
              <a:alpha val="48000"/>
            </a:schemeClr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для проведения модернизации требуются глубокие институциональные реформы, так как нынешние институты, определяющие инвестиционный климат и предпринимательскую среду, совершено не способствуют инновационной направленности российской экономики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114800"/>
          </a:xfrm>
        </p:spPr>
        <p:txBody>
          <a:bodyPr/>
          <a:lstStyle/>
          <a:p>
            <a:r>
              <a:rPr lang="ru-RU" dirty="0" smtClean="0"/>
              <a:t>обозначенная на сегодняшний день стратегия модернизации не выглядит ни обоснованной, ни реалистичной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362200"/>
            <a:ext cx="505569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perspectiveAbove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Deluxe</Template>
  <TotalTime>27</TotalTime>
  <Words>271</Words>
  <PresentationFormat>Экран (4:3)</PresentationFormat>
  <Paragraphs>58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Deluxe</vt:lpstr>
      <vt:lpstr>Стратегии модернизации российской экономики</vt:lpstr>
      <vt:lpstr>Слайд 2</vt:lpstr>
      <vt:lpstr>Основные направления модернизации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http://www.finansy.ru/st/post_1324894971.html</dc:title>
  <cp:lastModifiedBy>Sereda Irina</cp:lastModifiedBy>
  <cp:revision>5</cp:revision>
  <dcterms:modified xsi:type="dcterms:W3CDTF">2012-11-13T00:12:28Z</dcterms:modified>
</cp:coreProperties>
</file>