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ru-RU" dirty="0" smtClean="0"/>
              <a:t>Белоглазова юлия,</a:t>
            </a:r>
          </a:p>
          <a:p>
            <a:pPr>
              <a:spcBef>
                <a:spcPts val="1200"/>
              </a:spcBef>
            </a:pPr>
            <a:r>
              <a:rPr lang="ru-RU" dirty="0" smtClean="0"/>
              <a:t>Манчу Яна, </a:t>
            </a:r>
          </a:p>
          <a:p>
            <a:pPr>
              <a:spcBef>
                <a:spcPts val="1200"/>
              </a:spcBef>
            </a:pPr>
            <a:r>
              <a:rPr lang="ru-RU" dirty="0" smtClean="0"/>
              <a:t>Синяшкина Анна, </a:t>
            </a:r>
          </a:p>
          <a:p>
            <a:pPr>
              <a:spcBef>
                <a:spcPts val="1200"/>
              </a:spcBef>
            </a:pPr>
            <a:r>
              <a:rPr lang="ru-RU" dirty="0" smtClean="0"/>
              <a:t>Безнощук Богдан.</a:t>
            </a:r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533400"/>
            <a:ext cx="6629400" cy="1474434"/>
          </a:xfrm>
        </p:spPr>
        <p:txBody>
          <a:bodyPr>
            <a:noAutofit/>
          </a:bodyPr>
          <a:lstStyle/>
          <a:p>
            <a:r>
              <a:rPr lang="ru-RU" sz="2800" b="1" cap="none" dirty="0" smtClean="0"/>
              <a:t>Этапы подготовки и заключения внешнеэкономического договора</a:t>
            </a:r>
            <a:endParaRPr lang="ru-RU" sz="2800" b="1" cap="none" dirty="0"/>
          </a:p>
        </p:txBody>
      </p:sp>
    </p:spTree>
    <p:extLst>
      <p:ext uri="{BB962C8B-B14F-4D97-AF65-F5344CB8AC3E}">
        <p14:creationId xmlns:p14="http://schemas.microsoft.com/office/powerpoint/2010/main" val="2930087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Этапы</a:t>
            </a:r>
            <a:endParaRPr lang="ru-RU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Установление делового контакта с партнерами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Оформление заказов покупателей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Обеспечение поставки и расчетов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Исполнение заказа продавцом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pic>
        <p:nvPicPr>
          <p:cNvPr id="1026" name="Picture 2" descr="http://inmarkon.ru/files/images/vneshneekonomicheskiy-contrac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886200"/>
            <a:ext cx="3390900" cy="225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port-v-rossiu.ru/foto/4513f4133367216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69245"/>
            <a:ext cx="3411648" cy="227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809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07848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1 этап – установление делового контакта с партнерами</a:t>
            </a:r>
            <a:endParaRPr lang="ru-RU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37448" cy="4949952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i="1" dirty="0" smtClean="0"/>
              <a:t>Предложение поставщика </a:t>
            </a:r>
            <a:r>
              <a:rPr lang="ru-RU" dirty="0" smtClean="0"/>
              <a:t>(оферта, деловые письма, проект контракта)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dirty="0" smtClean="0"/>
              <a:t>Ответ покупателя на размещение заказа </a:t>
            </a:r>
            <a:r>
              <a:rPr lang="ru-RU" dirty="0" smtClean="0"/>
              <a:t>(акцепт, контроферта, встречный запрос)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dirty="0" smtClean="0"/>
              <a:t>Обращение покупателя о конкретном предложении </a:t>
            </a:r>
            <a:r>
              <a:rPr lang="ru-RU" dirty="0" smtClean="0"/>
              <a:t>(запросы, заказы)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dirty="0" smtClean="0"/>
              <a:t>Вызов на торги продавца </a:t>
            </a:r>
            <a:r>
              <a:rPr lang="ru-RU" dirty="0" smtClean="0"/>
              <a:t>(приглашение на уведомление)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dirty="0" smtClean="0"/>
              <a:t>Ответ продавца на запрос </a:t>
            </a:r>
            <a:r>
              <a:rPr lang="ru-RU" dirty="0" smtClean="0"/>
              <a:t>(оферта, проформа)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dirty="0" smtClean="0"/>
              <a:t>Подтверждение продавцом контракта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dirty="0" smtClean="0"/>
              <a:t>Согласие на участие в торгах </a:t>
            </a:r>
            <a:r>
              <a:rPr lang="ru-RU" dirty="0" smtClean="0"/>
              <a:t>(тендер)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dirty="0" smtClean="0"/>
              <a:t>Платежные способности покупателя </a:t>
            </a:r>
            <a:r>
              <a:rPr lang="ru-RU" dirty="0" smtClean="0"/>
              <a:t>(справки, запросы в банк)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4025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Оферта</a:t>
            </a:r>
            <a:endParaRPr lang="ru-RU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527048"/>
            <a:ext cx="8503920" cy="2359152"/>
          </a:xfrm>
        </p:spPr>
        <p:txBody>
          <a:bodyPr>
            <a:normAutofit/>
          </a:bodyPr>
          <a:lstStyle/>
          <a:p>
            <a:pPr algn="ctr"/>
            <a:r>
              <a:rPr lang="ru-RU" sz="2000" dirty="0"/>
              <a:t>формальное предложение некоторого лица (</a:t>
            </a:r>
            <a:r>
              <a:rPr lang="ru-RU" sz="2000" dirty="0" smtClean="0"/>
              <a:t>оферента) </a:t>
            </a:r>
            <a:r>
              <a:rPr lang="ru-RU" sz="2000" dirty="0"/>
              <a:t>определенному лицу (</a:t>
            </a:r>
            <a:r>
              <a:rPr lang="ru-RU" sz="2000" dirty="0" smtClean="0"/>
              <a:t>акцептанту</a:t>
            </a:r>
            <a:r>
              <a:rPr lang="ru-RU" sz="2000" dirty="0"/>
              <a:t>), ограниченному или неограниченному кругу лиц заключить сделку (договор) с указанием всех необходимых для этого условий</a:t>
            </a:r>
            <a:endParaRPr lang="ru-RU" sz="2000" dirty="0"/>
          </a:p>
        </p:txBody>
      </p:sp>
      <p:sp>
        <p:nvSpPr>
          <p:cNvPr id="4" name="Rounded Rectangle 3"/>
          <p:cNvSpPr/>
          <p:nvPr/>
        </p:nvSpPr>
        <p:spPr>
          <a:xfrm>
            <a:off x="1355651" y="3014330"/>
            <a:ext cx="61722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Согласно российскому законодательству, оферта должна:</a:t>
            </a:r>
            <a:endParaRPr lang="ru-RU" sz="20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1066800" y="4038600"/>
            <a:ext cx="67056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быть достаточно определённой, то есть должно быть все понятно и недвусмысленно;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6800" y="4876800"/>
            <a:ext cx="67056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выражать намерение лица заключить договор с адресатом;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6800" y="5791200"/>
            <a:ext cx="67056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содержать все существенные условия договора или порядок их определения.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3203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Акцепт</a:t>
            </a:r>
            <a:endParaRPr lang="ru-RU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 ответ лица, которому адресована оферта, о её </a:t>
            </a:r>
            <a:r>
              <a:rPr lang="ru-RU" dirty="0" smtClean="0"/>
              <a:t>принятии; согласие на оплату</a:t>
            </a:r>
            <a:endParaRPr lang="ru-RU" dirty="0"/>
          </a:p>
        </p:txBody>
      </p:sp>
      <p:sp>
        <p:nvSpPr>
          <p:cNvPr id="4" name="Rounded Rectangle 3"/>
          <p:cNvSpPr/>
          <p:nvPr/>
        </p:nvSpPr>
        <p:spPr>
          <a:xfrm>
            <a:off x="1341474" y="2595230"/>
            <a:ext cx="61722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Установлены 2 законодательные презумпции:</a:t>
            </a:r>
            <a:endParaRPr lang="ru-RU" sz="20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1065028" y="3673549"/>
            <a:ext cx="67056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не является акцептом молчание в ответ на направление оферты, если иное не вытекает из </a:t>
            </a:r>
            <a:r>
              <a:rPr lang="ru-RU" dirty="0" smtClean="0"/>
              <a:t>закона;</a:t>
            </a:r>
            <a:endParaRPr lang="ru-RU" dirty="0"/>
          </a:p>
        </p:txBody>
      </p:sp>
      <p:sp>
        <p:nvSpPr>
          <p:cNvPr id="6" name="Rounded Rectangle 5"/>
          <p:cNvSpPr/>
          <p:nvPr/>
        </p:nvSpPr>
        <p:spPr>
          <a:xfrm>
            <a:off x="1066800" y="4724400"/>
            <a:ext cx="6735726" cy="12192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считается акцептом совершение адресатом оферты в установленный для акцепта срок действий по выполнению указанных в ней условий </a:t>
            </a:r>
            <a:r>
              <a:rPr lang="ru-RU" dirty="0" smtClean="0"/>
              <a:t>, если  иное </a:t>
            </a:r>
            <a:r>
              <a:rPr lang="ru-RU" dirty="0"/>
              <a:t>не предусмотрено законом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3051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Контроферта</a:t>
            </a:r>
            <a:endParaRPr lang="ru-RU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37448" cy="1444752"/>
          </a:xfrm>
        </p:spPr>
        <p:txBody>
          <a:bodyPr>
            <a:normAutofit/>
          </a:bodyPr>
          <a:lstStyle/>
          <a:p>
            <a:r>
              <a:rPr lang="ru-RU" sz="2400" dirty="0"/>
              <a:t>ответ на предложение заключить договор, содержащий дополнительные или отличающиеся условия по сравнению с указанными в предложении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329069" y="3094959"/>
            <a:ext cx="61722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Отличие от акцепта:</a:t>
            </a:r>
            <a:endParaRPr lang="ru-RU" sz="20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1093381" y="4267200"/>
            <a:ext cx="67056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Акцепт – безоговорочное принятие всех условий оферты</a:t>
            </a:r>
            <a:endParaRPr lang="ru-RU" dirty="0"/>
          </a:p>
        </p:txBody>
      </p:sp>
      <p:sp>
        <p:nvSpPr>
          <p:cNvPr id="6" name="Rounded Rectangle 5"/>
          <p:cNvSpPr/>
          <p:nvPr/>
        </p:nvSpPr>
        <p:spPr>
          <a:xfrm>
            <a:off x="1062369" y="5181600"/>
            <a:ext cx="67056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Контроферта – отказ от акцепта + новая оферта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00228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26</TotalTime>
  <Words>275</Words>
  <Application>Microsoft Office PowerPoint</Application>
  <PresentationFormat>On-screen Show (4:3)</PresentationFormat>
  <Paragraphs>35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Civic</vt:lpstr>
      <vt:lpstr>Этапы подготовки и заключения внешнеэкономического договора</vt:lpstr>
      <vt:lpstr>Этапы</vt:lpstr>
      <vt:lpstr>1 этап – установление делового контакта с партнерами</vt:lpstr>
      <vt:lpstr>Оферта</vt:lpstr>
      <vt:lpstr>Акцепт</vt:lpstr>
      <vt:lpstr>Контроферта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Этапы подготовки и заключения внешнеэкономического договора</dc:title>
  <dc:creator/>
  <cp:lastModifiedBy>пользователь</cp:lastModifiedBy>
  <cp:revision>4</cp:revision>
  <dcterms:created xsi:type="dcterms:W3CDTF">2006-08-16T00:00:00Z</dcterms:created>
  <dcterms:modified xsi:type="dcterms:W3CDTF">2013-10-02T06:18:07Z</dcterms:modified>
</cp:coreProperties>
</file>