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9A7F2066-BF9C-4241-AA97-A170D6E0E2AC}" type="datetimeFigureOut">
              <a:rPr lang="ru-RU" smtClean="0"/>
              <a:t>04.12.2012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FF1058C4-A958-4ACF-8589-CE96DC5A313C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7F2066-BF9C-4241-AA97-A170D6E0E2AC}" type="datetimeFigureOut">
              <a:rPr lang="ru-RU" smtClean="0"/>
              <a:t>04.12.2012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1058C4-A958-4ACF-8589-CE96DC5A31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9A7F2066-BF9C-4241-AA97-A170D6E0E2AC}" type="datetimeFigureOut">
              <a:rPr lang="ru-RU" smtClean="0"/>
              <a:t>04.12.2012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FF1058C4-A958-4ACF-8589-CE96DC5A313C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7F2066-BF9C-4241-AA97-A170D6E0E2AC}" type="datetimeFigureOut">
              <a:rPr lang="ru-RU" smtClean="0"/>
              <a:t>04.12.2012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FF1058C4-A958-4ACF-8589-CE96DC5A313C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7F2066-BF9C-4241-AA97-A170D6E0E2AC}" type="datetimeFigureOut">
              <a:rPr lang="ru-RU" smtClean="0"/>
              <a:t>04.12.2012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FF1058C4-A958-4ACF-8589-CE96DC5A31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7F2066-BF9C-4241-AA97-A170D6E0E2AC}" type="datetimeFigureOut">
              <a:rPr lang="ru-RU" smtClean="0"/>
              <a:t>04.12.2012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1058C4-A958-4ACF-8589-CE96DC5A313C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7F2066-BF9C-4241-AA97-A170D6E0E2AC}" type="datetimeFigureOut">
              <a:rPr lang="ru-RU" smtClean="0"/>
              <a:t>04.12.2012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1058C4-A958-4ACF-8589-CE96DC5A31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9A7F2066-BF9C-4241-AA97-A170D6E0E2AC}" type="datetimeFigureOut">
              <a:rPr lang="ru-RU" smtClean="0"/>
              <a:t>04.12.2012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FF1058C4-A958-4ACF-8589-CE96DC5A313C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9A7F2066-BF9C-4241-AA97-A170D6E0E2AC}" type="datetimeFigureOut">
              <a:rPr lang="ru-RU" smtClean="0"/>
              <a:t>04.12.2012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FF1058C4-A958-4ACF-8589-CE96DC5A313C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7F2066-BF9C-4241-AA97-A170D6E0E2AC}" type="datetimeFigureOut">
              <a:rPr lang="ru-RU" smtClean="0"/>
              <a:t>04.12.2012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1058C4-A958-4ACF-8589-CE96DC5A31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7F2066-BF9C-4241-AA97-A170D6E0E2AC}" type="datetimeFigureOut">
              <a:rPr lang="ru-RU" smtClean="0"/>
              <a:t>04.12.2012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1058C4-A958-4ACF-8589-CE96DC5A31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9A7F2066-BF9C-4241-AA97-A170D6E0E2AC}" type="datetimeFigureOut">
              <a:rPr lang="ru-RU" smtClean="0"/>
              <a:t>04.12.2012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FF1058C4-A958-4ACF-8589-CE96DC5A313C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00B0F0"/>
                </a:solidFill>
              </a:rPr>
              <a:t>Типы корпоративной культуры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7722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Введение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Американские специалисты в области корпоративной культуры И. Дил и А. Кеннеди </a:t>
            </a:r>
            <a:r>
              <a:rPr lang="ru-RU" dirty="0" smtClean="0"/>
              <a:t>вводят </a:t>
            </a:r>
            <a:r>
              <a:rPr lang="ru-RU" dirty="0"/>
              <a:t>типологию культур. Для этого они выбрали два фактора: 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r>
              <a:rPr lang="ru-RU" dirty="0">
                <a:solidFill>
                  <a:srgbClr val="FFFF00"/>
                </a:solidFill>
              </a:rPr>
              <a:t>) </a:t>
            </a:r>
            <a:r>
              <a:rPr lang="ru-RU" dirty="0"/>
              <a:t>степень риска, связанного с основным видом деятельности организации и </a:t>
            </a:r>
            <a:endParaRPr lang="ru-RU" dirty="0" smtClean="0"/>
          </a:p>
          <a:p>
            <a:r>
              <a:rPr lang="ru-RU" dirty="0" smtClean="0">
                <a:solidFill>
                  <a:srgbClr val="FFFF00"/>
                </a:solidFill>
              </a:rPr>
              <a:t>б</a:t>
            </a:r>
            <a:r>
              <a:rPr lang="ru-RU" dirty="0">
                <a:solidFill>
                  <a:srgbClr val="FFFF00"/>
                </a:solidFill>
              </a:rPr>
              <a:t>)</a:t>
            </a:r>
            <a:r>
              <a:rPr lang="ru-RU" dirty="0"/>
              <a:t> скорость, с которой организация и ее сотрудники получают обратную связь относительно того, были ли принятые решения эффективными. 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04944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Авторами выделено четыре типа культуры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1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)</a:t>
            </a:r>
            <a:r>
              <a:rPr lang="ru-RU" dirty="0"/>
              <a:t> Культура «жесткого подхода</a:t>
            </a:r>
            <a:r>
              <a:rPr lang="ru-RU" dirty="0" smtClean="0"/>
              <a:t>»</a:t>
            </a:r>
          </a:p>
          <a:p>
            <a:endParaRPr lang="ru-RU" dirty="0" smtClean="0"/>
          </a:p>
          <a:p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2)</a:t>
            </a:r>
            <a:r>
              <a:rPr lang="ru-RU" dirty="0"/>
              <a:t> Культура «много работаем – хорошо отдыхаем</a:t>
            </a:r>
            <a:r>
              <a:rPr lang="ru-RU" dirty="0" smtClean="0"/>
              <a:t>»</a:t>
            </a:r>
          </a:p>
          <a:p>
            <a:endParaRPr lang="ru-RU" dirty="0" smtClean="0"/>
          </a:p>
          <a:p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3)</a:t>
            </a:r>
            <a:r>
              <a:rPr lang="ru-RU" dirty="0"/>
              <a:t> </a:t>
            </a:r>
            <a:r>
              <a:rPr lang="ru-RU" dirty="0" smtClean="0"/>
              <a:t>Культура </a:t>
            </a:r>
            <a:r>
              <a:rPr lang="ru-RU" dirty="0"/>
              <a:t>«ставим на свою компанию</a:t>
            </a:r>
            <a:r>
              <a:rPr lang="ru-RU" dirty="0" smtClean="0"/>
              <a:t>»</a:t>
            </a:r>
          </a:p>
          <a:p>
            <a:r>
              <a:rPr lang="ru-RU" dirty="0" smtClean="0"/>
              <a:t> </a:t>
            </a:r>
          </a:p>
          <a:p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4) </a:t>
            </a:r>
            <a:r>
              <a:rPr lang="ru-RU" dirty="0"/>
              <a:t>Культура «процесса»</a:t>
            </a:r>
          </a:p>
        </p:txBody>
      </p:sp>
    </p:spTree>
    <p:extLst>
      <p:ext uri="{BB962C8B-B14F-4D97-AF65-F5344CB8AC3E}">
        <p14:creationId xmlns:p14="http://schemas.microsoft.com/office/powerpoint/2010/main" val="2636100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Культура «жесткого подхода»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rgbClr val="FFFF00"/>
                </a:solidFill>
              </a:rPr>
              <a:t>Культура «жесткого подхода» </a:t>
            </a:r>
            <a:r>
              <a:rPr lang="ru-RU" dirty="0"/>
              <a:t>представляет собой среду индивидуалистов, которые постоянно рискуют и быстро получают ответную информацию относительно того, были ли их действия правильными или нет. Сущность такой среды заключается в словах «все или ничего». Люди, которые лучше всего выживают в такой культуре, – это заядлые игроки. Здесь быть частью команды не считается наградой, цель – стать звездой.</a:t>
            </a:r>
          </a:p>
        </p:txBody>
      </p:sp>
    </p:spTree>
    <p:extLst>
      <p:ext uri="{BB962C8B-B14F-4D97-AF65-F5344CB8AC3E}">
        <p14:creationId xmlns:p14="http://schemas.microsoft.com/office/powerpoint/2010/main" val="25655737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Культура «много работаем – хорошо отдыхаем»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>
                <a:solidFill>
                  <a:srgbClr val="FFFF00"/>
                </a:solidFill>
              </a:rPr>
              <a:t>Культура «много работаем – хорошо отдыхаем» – </a:t>
            </a:r>
            <a:r>
              <a:rPr lang="ru-RU" dirty="0"/>
              <a:t>это мир продаж. Отдельные работники мало рискуют, но быстро получают обратную связь относительно того, были ли успешными их усилия или нет. Чтобы преуспеть в такой культуре, люди должны поддерживать очень высокий уровень активности и все время оставаться бодрыми. Успех приходит благодаря настойчивости. Если в культуре «жесткого подхода» преуспевающий человек становится звездой, то здесь миром правит команда, поскольку в действительности один человек вряд ли может что-то кардинально изменить.</a:t>
            </a:r>
          </a:p>
        </p:txBody>
      </p:sp>
    </p:spTree>
    <p:extLst>
      <p:ext uri="{BB962C8B-B14F-4D97-AF65-F5344CB8AC3E}">
        <p14:creationId xmlns:p14="http://schemas.microsoft.com/office/powerpoint/2010/main" val="8622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Культура «ставим на свою компанию»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 </a:t>
            </a:r>
            <a:r>
              <a:rPr lang="ru-RU" dirty="0">
                <a:solidFill>
                  <a:srgbClr val="FFFF00"/>
                </a:solidFill>
              </a:rPr>
              <a:t>Культура «ставим на свою компанию»</a:t>
            </a:r>
            <a:r>
              <a:rPr lang="ru-RU" dirty="0"/>
              <a:t> связана с принятием очень рискованных решений, но при этом проходит много времени, прежде чем работники узнают, было ли это решение правильным. Вместо того чтобы ставить под удар свою карьеру, как это делают в культуре «жесткого подхода», корпоративные игроки могут рисковать будущим всей компании. Важность принятия правильных решений воспитывает коллективное чувство осмотрительности. Мир культуры «ставим на свою компанию» меняется медленно, ценности сосредоточены на будущем и на инвестициях в него.</a:t>
            </a:r>
          </a:p>
        </p:txBody>
      </p:sp>
    </p:spTree>
    <p:extLst>
      <p:ext uri="{BB962C8B-B14F-4D97-AF65-F5344CB8AC3E}">
        <p14:creationId xmlns:p14="http://schemas.microsoft.com/office/powerpoint/2010/main" val="26049635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Культура «процесса»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 </a:t>
            </a:r>
            <a:r>
              <a:rPr lang="ru-RU" dirty="0">
                <a:solidFill>
                  <a:srgbClr val="FFFF00"/>
                </a:solidFill>
              </a:rPr>
              <a:t>Культура «процесса» – </a:t>
            </a:r>
            <a:r>
              <a:rPr lang="ru-RU" dirty="0"/>
              <a:t>это среда, где мало риска, где обратная связь очень слабо выражена, где работникам трудно оценить, что они делают; вместо этого они особо внимательно относятся к тому, как они это делают. Материальные ставки здесь низкие, ни одна из сделок не может принести ощутимый вред организации. Ценности в этой культуре сосредоточены на техническом и интеллектуальном совершенстве. Особое значение придается ритуалам и церемониям.</a:t>
            </a:r>
          </a:p>
        </p:txBody>
      </p:sp>
    </p:spTree>
    <p:extLst>
      <p:ext uri="{BB962C8B-B14F-4D97-AF65-F5344CB8AC3E}">
        <p14:creationId xmlns:p14="http://schemas.microsoft.com/office/powerpoint/2010/main" val="13639322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8</TotalTime>
  <Words>447</Words>
  <Application>Microsoft Office PowerPoint</Application>
  <PresentationFormat>Экран (4:3)</PresentationFormat>
  <Paragraphs>22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Литейная</vt:lpstr>
      <vt:lpstr>Типы корпоративной культуры  </vt:lpstr>
      <vt:lpstr>Введение</vt:lpstr>
      <vt:lpstr>Авторами выделено четыре типа культуры.</vt:lpstr>
      <vt:lpstr>Культура «жесткого подхода»</vt:lpstr>
      <vt:lpstr>Культура «много работаем – хорошо отдыхаем» </vt:lpstr>
      <vt:lpstr>Культура «ставим на свою компанию» </vt:lpstr>
      <vt:lpstr>Культура «процесса»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Типы корпоративной культуры  </dc:title>
  <dc:creator>user</dc:creator>
  <cp:lastModifiedBy>user</cp:lastModifiedBy>
  <cp:revision>1</cp:revision>
  <dcterms:created xsi:type="dcterms:W3CDTF">2012-12-03T23:48:43Z</dcterms:created>
  <dcterms:modified xsi:type="dcterms:W3CDTF">2012-12-03T23:57:13Z</dcterms:modified>
</cp:coreProperties>
</file>