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B29FBD0-0BE7-40D4-A575-14A78A783368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A7C8146-5D8F-4B39-A707-98FA63F5B12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1843" y="4600810"/>
            <a:ext cx="6553200" cy="4572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Выполнила студентка 2-ого курса ЭФ</a:t>
            </a:r>
          </a:p>
          <a:p>
            <a:r>
              <a:rPr lang="ru-RU" sz="1600" b="1" dirty="0" smtClean="0">
                <a:solidFill>
                  <a:schemeClr val="tx1"/>
                </a:solidFill>
              </a:rPr>
              <a:t>ИВАНОВА Екатерина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280920" cy="2808312"/>
          </a:xfrm>
        </p:spPr>
        <p:txBody>
          <a:bodyPr>
            <a:normAutofit/>
          </a:bodyPr>
          <a:lstStyle/>
          <a:p>
            <a:r>
              <a:rPr lang="ru-RU" sz="3200" b="1" dirty="0"/>
              <a:t>Особенности </a:t>
            </a:r>
            <a:r>
              <a:rPr lang="ru-RU" sz="3200" b="1" dirty="0" smtClean="0"/>
              <a:t>проведения научных исследований в </a:t>
            </a:r>
            <a:r>
              <a:rPr lang="ru-RU" sz="3200" b="1" dirty="0"/>
              <a:t>условиях </a:t>
            </a:r>
            <a:r>
              <a:rPr lang="ru-RU" sz="3200" b="1" dirty="0" smtClean="0"/>
              <a:t>информатизации современного общества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2403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60672" cy="103942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Представление об информационном обществе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800" b="1" i="1" u="sng" dirty="0" smtClean="0">
                <a:solidFill>
                  <a:schemeClr val="tx1"/>
                </a:solidFill>
              </a:rPr>
              <a:t>Информатизация </a:t>
            </a:r>
            <a:r>
              <a:rPr lang="ru-RU" sz="1800" b="1" i="1" u="sng" dirty="0">
                <a:solidFill>
                  <a:schemeClr val="tx1"/>
                </a:solidFill>
              </a:rPr>
              <a:t>общества </a:t>
            </a:r>
            <a:r>
              <a:rPr lang="ru-RU" sz="1800" dirty="0">
                <a:solidFill>
                  <a:schemeClr val="tx1"/>
                </a:solidFill>
              </a:rPr>
              <a:t>– организованный социально-экономический и научно-технический процесс создания оптимальных условий для удовлетворения информационных потребностей и реализации прав граждан, органов государственной власти, органов местного самоуправления, организаций, общественных объединений на основе формирования и использования информационных ресурсов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Недостатки информационного общества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·</a:t>
            </a:r>
            <a:r>
              <a:rPr lang="ru-RU" dirty="0"/>
              <a:t>  </a:t>
            </a:r>
            <a:r>
              <a:rPr lang="ru-RU" dirty="0">
                <a:solidFill>
                  <a:schemeClr val="tx1"/>
                </a:solidFill>
              </a:rPr>
              <a:t>реальная возможность разрушения информационными технологиями частной жизни людей и организаций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·  опасность большого влияния на общество со стороны средств массовой информации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·  проблема отбора качественной и достоверной информации при большом ее объеме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·  проблема адаптации людей к среде информационного общества, к необходимости постоянно повышать свой профессиональный уровень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·  столкновение с виртуальной реальностью, имеющее различные психологические и психические последствия для молодежи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4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Преимущества информационного общества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73563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6400" dirty="0"/>
              <a:t/>
            </a:r>
            <a:br>
              <a:rPr lang="ru-RU" sz="6400" dirty="0"/>
            </a:br>
            <a:r>
              <a:rPr lang="ru-RU" sz="6400" dirty="0"/>
              <a:t> </a:t>
            </a:r>
            <a:r>
              <a:rPr lang="ru-RU" sz="6400" dirty="0">
                <a:solidFill>
                  <a:schemeClr val="tx1"/>
                </a:solidFill>
              </a:rPr>
              <a:t>Технический и технологический прогресс влечет за собой появление принципиально новых видов информационных продуктов, объединяющих текст, звук и изображение, а также новых видов информационных услуг, при которых все средства передачи данных начинают взаимно дополнять друг друга и даже проявлять тенденцию к объединению в единое целое. </a:t>
            </a:r>
            <a:endParaRPr lang="ru-RU" sz="6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6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6400" dirty="0">
                <a:solidFill>
                  <a:schemeClr val="tx1"/>
                </a:solidFill>
              </a:rPr>
              <a:t> Отличительным признаком информационного общества является свобода доступа к информации и свобода ее распространения. </a:t>
            </a:r>
            <a:endParaRPr lang="ru-RU" sz="6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6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6400" dirty="0" smtClean="0">
                <a:solidFill>
                  <a:schemeClr val="tx1"/>
                </a:solidFill>
              </a:rPr>
              <a:t>Использование </a:t>
            </a:r>
            <a:r>
              <a:rPr lang="ru-RU" sz="6400" dirty="0">
                <a:solidFill>
                  <a:schemeClr val="tx1"/>
                </a:solidFill>
              </a:rPr>
              <a:t>электронных коммуникаций коренным образом преобразует систему образования: все большее число людей использует возможности дистанционного обучения, начинает активно реализовываться принцип пожизненного повышения квалификации. </a:t>
            </a:r>
            <a:endParaRPr lang="ru-RU" sz="6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6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6400" dirty="0" smtClean="0">
                <a:solidFill>
                  <a:schemeClr val="tx1"/>
                </a:solidFill>
              </a:rPr>
              <a:t>В </a:t>
            </a:r>
            <a:r>
              <a:rPr lang="ru-RU" sz="6400" dirty="0">
                <a:solidFill>
                  <a:schemeClr val="tx1"/>
                </a:solidFill>
              </a:rPr>
              <a:t>любом демократическом государстве особую ценность имеет свобода и защищенность личности. Информационное общество несет в себе широкие возможности для их обеспечения. Например, передача и распространение электронной информации представляется более простой, оперативной и надежной, чем обмен бумажными документами. Системы хранения электронных документов значительно надежнее сейфов и хранилищ.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40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60672" cy="1039427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Основными критериями развитости информационного общества  являются следующие: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373563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Наличие</a:t>
            </a:r>
            <a:r>
              <a:rPr lang="ru-RU" dirty="0">
                <a:solidFill>
                  <a:schemeClr val="tx1"/>
                </a:solidFill>
              </a:rPr>
              <a:t> компьютеров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Уровень развития компьютерных </a:t>
            </a:r>
            <a:r>
              <a:rPr lang="ru-RU" dirty="0" smtClean="0">
                <a:solidFill>
                  <a:schemeClr val="tx1"/>
                </a:solidFill>
              </a:rPr>
              <a:t>сетей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Владение информационной культурой, т.е. знаниями и умениями в области информационных технологий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594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Сущность научной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   </a:t>
            </a:r>
            <a:r>
              <a:rPr lang="ru-RU" dirty="0" smtClean="0">
                <a:solidFill>
                  <a:schemeClr val="tx1"/>
                </a:solidFill>
              </a:rPr>
              <a:t>Научная </a:t>
            </a:r>
            <a:r>
              <a:rPr lang="ru-RU" dirty="0">
                <a:solidFill>
                  <a:schemeClr val="tx1"/>
                </a:solidFill>
              </a:rPr>
              <a:t>работа отличается от любой другой своей целью – получить новое научное знание. Именно в процессе этой работы вырабатываются и теоретически систематизируются объективные знания о реальной действительности. Однако в науке мало установить какой-либо новый научный факт, важно дать ему научное объяснение, показать его познавательное, теоретическое или практическое значение, а также предвидеть неизвестные ранее новые процессы и явления.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   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73563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Развитие глобального процесса информатизации, уже начавшегося в развитых странах, переход к формированию нового информационного уклада жизни ставят перед системой образования новую глобальную проблему подготовки людей к жизни и деятельности в совершенно новых для них условиях информационного общества.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Это </a:t>
            </a:r>
            <a:r>
              <a:rPr lang="ru-RU" sz="1800" dirty="0">
                <a:solidFill>
                  <a:schemeClr val="tx1"/>
                </a:solidFill>
              </a:rPr>
              <a:t>требует принципиально новых подходов к проблеме информатизации сферы образования. Сегодня уже общепризнанно, что в перспективной системе образования должны доминировать информационные компоненты.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Система </a:t>
            </a:r>
            <a:r>
              <a:rPr lang="ru-RU" sz="1800" dirty="0">
                <a:solidFill>
                  <a:schemeClr val="tx1"/>
                </a:solidFill>
              </a:rPr>
              <a:t>образования должна не только давать учащимся необходимые знания о новой информационной среде общества и практические умения использовать ее возможности, но также формировать у них новое мировоззрение, которое должно быть основано на понимании определяющей роли информации и информационных процессов в природных явлениях, человеческом обществе, а также в обеспечении жизнедеятельности самого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78456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60</TotalTime>
  <Words>197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Аптека</vt:lpstr>
      <vt:lpstr>Особенности проведения научных исследований в условиях информатизации современного общества </vt:lpstr>
      <vt:lpstr>Представление об информационном обществе </vt:lpstr>
      <vt:lpstr>Недостатки информационного общества </vt:lpstr>
      <vt:lpstr>Преимущества информационного общества </vt:lpstr>
      <vt:lpstr>Основными критериями развитости информационного общества  являются следующие: </vt:lpstr>
      <vt:lpstr>Сущность научной работы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проведения научных исследований в условиях информатизации современного общества</dc:title>
  <dc:creator>mintkatrin</dc:creator>
  <cp:lastModifiedBy>mintkatrin</cp:lastModifiedBy>
  <cp:revision>4</cp:revision>
  <dcterms:created xsi:type="dcterms:W3CDTF">2013-11-26T18:31:30Z</dcterms:created>
  <dcterms:modified xsi:type="dcterms:W3CDTF">2013-11-26T19:31:49Z</dcterms:modified>
</cp:coreProperties>
</file>