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7" r:id="rId9"/>
    <p:sldId id="263" r:id="rId10"/>
    <p:sldId id="266" r:id="rId11"/>
    <p:sldId id="264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7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B33980-07A2-49F1-8713-4E2AEEE33B62}" type="doc">
      <dgm:prSet loTypeId="urn:microsoft.com/office/officeart/2005/8/layout/hierarchy1" loCatId="hierarchy" qsTypeId="urn:microsoft.com/office/officeart/2005/8/quickstyle/3d1" qsCatId="3D" csTypeId="urn:microsoft.com/office/officeart/2005/8/colors/accent5_5" csCatId="accent5" phldr="1"/>
      <dgm:spPr/>
    </dgm:pt>
    <dgm:pt modelId="{0E341EF1-6A30-413A-B0E5-C56A16B603B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4400" b="1" i="1" u="none" strike="noStrike" cap="none" normalizeH="0" baseline="0" dirty="0" smtClean="0">
              <a:ln/>
              <a:effectLst/>
              <a:latin typeface="Monotype Corsiva" pitchFamily="66" charset="0"/>
            </a:rPr>
            <a:t>Петр </a:t>
          </a:r>
          <a:r>
            <a:rPr kumimoji="0" lang="en-US" sz="4400" b="1" i="1" u="none" strike="noStrike" cap="none" normalizeH="0" baseline="0" dirty="0" smtClean="0">
              <a:ln/>
              <a:effectLst/>
              <a:latin typeface="Monotype Corsiva" pitchFamily="66" charset="0"/>
            </a:rPr>
            <a:t>I</a:t>
          </a:r>
          <a:endParaRPr kumimoji="0" lang="ru-RU" sz="4400" b="1" i="1" u="none" strike="noStrike" cap="none" normalizeH="0" baseline="0" dirty="0" smtClean="0">
            <a:ln/>
            <a:effectLst/>
            <a:latin typeface="Monotype Corsiva" pitchFamily="66" charset="0"/>
          </a:endParaRPr>
        </a:p>
      </dgm:t>
    </dgm:pt>
    <dgm:pt modelId="{64D65C47-C15D-4CD9-9C76-3145DE3030A8}" type="parTrans" cxnId="{7BBFCA54-BED7-4F45-8CA5-90CF3CDF761D}">
      <dgm:prSet/>
      <dgm:spPr/>
      <dgm:t>
        <a:bodyPr/>
        <a:lstStyle/>
        <a:p>
          <a:endParaRPr lang="ru-RU"/>
        </a:p>
      </dgm:t>
    </dgm:pt>
    <dgm:pt modelId="{0824BB10-75C4-4B86-A810-411171D7CCBC}" type="sibTrans" cxnId="{7BBFCA54-BED7-4F45-8CA5-90CF3CDF761D}">
      <dgm:prSet/>
      <dgm:spPr/>
      <dgm:t>
        <a:bodyPr/>
        <a:lstStyle/>
        <a:p>
          <a:endParaRPr lang="ru-RU"/>
        </a:p>
      </dgm:t>
    </dgm:pt>
    <dgm:pt modelId="{DB440623-5E02-47CD-BAC7-EAEB90D9E5A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cap="none" normalizeH="0" baseline="0" dirty="0" smtClean="0">
              <a:ln/>
              <a:effectLst/>
              <a:latin typeface="Monotype Corsiva" pitchFamily="66" charset="0"/>
            </a:rPr>
            <a:t>«птенцы гнезда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cap="none" normalizeH="0" baseline="0" dirty="0" smtClean="0">
              <a:ln/>
              <a:effectLst/>
              <a:latin typeface="Monotype Corsiva" pitchFamily="66" charset="0"/>
            </a:rPr>
            <a:t>Петрова»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sng" strike="noStrike" cap="none" normalizeH="0" baseline="0" dirty="0" smtClean="0">
              <a:ln/>
              <a:effectLst/>
              <a:latin typeface="Monotype Corsiva" pitchFamily="66" charset="0"/>
            </a:rPr>
            <a:t>Меншиков А.Д.</a:t>
          </a:r>
        </a:p>
      </dgm:t>
    </dgm:pt>
    <dgm:pt modelId="{66D15C02-7751-45FB-8592-9C83CEF56520}" type="parTrans" cxnId="{AA196C04-803B-4181-B8F0-9E10C9F72C94}">
      <dgm:prSet/>
      <dgm:spPr/>
      <dgm:t>
        <a:bodyPr/>
        <a:lstStyle/>
        <a:p>
          <a:endParaRPr lang="ru-RU"/>
        </a:p>
      </dgm:t>
    </dgm:pt>
    <dgm:pt modelId="{3257C73C-DDD6-433A-BD4B-F92E4D05F463}" type="sibTrans" cxnId="{AA196C04-803B-4181-B8F0-9E10C9F72C94}">
      <dgm:prSet/>
      <dgm:spPr/>
      <dgm:t>
        <a:bodyPr/>
        <a:lstStyle/>
        <a:p>
          <a:endParaRPr lang="ru-RU"/>
        </a:p>
      </dgm:t>
    </dgm:pt>
    <dgm:pt modelId="{C8864946-B6D4-43C5-98BA-11F61BDCBDA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1" i="0" u="none" strike="noStrike" cap="none" normalizeH="0" baseline="0" dirty="0" smtClean="0">
              <a:ln/>
              <a:effectLst/>
              <a:latin typeface="Monotype Corsiva" pitchFamily="66" charset="0"/>
            </a:rPr>
            <a:t>Старая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1" i="0" u="none" strike="noStrike" cap="none" normalizeH="0" baseline="0" dirty="0" smtClean="0">
              <a:ln/>
              <a:effectLst/>
              <a:latin typeface="Monotype Corsiva" pitchFamily="66" charset="0"/>
            </a:rPr>
            <a:t>аристократия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1" i="0" u="sng" strike="noStrike" cap="none" normalizeH="0" baseline="0" dirty="0" smtClean="0">
              <a:ln/>
              <a:effectLst/>
              <a:latin typeface="Monotype Corsiva" pitchFamily="66" charset="0"/>
            </a:rPr>
            <a:t>Долгорукие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1" i="0" u="none" strike="noStrike" cap="none" normalizeH="0" baseline="0" dirty="0" smtClean="0">
            <a:ln/>
            <a:effectLst/>
            <a:latin typeface="Tahoma" pitchFamily="34" charset="0"/>
          </a:endParaRPr>
        </a:p>
      </dgm:t>
    </dgm:pt>
    <dgm:pt modelId="{1E1DA5B2-D922-476F-A5B5-5015C6D8D8D3}" type="sibTrans" cxnId="{6417B087-F35E-47EE-A3BD-191701AE5387}">
      <dgm:prSet/>
      <dgm:spPr/>
      <dgm:t>
        <a:bodyPr/>
        <a:lstStyle/>
        <a:p>
          <a:endParaRPr lang="ru-RU"/>
        </a:p>
      </dgm:t>
    </dgm:pt>
    <dgm:pt modelId="{F54CBB99-9363-44CA-9F30-FFAE1003594A}" type="parTrans" cxnId="{6417B087-F35E-47EE-A3BD-191701AE5387}">
      <dgm:prSet/>
      <dgm:spPr/>
      <dgm:t>
        <a:bodyPr/>
        <a:lstStyle/>
        <a:p>
          <a:endParaRPr lang="ru-RU"/>
        </a:p>
      </dgm:t>
    </dgm:pt>
    <dgm:pt modelId="{830B510A-99B1-4623-9220-F1DC09B44A75}">
      <dgm:prSet custT="1"/>
      <dgm:spPr/>
      <dgm:t>
        <a:bodyPr/>
        <a:lstStyle/>
        <a:p>
          <a:r>
            <a:rPr lang="ru-RU" sz="3200" b="1" dirty="0" smtClean="0">
              <a:solidFill>
                <a:srgbClr val="C00000"/>
              </a:solidFill>
              <a:latin typeface="Monotype Corsiva" pitchFamily="66" charset="0"/>
            </a:rPr>
            <a:t>Екатерина Алексеевна</a:t>
          </a:r>
          <a:endParaRPr lang="ru-RU" sz="3200" b="1" dirty="0">
            <a:solidFill>
              <a:srgbClr val="C00000"/>
            </a:solidFill>
            <a:latin typeface="Monotype Corsiva" pitchFamily="66" charset="0"/>
          </a:endParaRPr>
        </a:p>
      </dgm:t>
    </dgm:pt>
    <dgm:pt modelId="{D8EFF29E-74B1-4482-BEB2-CC2F36243517}" type="parTrans" cxnId="{682543D3-FB91-462F-B3C8-45DD1B9E83F1}">
      <dgm:prSet/>
      <dgm:spPr/>
      <dgm:t>
        <a:bodyPr/>
        <a:lstStyle/>
        <a:p>
          <a:endParaRPr lang="ru-RU"/>
        </a:p>
      </dgm:t>
    </dgm:pt>
    <dgm:pt modelId="{D1C0C895-5FD7-43BE-8A00-B6EE921D4FF9}" type="sibTrans" cxnId="{682543D3-FB91-462F-B3C8-45DD1B9E83F1}">
      <dgm:prSet/>
      <dgm:spPr/>
      <dgm:t>
        <a:bodyPr/>
        <a:lstStyle/>
        <a:p>
          <a:endParaRPr lang="ru-RU"/>
        </a:p>
      </dgm:t>
    </dgm:pt>
    <dgm:pt modelId="{C7230053-FD4C-4300-B4D3-E4FA1770ED93}">
      <dgm:prSet custT="1"/>
      <dgm:spPr/>
      <dgm:t>
        <a:bodyPr/>
        <a:lstStyle/>
        <a:p>
          <a:r>
            <a:rPr lang="ru-RU" sz="3200" b="1" dirty="0" smtClean="0">
              <a:solidFill>
                <a:srgbClr val="C00000"/>
              </a:solidFill>
              <a:latin typeface="Monotype Corsiva" pitchFamily="66" charset="0"/>
            </a:rPr>
            <a:t>Петр Алексеевич</a:t>
          </a:r>
          <a:endParaRPr lang="ru-RU" sz="3200" b="1" dirty="0">
            <a:solidFill>
              <a:srgbClr val="C00000"/>
            </a:solidFill>
            <a:latin typeface="Monotype Corsiva" pitchFamily="66" charset="0"/>
          </a:endParaRPr>
        </a:p>
      </dgm:t>
    </dgm:pt>
    <dgm:pt modelId="{201B7466-946B-43A6-9941-E2D2F5C4DC99}" type="parTrans" cxnId="{AEB811EF-035D-4408-BA1F-425C853DC581}">
      <dgm:prSet/>
      <dgm:spPr/>
      <dgm:t>
        <a:bodyPr/>
        <a:lstStyle/>
        <a:p>
          <a:endParaRPr lang="ru-RU"/>
        </a:p>
      </dgm:t>
    </dgm:pt>
    <dgm:pt modelId="{E8D0F12B-774B-43A0-98AB-4098F5C10259}" type="sibTrans" cxnId="{AEB811EF-035D-4408-BA1F-425C853DC581}">
      <dgm:prSet/>
      <dgm:spPr/>
      <dgm:t>
        <a:bodyPr/>
        <a:lstStyle/>
        <a:p>
          <a:endParaRPr lang="ru-RU"/>
        </a:p>
      </dgm:t>
    </dgm:pt>
    <dgm:pt modelId="{2E3FA68F-CA9E-41A5-B559-E8F3B190C678}" type="pres">
      <dgm:prSet presAssocID="{7FB33980-07A2-49F1-8713-4E2AEEE33B6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B858B4-62EF-4418-8740-FB8C1770009E}" type="pres">
      <dgm:prSet presAssocID="{0E341EF1-6A30-413A-B0E5-C56A16B603B0}" presName="hierRoot1" presStyleCnt="0"/>
      <dgm:spPr/>
    </dgm:pt>
    <dgm:pt modelId="{62D1340C-38E6-4B64-98A0-4CE358F8F757}" type="pres">
      <dgm:prSet presAssocID="{0E341EF1-6A30-413A-B0E5-C56A16B603B0}" presName="composite" presStyleCnt="0"/>
      <dgm:spPr/>
    </dgm:pt>
    <dgm:pt modelId="{4ED53347-6D33-4DD9-8DF7-E687328F5606}" type="pres">
      <dgm:prSet presAssocID="{0E341EF1-6A30-413A-B0E5-C56A16B603B0}" presName="background" presStyleLbl="node0" presStyleIdx="0" presStyleCnt="1"/>
      <dgm:spPr/>
    </dgm:pt>
    <dgm:pt modelId="{DF486377-9811-4867-A1B1-1DB5E49E4111}" type="pres">
      <dgm:prSet presAssocID="{0E341EF1-6A30-413A-B0E5-C56A16B603B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532D3F-8F60-43FB-8151-9F6B07FD13DD}" type="pres">
      <dgm:prSet presAssocID="{0E341EF1-6A30-413A-B0E5-C56A16B603B0}" presName="hierChild2" presStyleCnt="0"/>
      <dgm:spPr/>
    </dgm:pt>
    <dgm:pt modelId="{A92F8990-9A00-4579-A15B-FB2012BDC6F1}" type="pres">
      <dgm:prSet presAssocID="{66D15C02-7751-45FB-8592-9C83CEF56520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F44A58B-0238-4936-8136-C4E7C839046A}" type="pres">
      <dgm:prSet presAssocID="{DB440623-5E02-47CD-BAC7-EAEB90D9E5A5}" presName="hierRoot2" presStyleCnt="0"/>
      <dgm:spPr/>
    </dgm:pt>
    <dgm:pt modelId="{FD651088-ED30-47CE-B446-9131785640D0}" type="pres">
      <dgm:prSet presAssocID="{DB440623-5E02-47CD-BAC7-EAEB90D9E5A5}" presName="composite2" presStyleCnt="0"/>
      <dgm:spPr/>
    </dgm:pt>
    <dgm:pt modelId="{E729F9AA-C727-4727-80D3-A6857D0F8BAE}" type="pres">
      <dgm:prSet presAssocID="{DB440623-5E02-47CD-BAC7-EAEB90D9E5A5}" presName="background2" presStyleLbl="node2" presStyleIdx="0" presStyleCnt="2"/>
      <dgm:spPr/>
    </dgm:pt>
    <dgm:pt modelId="{D5893370-47E3-47E4-8A84-E97F962349E0}" type="pres">
      <dgm:prSet presAssocID="{DB440623-5E02-47CD-BAC7-EAEB90D9E5A5}" presName="text2" presStyleLbl="fgAcc2" presStyleIdx="0" presStyleCnt="2" custScaleX="159499" custScaleY="1427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864E70-E771-4A3A-B36F-8DC7B3F1E55D}" type="pres">
      <dgm:prSet presAssocID="{DB440623-5E02-47CD-BAC7-EAEB90D9E5A5}" presName="hierChild3" presStyleCnt="0"/>
      <dgm:spPr/>
    </dgm:pt>
    <dgm:pt modelId="{FE04E4B3-3C79-4DEB-85B7-9DC04401033B}" type="pres">
      <dgm:prSet presAssocID="{D8EFF29E-74B1-4482-BEB2-CC2F36243517}" presName="Name17" presStyleLbl="parChTrans1D3" presStyleIdx="0" presStyleCnt="2"/>
      <dgm:spPr/>
      <dgm:t>
        <a:bodyPr/>
        <a:lstStyle/>
        <a:p>
          <a:endParaRPr lang="ru-RU"/>
        </a:p>
      </dgm:t>
    </dgm:pt>
    <dgm:pt modelId="{A885BB2E-A38B-4983-89DA-CCD5AB846670}" type="pres">
      <dgm:prSet presAssocID="{830B510A-99B1-4623-9220-F1DC09B44A75}" presName="hierRoot3" presStyleCnt="0"/>
      <dgm:spPr/>
    </dgm:pt>
    <dgm:pt modelId="{7FE12D9A-06A3-4C11-870F-0600A4864373}" type="pres">
      <dgm:prSet presAssocID="{830B510A-99B1-4623-9220-F1DC09B44A75}" presName="composite3" presStyleCnt="0"/>
      <dgm:spPr/>
    </dgm:pt>
    <dgm:pt modelId="{0E133365-3BB6-43E4-AA03-10636C17813C}" type="pres">
      <dgm:prSet presAssocID="{830B510A-99B1-4623-9220-F1DC09B44A75}" presName="background3" presStyleLbl="node3" presStyleIdx="0" presStyleCnt="2"/>
      <dgm:spPr/>
    </dgm:pt>
    <dgm:pt modelId="{65672FE3-CB47-4020-8631-6C0D46385913}" type="pres">
      <dgm:prSet presAssocID="{830B510A-99B1-4623-9220-F1DC09B44A75}" presName="text3" presStyleLbl="fgAcc3" presStyleIdx="0" presStyleCnt="2" custScaleX="1517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B0FA5C-BCBD-41F0-A40C-2671C66351C9}" type="pres">
      <dgm:prSet presAssocID="{830B510A-99B1-4623-9220-F1DC09B44A75}" presName="hierChild4" presStyleCnt="0"/>
      <dgm:spPr/>
    </dgm:pt>
    <dgm:pt modelId="{2F9A7B77-E4C1-45B5-A6FF-0174FAAB448E}" type="pres">
      <dgm:prSet presAssocID="{F54CBB99-9363-44CA-9F30-FFAE1003594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86CD0778-5AB7-4857-95DF-9376B2F4F0B0}" type="pres">
      <dgm:prSet presAssocID="{C8864946-B6D4-43C5-98BA-11F61BDCBDAB}" presName="hierRoot2" presStyleCnt="0"/>
      <dgm:spPr/>
    </dgm:pt>
    <dgm:pt modelId="{34F22BC3-3C3A-4B05-A755-9C980E374C8F}" type="pres">
      <dgm:prSet presAssocID="{C8864946-B6D4-43C5-98BA-11F61BDCBDAB}" presName="composite2" presStyleCnt="0"/>
      <dgm:spPr/>
    </dgm:pt>
    <dgm:pt modelId="{C789D649-0C0B-4F66-8779-504F42F8CBE3}" type="pres">
      <dgm:prSet presAssocID="{C8864946-B6D4-43C5-98BA-11F61BDCBDAB}" presName="background2" presStyleLbl="node2" presStyleIdx="1" presStyleCnt="2"/>
      <dgm:spPr/>
    </dgm:pt>
    <dgm:pt modelId="{CA7FE592-FBD3-4D2A-AEA9-EB08073E93DB}" type="pres">
      <dgm:prSet presAssocID="{C8864946-B6D4-43C5-98BA-11F61BDCBDAB}" presName="text2" presStyleLbl="fgAcc2" presStyleIdx="1" presStyleCnt="2" custScaleX="153561" custScaleY="1466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CF3F11-F316-401D-A45F-FF87F6B8D3BE}" type="pres">
      <dgm:prSet presAssocID="{C8864946-B6D4-43C5-98BA-11F61BDCBDAB}" presName="hierChild3" presStyleCnt="0"/>
      <dgm:spPr/>
    </dgm:pt>
    <dgm:pt modelId="{48696FA0-4110-4333-910E-9369DA9608D1}" type="pres">
      <dgm:prSet presAssocID="{201B7466-946B-43A6-9941-E2D2F5C4DC99}" presName="Name17" presStyleLbl="parChTrans1D3" presStyleIdx="1" presStyleCnt="2"/>
      <dgm:spPr/>
      <dgm:t>
        <a:bodyPr/>
        <a:lstStyle/>
        <a:p>
          <a:endParaRPr lang="ru-RU"/>
        </a:p>
      </dgm:t>
    </dgm:pt>
    <dgm:pt modelId="{095EEEB4-E4D2-4C23-A22B-C368B2B01F5F}" type="pres">
      <dgm:prSet presAssocID="{C7230053-FD4C-4300-B4D3-E4FA1770ED93}" presName="hierRoot3" presStyleCnt="0"/>
      <dgm:spPr/>
    </dgm:pt>
    <dgm:pt modelId="{74C74C6A-44BC-428B-AE9A-75C571592EA0}" type="pres">
      <dgm:prSet presAssocID="{C7230053-FD4C-4300-B4D3-E4FA1770ED93}" presName="composite3" presStyleCnt="0"/>
      <dgm:spPr/>
    </dgm:pt>
    <dgm:pt modelId="{1A3CC92A-F74A-4801-8DE6-FA3FA41DA0A3}" type="pres">
      <dgm:prSet presAssocID="{C7230053-FD4C-4300-B4D3-E4FA1770ED93}" presName="background3" presStyleLbl="node3" presStyleIdx="1" presStyleCnt="2"/>
      <dgm:spPr/>
    </dgm:pt>
    <dgm:pt modelId="{E0265CFB-69A6-446E-AB54-22839C00973E}" type="pres">
      <dgm:prSet presAssocID="{C7230053-FD4C-4300-B4D3-E4FA1770ED93}" presName="text3" presStyleLbl="fgAcc3" presStyleIdx="1" presStyleCnt="2" custScaleX="1623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A0F591-FAD7-4DA3-AF22-035FA2E1B7D3}" type="pres">
      <dgm:prSet presAssocID="{C7230053-FD4C-4300-B4D3-E4FA1770ED93}" presName="hierChild4" presStyleCnt="0"/>
      <dgm:spPr/>
    </dgm:pt>
  </dgm:ptLst>
  <dgm:cxnLst>
    <dgm:cxn modelId="{AA196C04-803B-4181-B8F0-9E10C9F72C94}" srcId="{0E341EF1-6A30-413A-B0E5-C56A16B603B0}" destId="{DB440623-5E02-47CD-BAC7-EAEB90D9E5A5}" srcOrd="0" destOrd="0" parTransId="{66D15C02-7751-45FB-8592-9C83CEF56520}" sibTransId="{3257C73C-DDD6-433A-BD4B-F92E4D05F463}"/>
    <dgm:cxn modelId="{8C486701-11C1-4AA3-8F0F-3FACA8B846FA}" type="presOf" srcId="{66D15C02-7751-45FB-8592-9C83CEF56520}" destId="{A92F8990-9A00-4579-A15B-FB2012BDC6F1}" srcOrd="0" destOrd="0" presId="urn:microsoft.com/office/officeart/2005/8/layout/hierarchy1"/>
    <dgm:cxn modelId="{8DC2B6D1-A82C-4CCA-8387-1C3BD712B412}" type="presOf" srcId="{C8864946-B6D4-43C5-98BA-11F61BDCBDAB}" destId="{CA7FE592-FBD3-4D2A-AEA9-EB08073E93DB}" srcOrd="0" destOrd="0" presId="urn:microsoft.com/office/officeart/2005/8/layout/hierarchy1"/>
    <dgm:cxn modelId="{06449967-FAFF-4E2A-A2E3-37D2C9F3859B}" type="presOf" srcId="{DB440623-5E02-47CD-BAC7-EAEB90D9E5A5}" destId="{D5893370-47E3-47E4-8A84-E97F962349E0}" srcOrd="0" destOrd="0" presId="urn:microsoft.com/office/officeart/2005/8/layout/hierarchy1"/>
    <dgm:cxn modelId="{6417B087-F35E-47EE-A3BD-191701AE5387}" srcId="{0E341EF1-6A30-413A-B0E5-C56A16B603B0}" destId="{C8864946-B6D4-43C5-98BA-11F61BDCBDAB}" srcOrd="1" destOrd="0" parTransId="{F54CBB99-9363-44CA-9F30-FFAE1003594A}" sibTransId="{1E1DA5B2-D922-476F-A5B5-5015C6D8D8D3}"/>
    <dgm:cxn modelId="{E5423A4B-20F9-44A3-B9B1-B144E17D010C}" type="presOf" srcId="{C7230053-FD4C-4300-B4D3-E4FA1770ED93}" destId="{E0265CFB-69A6-446E-AB54-22839C00973E}" srcOrd="0" destOrd="0" presId="urn:microsoft.com/office/officeart/2005/8/layout/hierarchy1"/>
    <dgm:cxn modelId="{CE3B7606-3145-4531-ACC3-017C27A4A76E}" type="presOf" srcId="{830B510A-99B1-4623-9220-F1DC09B44A75}" destId="{65672FE3-CB47-4020-8631-6C0D46385913}" srcOrd="0" destOrd="0" presId="urn:microsoft.com/office/officeart/2005/8/layout/hierarchy1"/>
    <dgm:cxn modelId="{87C2CA1F-3984-4D4C-A7EE-EC0A8322D0C3}" type="presOf" srcId="{0E341EF1-6A30-413A-B0E5-C56A16B603B0}" destId="{DF486377-9811-4867-A1B1-1DB5E49E4111}" srcOrd="0" destOrd="0" presId="urn:microsoft.com/office/officeart/2005/8/layout/hierarchy1"/>
    <dgm:cxn modelId="{0AF46415-9341-4F9F-9A38-86B02A5073CB}" type="presOf" srcId="{7FB33980-07A2-49F1-8713-4E2AEEE33B62}" destId="{2E3FA68F-CA9E-41A5-B559-E8F3B190C678}" srcOrd="0" destOrd="0" presId="urn:microsoft.com/office/officeart/2005/8/layout/hierarchy1"/>
    <dgm:cxn modelId="{AEB811EF-035D-4408-BA1F-425C853DC581}" srcId="{C8864946-B6D4-43C5-98BA-11F61BDCBDAB}" destId="{C7230053-FD4C-4300-B4D3-E4FA1770ED93}" srcOrd="0" destOrd="0" parTransId="{201B7466-946B-43A6-9941-E2D2F5C4DC99}" sibTransId="{E8D0F12B-774B-43A0-98AB-4098F5C10259}"/>
    <dgm:cxn modelId="{8DEFD6EA-7588-4E59-A277-AED668105A31}" type="presOf" srcId="{201B7466-946B-43A6-9941-E2D2F5C4DC99}" destId="{48696FA0-4110-4333-910E-9369DA9608D1}" srcOrd="0" destOrd="0" presId="urn:microsoft.com/office/officeart/2005/8/layout/hierarchy1"/>
    <dgm:cxn modelId="{7BBFCA54-BED7-4F45-8CA5-90CF3CDF761D}" srcId="{7FB33980-07A2-49F1-8713-4E2AEEE33B62}" destId="{0E341EF1-6A30-413A-B0E5-C56A16B603B0}" srcOrd="0" destOrd="0" parTransId="{64D65C47-C15D-4CD9-9C76-3145DE3030A8}" sibTransId="{0824BB10-75C4-4B86-A810-411171D7CCBC}"/>
    <dgm:cxn modelId="{682543D3-FB91-462F-B3C8-45DD1B9E83F1}" srcId="{DB440623-5E02-47CD-BAC7-EAEB90D9E5A5}" destId="{830B510A-99B1-4623-9220-F1DC09B44A75}" srcOrd="0" destOrd="0" parTransId="{D8EFF29E-74B1-4482-BEB2-CC2F36243517}" sibTransId="{D1C0C895-5FD7-43BE-8A00-B6EE921D4FF9}"/>
    <dgm:cxn modelId="{62609A26-D043-4788-BCF8-31B02EB1A5CC}" type="presOf" srcId="{D8EFF29E-74B1-4482-BEB2-CC2F36243517}" destId="{FE04E4B3-3C79-4DEB-85B7-9DC04401033B}" srcOrd="0" destOrd="0" presId="urn:microsoft.com/office/officeart/2005/8/layout/hierarchy1"/>
    <dgm:cxn modelId="{144D00E9-7198-494F-A6F5-5A2456671253}" type="presOf" srcId="{F54CBB99-9363-44CA-9F30-FFAE1003594A}" destId="{2F9A7B77-E4C1-45B5-A6FF-0174FAAB448E}" srcOrd="0" destOrd="0" presId="urn:microsoft.com/office/officeart/2005/8/layout/hierarchy1"/>
    <dgm:cxn modelId="{BAAB1B9D-8620-4FCC-A097-859613522DC1}" type="presParOf" srcId="{2E3FA68F-CA9E-41A5-B559-E8F3B190C678}" destId="{4EB858B4-62EF-4418-8740-FB8C1770009E}" srcOrd="0" destOrd="0" presId="urn:microsoft.com/office/officeart/2005/8/layout/hierarchy1"/>
    <dgm:cxn modelId="{7D379EBD-17BE-4545-A1C2-B3BEF607E124}" type="presParOf" srcId="{4EB858B4-62EF-4418-8740-FB8C1770009E}" destId="{62D1340C-38E6-4B64-98A0-4CE358F8F757}" srcOrd="0" destOrd="0" presId="urn:microsoft.com/office/officeart/2005/8/layout/hierarchy1"/>
    <dgm:cxn modelId="{DB16F389-329E-431C-8436-7C851A0D5A1E}" type="presParOf" srcId="{62D1340C-38E6-4B64-98A0-4CE358F8F757}" destId="{4ED53347-6D33-4DD9-8DF7-E687328F5606}" srcOrd="0" destOrd="0" presId="urn:microsoft.com/office/officeart/2005/8/layout/hierarchy1"/>
    <dgm:cxn modelId="{2941CD8E-AA51-474B-A66C-3845D9D68AFD}" type="presParOf" srcId="{62D1340C-38E6-4B64-98A0-4CE358F8F757}" destId="{DF486377-9811-4867-A1B1-1DB5E49E4111}" srcOrd="1" destOrd="0" presId="urn:microsoft.com/office/officeart/2005/8/layout/hierarchy1"/>
    <dgm:cxn modelId="{58CAF3BE-DAF6-4BEA-9F42-B1429BBF1F28}" type="presParOf" srcId="{4EB858B4-62EF-4418-8740-FB8C1770009E}" destId="{A8532D3F-8F60-43FB-8151-9F6B07FD13DD}" srcOrd="1" destOrd="0" presId="urn:microsoft.com/office/officeart/2005/8/layout/hierarchy1"/>
    <dgm:cxn modelId="{E32F7601-9451-4FA3-A040-DA8B7F5305D3}" type="presParOf" srcId="{A8532D3F-8F60-43FB-8151-9F6B07FD13DD}" destId="{A92F8990-9A00-4579-A15B-FB2012BDC6F1}" srcOrd="0" destOrd="0" presId="urn:microsoft.com/office/officeart/2005/8/layout/hierarchy1"/>
    <dgm:cxn modelId="{8ADC3C32-09F6-462F-849F-BF9E8D194694}" type="presParOf" srcId="{A8532D3F-8F60-43FB-8151-9F6B07FD13DD}" destId="{0F44A58B-0238-4936-8136-C4E7C839046A}" srcOrd="1" destOrd="0" presId="urn:microsoft.com/office/officeart/2005/8/layout/hierarchy1"/>
    <dgm:cxn modelId="{11A5D960-CE1D-461B-AF32-EE44375B7456}" type="presParOf" srcId="{0F44A58B-0238-4936-8136-C4E7C839046A}" destId="{FD651088-ED30-47CE-B446-9131785640D0}" srcOrd="0" destOrd="0" presId="urn:microsoft.com/office/officeart/2005/8/layout/hierarchy1"/>
    <dgm:cxn modelId="{FE8DD624-9636-4CA0-8DF9-10B5CAB35B03}" type="presParOf" srcId="{FD651088-ED30-47CE-B446-9131785640D0}" destId="{E729F9AA-C727-4727-80D3-A6857D0F8BAE}" srcOrd="0" destOrd="0" presId="urn:microsoft.com/office/officeart/2005/8/layout/hierarchy1"/>
    <dgm:cxn modelId="{261FE36B-76F2-43E7-BB7F-F292A6B47458}" type="presParOf" srcId="{FD651088-ED30-47CE-B446-9131785640D0}" destId="{D5893370-47E3-47E4-8A84-E97F962349E0}" srcOrd="1" destOrd="0" presId="urn:microsoft.com/office/officeart/2005/8/layout/hierarchy1"/>
    <dgm:cxn modelId="{BB663A76-89C1-4364-A180-969778E9BA68}" type="presParOf" srcId="{0F44A58B-0238-4936-8136-C4E7C839046A}" destId="{B3864E70-E771-4A3A-B36F-8DC7B3F1E55D}" srcOrd="1" destOrd="0" presId="urn:microsoft.com/office/officeart/2005/8/layout/hierarchy1"/>
    <dgm:cxn modelId="{7D56E354-E709-4BD8-B849-D35EAC046DCE}" type="presParOf" srcId="{B3864E70-E771-4A3A-B36F-8DC7B3F1E55D}" destId="{FE04E4B3-3C79-4DEB-85B7-9DC04401033B}" srcOrd="0" destOrd="0" presId="urn:microsoft.com/office/officeart/2005/8/layout/hierarchy1"/>
    <dgm:cxn modelId="{63CB8A78-87F6-4B31-A6F6-8FAFCC5FF41E}" type="presParOf" srcId="{B3864E70-E771-4A3A-B36F-8DC7B3F1E55D}" destId="{A885BB2E-A38B-4983-89DA-CCD5AB846670}" srcOrd="1" destOrd="0" presId="urn:microsoft.com/office/officeart/2005/8/layout/hierarchy1"/>
    <dgm:cxn modelId="{E3966E5A-E6EA-4336-8CC1-24B179B1EEEC}" type="presParOf" srcId="{A885BB2E-A38B-4983-89DA-CCD5AB846670}" destId="{7FE12D9A-06A3-4C11-870F-0600A4864373}" srcOrd="0" destOrd="0" presId="urn:microsoft.com/office/officeart/2005/8/layout/hierarchy1"/>
    <dgm:cxn modelId="{B9CC67B6-81E4-4C08-B563-8222452108B5}" type="presParOf" srcId="{7FE12D9A-06A3-4C11-870F-0600A4864373}" destId="{0E133365-3BB6-43E4-AA03-10636C17813C}" srcOrd="0" destOrd="0" presId="urn:microsoft.com/office/officeart/2005/8/layout/hierarchy1"/>
    <dgm:cxn modelId="{D90DC49C-1686-4D1B-A897-4543620A6B46}" type="presParOf" srcId="{7FE12D9A-06A3-4C11-870F-0600A4864373}" destId="{65672FE3-CB47-4020-8631-6C0D46385913}" srcOrd="1" destOrd="0" presId="urn:microsoft.com/office/officeart/2005/8/layout/hierarchy1"/>
    <dgm:cxn modelId="{02AC7CF5-66A0-4B55-A13F-2F9BDA79873D}" type="presParOf" srcId="{A885BB2E-A38B-4983-89DA-CCD5AB846670}" destId="{AAB0FA5C-BCBD-41F0-A40C-2671C66351C9}" srcOrd="1" destOrd="0" presId="urn:microsoft.com/office/officeart/2005/8/layout/hierarchy1"/>
    <dgm:cxn modelId="{3FF2285E-B607-4282-AC75-17FF71E5A3E7}" type="presParOf" srcId="{A8532D3F-8F60-43FB-8151-9F6B07FD13DD}" destId="{2F9A7B77-E4C1-45B5-A6FF-0174FAAB448E}" srcOrd="2" destOrd="0" presId="urn:microsoft.com/office/officeart/2005/8/layout/hierarchy1"/>
    <dgm:cxn modelId="{1FF63AC9-F5CF-4344-8E55-D6543078FFE9}" type="presParOf" srcId="{A8532D3F-8F60-43FB-8151-9F6B07FD13DD}" destId="{86CD0778-5AB7-4857-95DF-9376B2F4F0B0}" srcOrd="3" destOrd="0" presId="urn:microsoft.com/office/officeart/2005/8/layout/hierarchy1"/>
    <dgm:cxn modelId="{15848DBE-C6A1-4284-9A3D-3CA255DC7882}" type="presParOf" srcId="{86CD0778-5AB7-4857-95DF-9376B2F4F0B0}" destId="{34F22BC3-3C3A-4B05-A755-9C980E374C8F}" srcOrd="0" destOrd="0" presId="urn:microsoft.com/office/officeart/2005/8/layout/hierarchy1"/>
    <dgm:cxn modelId="{2BC9D79D-01D2-44D4-9900-1BBA2C9F15CF}" type="presParOf" srcId="{34F22BC3-3C3A-4B05-A755-9C980E374C8F}" destId="{C789D649-0C0B-4F66-8779-504F42F8CBE3}" srcOrd="0" destOrd="0" presId="urn:microsoft.com/office/officeart/2005/8/layout/hierarchy1"/>
    <dgm:cxn modelId="{A4C17E68-E986-48C7-9263-935213DEB14E}" type="presParOf" srcId="{34F22BC3-3C3A-4B05-A755-9C980E374C8F}" destId="{CA7FE592-FBD3-4D2A-AEA9-EB08073E93DB}" srcOrd="1" destOrd="0" presId="urn:microsoft.com/office/officeart/2005/8/layout/hierarchy1"/>
    <dgm:cxn modelId="{FDBC0FAA-3327-4298-9B8C-E7C730F4C389}" type="presParOf" srcId="{86CD0778-5AB7-4857-95DF-9376B2F4F0B0}" destId="{03CF3F11-F316-401D-A45F-FF87F6B8D3BE}" srcOrd="1" destOrd="0" presId="urn:microsoft.com/office/officeart/2005/8/layout/hierarchy1"/>
    <dgm:cxn modelId="{6D89DBC5-E656-49CB-921A-70FE2903860B}" type="presParOf" srcId="{03CF3F11-F316-401D-A45F-FF87F6B8D3BE}" destId="{48696FA0-4110-4333-910E-9369DA9608D1}" srcOrd="0" destOrd="0" presId="urn:microsoft.com/office/officeart/2005/8/layout/hierarchy1"/>
    <dgm:cxn modelId="{6E03E23F-0226-491E-84F9-3FD3E4C206F0}" type="presParOf" srcId="{03CF3F11-F316-401D-A45F-FF87F6B8D3BE}" destId="{095EEEB4-E4D2-4C23-A22B-C368B2B01F5F}" srcOrd="1" destOrd="0" presId="urn:microsoft.com/office/officeart/2005/8/layout/hierarchy1"/>
    <dgm:cxn modelId="{34165954-1E80-4BC8-A32F-2DB233AC4E9B}" type="presParOf" srcId="{095EEEB4-E4D2-4C23-A22B-C368B2B01F5F}" destId="{74C74C6A-44BC-428B-AE9A-75C571592EA0}" srcOrd="0" destOrd="0" presId="urn:microsoft.com/office/officeart/2005/8/layout/hierarchy1"/>
    <dgm:cxn modelId="{639460DB-AE0F-489F-9E35-7A8D4A23B437}" type="presParOf" srcId="{74C74C6A-44BC-428B-AE9A-75C571592EA0}" destId="{1A3CC92A-F74A-4801-8DE6-FA3FA41DA0A3}" srcOrd="0" destOrd="0" presId="urn:microsoft.com/office/officeart/2005/8/layout/hierarchy1"/>
    <dgm:cxn modelId="{3D9C727D-C690-45F6-A60F-8CF1E487DA8D}" type="presParOf" srcId="{74C74C6A-44BC-428B-AE9A-75C571592EA0}" destId="{E0265CFB-69A6-446E-AB54-22839C00973E}" srcOrd="1" destOrd="0" presId="urn:microsoft.com/office/officeart/2005/8/layout/hierarchy1"/>
    <dgm:cxn modelId="{4D0CEB33-1034-4AA9-965C-5ACBB0326EE1}" type="presParOf" srcId="{095EEEB4-E4D2-4C23-A22B-C368B2B01F5F}" destId="{4EA0F591-FAD7-4DA3-AF22-035FA2E1B7D3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9B5380A-0213-481D-8064-BCEC9AC1A5BC}" type="datetimeFigureOut">
              <a:rPr lang="ru-RU" smtClean="0"/>
              <a:pPr/>
              <a:t>16.10.2014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ABB0C3C-2915-442C-A97A-ADE1997E23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empire.ru/" TargetMode="External"/><Relationship Id="rId2" Type="http://schemas.openxmlformats.org/officeDocument/2006/relationships/hyperlink" Target="https://ru.wikipedia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28728" y="2714620"/>
            <a:ext cx="7406640" cy="1752600"/>
          </a:xfrm>
        </p:spPr>
        <p:txBody>
          <a:bodyPr/>
          <a:lstStyle/>
          <a:p>
            <a:r>
              <a:rPr lang="ru-RU" dirty="0" smtClean="0"/>
              <a:t>Урок истории в 7-м классе</a:t>
            </a:r>
          </a:p>
          <a:p>
            <a:r>
              <a:rPr lang="ru-RU" dirty="0" smtClean="0"/>
              <a:t>УМК А.А. Данилов, Л.Г. Косулина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500166" y="928670"/>
            <a:ext cx="7406640" cy="1472184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Дворцовые </a:t>
            </a:r>
            <a: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перевороты</a:t>
            </a:r>
            <a:br>
              <a:rPr lang="ru-RU" sz="54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5400" b="1" i="1" dirty="0" smtClean="0">
                <a:solidFill>
                  <a:srgbClr val="C00000"/>
                </a:solidFill>
                <a:latin typeface="Monotype Corsiva" pitchFamily="66" charset="0"/>
              </a:rPr>
              <a:t>1725-1762 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5143512"/>
            <a:ext cx="53578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Автор: </a:t>
            </a:r>
            <a:r>
              <a:rPr lang="ru-RU" dirty="0" err="1" smtClean="0"/>
              <a:t>Кокшарова</a:t>
            </a:r>
            <a:r>
              <a:rPr lang="ru-RU" dirty="0" smtClean="0"/>
              <a:t> Наталья Владимировна,</a:t>
            </a:r>
            <a:endParaRPr lang="ru-RU" dirty="0" smtClean="0"/>
          </a:p>
          <a:p>
            <a:pPr algn="r"/>
            <a:r>
              <a:rPr lang="ru-RU" dirty="0" smtClean="0"/>
              <a:t>учитель </a:t>
            </a:r>
            <a:r>
              <a:rPr lang="ru-RU" dirty="0" smtClean="0"/>
              <a:t>истории</a:t>
            </a:r>
            <a:endParaRPr lang="ru-RU" dirty="0" smtClean="0"/>
          </a:p>
          <a:p>
            <a:pPr algn="r"/>
            <a:r>
              <a:rPr lang="ru-RU" dirty="0" smtClean="0"/>
              <a:t>МКОУ «</a:t>
            </a:r>
            <a:r>
              <a:rPr lang="ru-RU" dirty="0" err="1" smtClean="0"/>
              <a:t>Буткинская</a:t>
            </a:r>
            <a:r>
              <a:rPr lang="ru-RU" dirty="0" smtClean="0"/>
              <a:t> СОШ»</a:t>
            </a:r>
            <a:endParaRPr lang="ru-RU" dirty="0" smtClean="0"/>
          </a:p>
          <a:p>
            <a:pPr algn="r"/>
            <a:r>
              <a:rPr lang="ru-RU" dirty="0" smtClean="0"/>
              <a:t>с</a:t>
            </a:r>
            <a:r>
              <a:rPr lang="ru-RU" dirty="0" smtClean="0"/>
              <a:t>. </a:t>
            </a:r>
            <a:r>
              <a:rPr lang="ru-RU" dirty="0" err="1" smtClean="0"/>
              <a:t>Бутка</a:t>
            </a:r>
            <a:r>
              <a:rPr lang="ru-RU" dirty="0" smtClean="0"/>
              <a:t> ,</a:t>
            </a:r>
            <a:r>
              <a:rPr lang="ru-RU" dirty="0" err="1" smtClean="0"/>
              <a:t>Талицкого</a:t>
            </a:r>
            <a:r>
              <a:rPr lang="ru-RU" dirty="0" smtClean="0"/>
              <a:t> района, Свердловской области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6769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400" b="1" i="1" u="sng" dirty="0" smtClean="0">
                <a:solidFill>
                  <a:srgbClr val="C00000"/>
                </a:solidFill>
                <a:latin typeface="Georgia" pitchFamily="18" charset="0"/>
              </a:rPr>
              <a:t>Дворцовый переворот</a:t>
            </a:r>
            <a:r>
              <a:rPr lang="ru-RU" sz="4400" b="1" i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latin typeface="Georgia" pitchFamily="18" charset="0"/>
              </a:rPr>
              <a:t>– смена власти, совершавшаяся узким кругом из числа придворных группировок и руками гвардейских полков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>
                <a:latin typeface="Georgia" pitchFamily="18" charset="0"/>
              </a:rPr>
              <a:t>Этот термин впервые использовал историк 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</a:rPr>
              <a:t>В.О.Ключевский.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Петр </a:t>
            </a:r>
            <a:r>
              <a:rPr lang="en-US" sz="6000" b="1" i="1" dirty="0" smtClean="0">
                <a:solidFill>
                  <a:srgbClr val="C00000"/>
                </a:solidFill>
                <a:latin typeface="Monotype Corsiva" pitchFamily="66" charset="0"/>
              </a:rPr>
              <a:t>I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 (Алексеевич)</a:t>
            </a:r>
            <a:endParaRPr lang="ru-RU" sz="60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petr1i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4" y="2269861"/>
            <a:ext cx="3702074" cy="412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500166" y="1285860"/>
            <a:ext cx="3857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Петр 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I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умер внезапно, к моменту смерти император так и не успел  высказать  своей воли о наследнике престола. </a:t>
            </a:r>
          </a:p>
          <a:p>
            <a:pPr>
              <a:buFont typeface="Wingdings" pitchFamily="2" charset="2"/>
              <a:buNone/>
            </a:pPr>
            <a:endParaRPr lang="ru-RU" sz="2400" b="1" i="1" dirty="0" smtClean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Это и послужило поводом к эпохе дворцовых переворотов.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Monotype Corsiva" pitchFamily="66" charset="0"/>
              </a:rPr>
              <a:t>       </a:t>
            </a:r>
            <a:r>
              <a:rPr lang="ru-RU" sz="6000" b="1" i="1" dirty="0" smtClean="0">
                <a:latin typeface="Monotype Corsiva" pitchFamily="66" charset="0"/>
              </a:rPr>
              <a:t>Борьба за власть</a:t>
            </a:r>
            <a:endParaRPr lang="ru-RU" sz="6000" b="1" i="1" dirty="0">
              <a:latin typeface="Monotype Corsiva" pitchFamily="66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435100" y="1071546"/>
          <a:ext cx="770890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Екатерина </a:t>
            </a:r>
            <a:r>
              <a:rPr lang="en-US" sz="5400" b="1" dirty="0" smtClean="0">
                <a:solidFill>
                  <a:srgbClr val="C00000"/>
                </a:solidFill>
                <a:latin typeface="Monotype Corsiva" pitchFamily="66" charset="0"/>
              </a:rPr>
              <a:t>I</a:t>
            </a:r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 (1725-1727)</a:t>
            </a:r>
            <a:endParaRPr lang="ru-RU" sz="5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solidFill>
                  <a:srgbClr val="6600CC"/>
                </a:solidFill>
                <a:latin typeface="Georgia" pitchFamily="18" charset="0"/>
              </a:rPr>
              <a:t>	</a:t>
            </a:r>
            <a:endParaRPr lang="ru-RU" b="1" i="1" dirty="0" smtClean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928662" y="1428736"/>
            <a:ext cx="4929222" cy="421484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При поддержке солдат сподвижникам Петра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I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удалось провозгласить императрицей – Екатерину Алексеевну.</a:t>
            </a:r>
          </a:p>
          <a:p>
            <a:pPr>
              <a:buNone/>
            </a:pPr>
            <a:endParaRPr lang="ru-RU" b="1" i="1" dirty="0" smtClean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	Ее первым министром стал …</a:t>
            </a:r>
          </a:p>
        </p:txBody>
      </p:sp>
      <p:pic>
        <p:nvPicPr>
          <p:cNvPr id="4" name="Picture 6" descr="Рисунок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571744"/>
            <a:ext cx="3206179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428728" y="4929198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Александр 	Данилович 			Меншиков</a:t>
            </a:r>
            <a:endParaRPr lang="ru-RU" sz="32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Меншиков Александр Данилович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4450298" cy="50006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	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Возглавил </a:t>
            </a:r>
            <a:r>
              <a:rPr lang="ru-RU" b="1" i="1" u="sng" dirty="0" smtClean="0">
                <a:solidFill>
                  <a:srgbClr val="C00000"/>
                </a:solidFill>
                <a:latin typeface="Georgia" pitchFamily="18" charset="0"/>
              </a:rPr>
              <a:t>Верховный тайный совет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</a:rPr>
              <a:t>, </a:t>
            </a:r>
          </a:p>
          <a:p>
            <a:pPr>
              <a:lnSpc>
                <a:spcPct val="90000"/>
              </a:lnSpc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	сосредоточив в своих руках огромную власть.</a:t>
            </a:r>
          </a:p>
          <a:p>
            <a:pPr>
              <a:lnSpc>
                <a:spcPct val="90000"/>
              </a:lnSpc>
              <a:buNone/>
            </a:pPr>
            <a:endParaRPr lang="ru-RU" b="1" i="1" dirty="0" smtClean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	Для утверждения на престоле решил женить </a:t>
            </a: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Петра Алексеевича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 на своей дочери </a:t>
            </a:r>
            <a:r>
              <a:rPr lang="ru-RU" b="1" i="1" u="sng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Марии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7" descr="Рисунок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86380" y="1357298"/>
            <a:ext cx="3602818" cy="4643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Рисунок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500174"/>
            <a:ext cx="3422767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i="1" dirty="0" smtClean="0">
                <a:latin typeface="Monotype Corsiva" pitchFamily="66" charset="0"/>
              </a:rPr>
              <a:t>   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Петр </a:t>
            </a:r>
            <a:r>
              <a:rPr lang="en-US" sz="6000" b="1" i="1" dirty="0" smtClean="0">
                <a:solidFill>
                  <a:srgbClr val="C00000"/>
                </a:solidFill>
                <a:latin typeface="Monotype Corsiva" pitchFamily="66" charset="0"/>
              </a:rPr>
              <a:t>II (1727-1730)</a:t>
            </a:r>
            <a:endParaRPr lang="ru-RU" sz="60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1500174"/>
            <a:ext cx="4714908" cy="5357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6600CC"/>
                </a:solidFill>
                <a:latin typeface="Georgia" pitchFamily="18" charset="0"/>
              </a:rPr>
              <a:t>		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В мае 1727г, после  смерти Екатерины 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императором стал Пётр 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II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Алексеевич, внук Петра 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I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		При этом большое влияние сохранял Меншиков. 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		Но старая знать добилась ареста </a:t>
            </a: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Александра 	Даниловича.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320"/>
            <a:ext cx="7719274" cy="1511606"/>
          </a:xfrm>
        </p:spPr>
        <p:txBody>
          <a:bodyPr>
            <a:noAutofit/>
          </a:bodyPr>
          <a:lstStyle/>
          <a:p>
            <a:r>
              <a:rPr kumimoji="1" lang="ru-RU" sz="28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Незадолго до свадьбы в январе 1730 г. Петр </a:t>
            </a:r>
            <a:r>
              <a:rPr kumimoji="1" lang="en-US" sz="28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II</a:t>
            </a:r>
            <a:r>
              <a:rPr kumimoji="1" lang="ru-RU" sz="28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 принимал парад на р. Яузе, простудился и  скоропостижно  скончался.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9256" y="6027003"/>
            <a:ext cx="335758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Екатерина Долгорукая</a:t>
            </a:r>
          </a:p>
          <a:p>
            <a:endParaRPr kumimoji="1" lang="ru-RU" sz="2400" b="1" i="1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6" name="Picture 7" descr="Рисунок10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5786446" y="1571612"/>
            <a:ext cx="2786082" cy="4382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357290" y="3786190"/>
            <a:ext cx="4214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ru-RU" sz="24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Родственники хотели возвести на престол </a:t>
            </a:r>
            <a:r>
              <a:rPr kumimoji="1" lang="ru-RU" sz="2400" b="1" i="1" dirty="0" smtClean="0">
                <a:solidFill>
                  <a:srgbClr val="C00000"/>
                </a:solidFill>
                <a:latin typeface="Georgia" pitchFamily="18" charset="0"/>
              </a:rPr>
              <a:t>«царскую невесту»</a:t>
            </a:r>
            <a:r>
              <a:rPr kumimoji="1" lang="ru-RU" sz="24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, но не смогли.</a:t>
            </a:r>
            <a:endParaRPr kumimoji="1" lang="ru-RU" sz="2400" b="1" i="1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Анна Иоанновна  </a:t>
            </a:r>
            <a:r>
              <a:rPr lang="en-US" sz="4800" b="1" dirty="0" smtClean="0">
                <a:solidFill>
                  <a:srgbClr val="C00000"/>
                </a:solidFill>
                <a:latin typeface="Monotype Corsiva" pitchFamily="66" charset="0"/>
              </a:rPr>
              <a:t>(</a:t>
            </a: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1730-1740</a:t>
            </a:r>
            <a:r>
              <a:rPr lang="en-US" sz="4800" b="1" dirty="0" smtClean="0">
                <a:solidFill>
                  <a:srgbClr val="C00000"/>
                </a:solidFill>
                <a:latin typeface="Monotype Corsiva" pitchFamily="66" charset="0"/>
              </a:rPr>
              <a:t>)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1524000"/>
            <a:ext cx="5000660" cy="50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6600CC"/>
                </a:solidFill>
                <a:latin typeface="Georgia" pitchFamily="18" charset="0"/>
              </a:rPr>
              <a:t>	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 январе 1730г после смерти Петра 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II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произошёл следующий 	дворцовый 				переворот. </a:t>
            </a:r>
          </a:p>
          <a:p>
            <a:pPr>
              <a:buNone/>
            </a:pPr>
            <a:endParaRPr lang="ru-RU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Старая знать призвала на престол Анну Иоанновну, племянницу Петра 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I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Picture 6" descr="Рисунок8"/>
          <p:cNvPicPr>
            <a:picLocks noChangeAspect="1" noChangeArrowheads="1"/>
          </p:cNvPicPr>
          <p:nvPr/>
        </p:nvPicPr>
        <p:blipFill>
          <a:blip r:embed="rId3">
            <a:lum bright="-6000" contrast="18000"/>
          </a:blip>
          <a:srcRect/>
          <a:stretch>
            <a:fillRect/>
          </a:stretch>
        </p:blipFill>
        <p:spPr bwMode="auto">
          <a:xfrm>
            <a:off x="5786445" y="1785926"/>
            <a:ext cx="3146587" cy="4379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786446" y="4643446"/>
            <a:ext cx="2928958" cy="156022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БИРОН  </a:t>
            </a:r>
            <a:b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Эрнст  Иоганн</a:t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Pb01021.bmp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57818" y="357166"/>
            <a:ext cx="3466296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785786" y="428604"/>
            <a:ext cx="4790348" cy="578647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kumimoji="1" lang="ru-RU" b="1" dirty="0" smtClean="0"/>
              <a:t>	</a:t>
            </a:r>
            <a:r>
              <a:rPr kumimoji="1" lang="ru-RU" sz="36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Он </a:t>
            </a:r>
          </a:p>
          <a:p>
            <a:pPr>
              <a:buNone/>
            </a:pPr>
            <a:r>
              <a:rPr kumimoji="1" lang="ru-RU" sz="36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	по выражению современников </a:t>
            </a:r>
          </a:p>
          <a:p>
            <a:pPr>
              <a:buNone/>
            </a:pPr>
            <a:endParaRPr kumimoji="1" lang="ru-RU" sz="3600" b="1" i="1" dirty="0" smtClean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r>
              <a:rPr kumimoji="1" lang="ru-RU" sz="36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«</a:t>
            </a:r>
            <a:r>
              <a:rPr kumimoji="1" lang="ru-RU" sz="44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обращался с лошадьми как с людьми, а с людьми  как с лошадьми</a:t>
            </a:r>
            <a:r>
              <a:rPr kumimoji="1" lang="ru-RU" sz="3600" b="1" i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Иоанн Антонович (1740-1741)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357298"/>
            <a:ext cx="4565152" cy="5286412"/>
          </a:xfrm>
        </p:spPr>
        <p:txBody>
          <a:bodyPr>
            <a:normAutofit/>
          </a:bodyPr>
          <a:lstStyle/>
          <a:p>
            <a:pPr marL="0" indent="365125">
              <a:buFont typeface="Wingdings" pitchFamily="2" charset="2"/>
              <a:buNone/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Анна Леопольдовна была регентшей при своём сыне младенце Иване Антоновиче </a:t>
            </a:r>
            <a:r>
              <a:rPr lang="en-US" sz="2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VI</a:t>
            </a: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marL="0" indent="365125">
              <a:buFont typeface="Wingdings" pitchFamily="2" charset="2"/>
              <a:buNone/>
            </a:pPr>
            <a:endParaRPr lang="ru-RU" sz="26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0" indent="365125">
              <a:buFont typeface="Wingdings" pitchFamily="2" charset="2"/>
              <a:buNone/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Маленькому императору было два месяца.</a:t>
            </a:r>
          </a:p>
          <a:p>
            <a:pPr marL="0" indent="365125">
              <a:buFont typeface="Wingdings" pitchFamily="2" charset="2"/>
              <a:buNone/>
            </a:pPr>
            <a:endParaRPr lang="ru-RU" sz="26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0" indent="365125">
              <a:buFont typeface="Wingdings" pitchFamily="2" charset="2"/>
              <a:buNone/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Вся власть сосредоточилась в руках Бирона. </a:t>
            </a:r>
          </a:p>
          <a:p>
            <a:endParaRPr lang="ru-RU" dirty="0"/>
          </a:p>
        </p:txBody>
      </p:sp>
      <p:pic>
        <p:nvPicPr>
          <p:cNvPr id="5" name="Picture 4" descr="Рисунок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214554"/>
            <a:ext cx="3195525" cy="4104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     </a:t>
            </a: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Елизавета  Петровна   </a:t>
            </a:r>
            <a:b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              (1741-1761)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1524000"/>
            <a:ext cx="4357718" cy="50482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 ночь на 25 ноября 1741 года дочь Петра </a:t>
            </a:r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I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пришла в казармы Преображенского полка и призвала солдат служить ей так же, как и служили ее отцу.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	Наутро столица узнала о дворцовом перевороте.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Picture 4" descr="Рисунок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714488"/>
            <a:ext cx="3429024" cy="4497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Петр  Федорович (1761-1762)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b5d029i.bmp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43570" y="1928802"/>
            <a:ext cx="3337914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1357290" y="1357298"/>
            <a:ext cx="4357718" cy="51435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Петр царствовал всего 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</a:rPr>
              <a:t>186 дней.</a:t>
            </a:r>
          </a:p>
          <a:p>
            <a:pPr>
              <a:buNone/>
            </a:pPr>
            <a:endParaRPr lang="ru-RU" b="1" i="1" dirty="0" smtClean="0">
              <a:solidFill>
                <a:srgbClr val="C00000"/>
              </a:solidFill>
              <a:latin typeface="Georgia" pitchFamily="18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		Непредсказуемость императора, 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	его пренебрежение русскими традициями, 	нападки на жену 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Georgia" pitchFamily="18" charset="0"/>
              </a:rPr>
              <a:t>			Екатерину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привели к очередному дворцовому 		перевороту.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571744"/>
            <a:ext cx="3242804" cy="4126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Екатерина Алексеевна</a:t>
            </a:r>
            <a:r>
              <a:rPr lang="en-US" sz="4400" b="1" dirty="0" smtClean="0">
                <a:solidFill>
                  <a:srgbClr val="C00000"/>
                </a:solidFill>
                <a:latin typeface="Monotype Corsiva" pitchFamily="66" charset="0"/>
              </a:rPr>
              <a:t> (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1762-1796</a:t>
            </a:r>
            <a:r>
              <a:rPr lang="en-US" sz="4400" b="1" dirty="0" smtClean="0">
                <a:solidFill>
                  <a:srgbClr val="C00000"/>
                </a:solidFill>
                <a:latin typeface="Monotype Corsiva" pitchFamily="66" charset="0"/>
              </a:rPr>
              <a:t>)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1214422"/>
            <a:ext cx="5857916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6600CC"/>
                </a:solidFill>
                <a:latin typeface="Monotype Corsiva" pitchFamily="66" charset="0"/>
              </a:rPr>
              <a:t>	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Под утро 28 июня 1762г. Супруга Петра </a:t>
            </a:r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III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свершила дворцовый переворот, при помощи гвардейцев она свергла с престола 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мужа и стала 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править под именем 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</a:t>
            </a: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Екатерина </a:t>
            </a:r>
            <a:r>
              <a:rPr lang="en-US" sz="3600" b="1" i="1" dirty="0" smtClean="0">
                <a:solidFill>
                  <a:srgbClr val="C00000"/>
                </a:solidFill>
                <a:latin typeface="Georgia" pitchFamily="18" charset="0"/>
              </a:rPr>
              <a:t>II</a:t>
            </a: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вошедшая в историю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 России как </a:t>
            </a: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Великая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  <a:r>
              <a:rPr lang="en-US" b="1" dirty="0" smtClean="0">
                <a:solidFill>
                  <a:srgbClr val="6600CC"/>
                </a:solidFill>
                <a:latin typeface="Monotype Corsiva" pitchFamily="66" charset="0"/>
              </a:rPr>
              <a:t/>
            </a:r>
            <a:br>
              <a:rPr lang="en-US" b="1" dirty="0" smtClean="0">
                <a:solidFill>
                  <a:srgbClr val="6600CC"/>
                </a:solidFill>
                <a:latin typeface="Monotype Corsiva" pitchFamily="66" charset="0"/>
              </a:rPr>
            </a:br>
            <a:endParaRPr lang="ru-RU" dirty="0"/>
          </a:p>
        </p:txBody>
      </p:sp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42976" y="1857364"/>
            <a:ext cx="7406640" cy="864556"/>
          </a:xfrm>
        </p:spPr>
        <p:txBody>
          <a:bodyPr>
            <a:noAutofit/>
          </a:bodyPr>
          <a:lstStyle/>
          <a:p>
            <a:pPr marL="541782" indent="-514350">
              <a:buFont typeface="+mj-lt"/>
              <a:buAutoNum type="arabicPeriod"/>
            </a:pPr>
            <a:r>
              <a:rPr lang="ru-RU" sz="2800" b="1" i="1" dirty="0" smtClean="0"/>
              <a:t>Чернова М.Н. Личность в истории. – Москва: </a:t>
            </a:r>
            <a:r>
              <a:rPr lang="ru-RU" sz="2800" b="1" i="1" dirty="0" err="1" smtClean="0"/>
              <a:t>Эксмо</a:t>
            </a:r>
            <a:r>
              <a:rPr lang="ru-RU" sz="2800" b="1" i="1" dirty="0" smtClean="0"/>
              <a:t>, 2005. </a:t>
            </a:r>
          </a:p>
          <a:p>
            <a:pPr marL="541782" indent="-514350">
              <a:buFont typeface="+mj-lt"/>
              <a:buAutoNum type="arabicPeriod"/>
            </a:pPr>
            <a:r>
              <a:rPr lang="ru-RU" sz="2800" b="1" i="1" dirty="0" smtClean="0"/>
              <a:t>Павленко Н.И.История России с древнейших времён до 1861 года – Москва «Высшая школа», 1996 г.</a:t>
            </a:r>
          </a:p>
          <a:p>
            <a:pPr marL="541782" indent="-514350">
              <a:buFont typeface="+mj-lt"/>
              <a:buAutoNum type="arabicPeriod"/>
            </a:pPr>
            <a:r>
              <a:rPr lang="en-US" sz="2800" b="1" i="1" dirty="0" smtClean="0">
                <a:hlinkClick r:id="rId2"/>
              </a:rPr>
              <a:t>https://</a:t>
            </a:r>
            <a:r>
              <a:rPr lang="en-US" sz="2800" b="1" i="1" dirty="0" smtClean="0">
                <a:hlinkClick r:id="rId2"/>
              </a:rPr>
              <a:t>ru.wikipedia.org</a:t>
            </a:r>
            <a:endParaRPr lang="ru-RU" sz="2800" b="1" i="1" dirty="0" smtClean="0"/>
          </a:p>
          <a:p>
            <a:pPr marL="541782" indent="-514350">
              <a:buFont typeface="+mj-lt"/>
              <a:buAutoNum type="arabicPeriod"/>
            </a:pPr>
            <a:r>
              <a:rPr lang="en-US" sz="2800" b="1" i="1" dirty="0" smtClean="0">
                <a:hlinkClick r:id="rId3"/>
              </a:rPr>
              <a:t>http://</a:t>
            </a:r>
            <a:r>
              <a:rPr lang="en-US" sz="2800" b="1" i="1" dirty="0" smtClean="0">
                <a:hlinkClick r:id="rId3"/>
              </a:rPr>
              <a:t>www.rusempire.ru</a:t>
            </a:r>
            <a:endParaRPr lang="ru-RU" sz="2800" b="1" i="1" dirty="0" smtClean="0"/>
          </a:p>
          <a:p>
            <a:pPr marL="541782" indent="-514350"/>
            <a:r>
              <a:rPr lang="ru-RU" sz="2800" b="1" i="1" dirty="0" smtClean="0"/>
              <a:t> </a:t>
            </a:r>
            <a:endParaRPr lang="ru-RU" sz="2800" b="1" i="1" dirty="0" smtClean="0"/>
          </a:p>
          <a:p>
            <a:pPr marL="541782" indent="-514350">
              <a:buFont typeface="+mj-lt"/>
              <a:buAutoNum type="arabicPeriod"/>
            </a:pPr>
            <a:endParaRPr lang="ru-RU" sz="2800" b="1" i="1" dirty="0" smtClean="0"/>
          </a:p>
          <a:p>
            <a:pPr marL="541782" indent="-514350"/>
            <a:endParaRPr lang="ru-RU" sz="2800" b="1" i="1" dirty="0" smtClean="0"/>
          </a:p>
          <a:p>
            <a:pPr marL="541782" indent="-514350">
              <a:buAutoNum type="arabicPeriod"/>
            </a:pPr>
            <a:endParaRPr lang="ru-RU" sz="2800" b="1" i="1" dirty="0" smtClean="0"/>
          </a:p>
          <a:p>
            <a:endParaRPr lang="ru-RU" sz="2800" b="1" i="1" dirty="0" smtClean="0"/>
          </a:p>
          <a:p>
            <a:endParaRPr lang="ru-RU" sz="2800" b="1" i="1" dirty="0" smtClean="0"/>
          </a:p>
          <a:p>
            <a:endParaRPr lang="ru-RU" sz="2800" b="1" i="1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14414" y="1071546"/>
            <a:ext cx="7406640" cy="40334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/>
              </a:rPr>
              <a:t>Список</a:t>
            </a:r>
            <a:r>
              <a:rPr lang="ru-RU" sz="3200" b="1" dirty="0" smtClean="0"/>
              <a:t> используемых источников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240</TotalTime>
  <Words>263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Дворцовые перевороты 1725-1762 </vt:lpstr>
      <vt:lpstr>Слайд 2</vt:lpstr>
      <vt:lpstr>        Петр I (Алексеевич)</vt:lpstr>
      <vt:lpstr>       Борьба за власть</vt:lpstr>
      <vt:lpstr>    Екатерина I (1725-1727)</vt:lpstr>
      <vt:lpstr>Меншиков Александр Данилович</vt:lpstr>
      <vt:lpstr>   Петр II (1727-1730)</vt:lpstr>
      <vt:lpstr>Незадолго до свадьбы в январе 1730 г. Петр II принимал парад на р. Яузе, простудился и  скоропостижно  скончался.</vt:lpstr>
      <vt:lpstr>Анна Иоанновна  (1730-1740)</vt:lpstr>
      <vt:lpstr>БИРОН   Эрнст  Иоганн </vt:lpstr>
      <vt:lpstr> Иоанн Антонович (1740-1741)</vt:lpstr>
      <vt:lpstr>      Елизавета  Петровна                  (1741-1761)</vt:lpstr>
      <vt:lpstr>  Петр  Федорович (1761-1762)</vt:lpstr>
      <vt:lpstr>Екатерина Алексеевна (1762-1796)</vt:lpstr>
      <vt:lpstr>Список используемых источников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Дворцовые перевороты</dc:title>
  <dc:creator>Zver</dc:creator>
  <cp:lastModifiedBy>Наталья</cp:lastModifiedBy>
  <cp:revision>37</cp:revision>
  <dcterms:created xsi:type="dcterms:W3CDTF">2008-03-26T19:54:36Z</dcterms:created>
  <dcterms:modified xsi:type="dcterms:W3CDTF">2014-10-16T16:32:38Z</dcterms:modified>
</cp:coreProperties>
</file>