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65" r:id="rId4"/>
    <p:sldId id="264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2337"/>
    <a:srgbClr val="4D4D4D"/>
    <a:srgbClr val="777777"/>
    <a:srgbClr val="7C4255"/>
    <a:srgbClr val="336600"/>
    <a:srgbClr val="66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96120-2EA6-4828-B653-8BC8F8D75008}" type="datetimeFigureOut">
              <a:rPr lang="ru-RU" smtClean="0"/>
              <a:t>06.10.2009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01FFD-FA94-4340-A63D-49E30EC426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FFD-FA94-4340-A63D-49E30EC42687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505200"/>
            <a:ext cx="8229600" cy="76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191000"/>
            <a:ext cx="7086600" cy="533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4694172-8682-4676-97D8-9FE32FE6FC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86B29-22D0-42D9-8265-7AD5F2F3C3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7F1C0-7133-400E-B280-92F73DF304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3848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3848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6608F-2FE3-4ADB-80D5-BD525FF4E2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736CE-B369-406F-8896-53FB85F95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A5954-34C8-4DCB-80DA-A755AB3945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8791A-F9A1-4EC6-86EB-29E7BE574E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F6D1F-B2B1-441E-9879-732957FEDE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14FD6-5B0C-4870-AF6B-B38C3007DB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1A43E-0F95-4640-B48A-11AAC5271C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67500" y="152400"/>
            <a:ext cx="20193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9055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A448D-0FC4-468A-BA01-EFFDB29121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7848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A5546F-2160-41B9-BC27-5F6AACA47F8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9B2337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rgbClr val="9B233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b="1">
          <a:solidFill>
            <a:srgbClr val="9B233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b="1">
          <a:solidFill>
            <a:srgbClr val="9B233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b="1">
          <a:solidFill>
            <a:srgbClr val="9B233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rgbClr val="9B233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rgbClr val="9B233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rgbClr val="9B233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rgbClr val="9B233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rgbClr val="9B2337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71744"/>
            <a:ext cx="8229600" cy="2214578"/>
          </a:xfrm>
        </p:spPr>
        <p:txBody>
          <a:bodyPr/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Миграции населения в современном мире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85834" y="5214950"/>
            <a:ext cx="7958166" cy="857256"/>
          </a:xfrm>
        </p:spPr>
        <p:txBody>
          <a:bodyPr/>
          <a:lstStyle/>
          <a:p>
            <a:pPr algn="r"/>
            <a:r>
              <a:rPr lang="ru-RU" dirty="0" smtClean="0"/>
              <a:t>Подготовила: </a:t>
            </a:r>
            <a:r>
              <a:rPr lang="ru-RU" dirty="0" err="1" smtClean="0"/>
              <a:t>Клеутина</a:t>
            </a:r>
            <a:r>
              <a:rPr lang="ru-RU" dirty="0" smtClean="0"/>
              <a:t> С.А.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Миграция </a:t>
            </a:r>
            <a:r>
              <a:rPr lang="ru-RU" dirty="0">
                <a:solidFill>
                  <a:srgbClr val="00B050"/>
                </a:solidFill>
              </a:rPr>
              <a:t>населения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— перемещение людей через границы тех или иных территорий с переменой места жительства навсегда или на более или менее длительное время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составляющие: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Эмиграция (выезд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страны на постоянное место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жительства);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Иммиграция (въезд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страну на постоянное место жительства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i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4000" i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международных миграций: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Безвозвратная;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временно-постоянная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(передвижение населения на срок от 1 до 6 лет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);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сезонная ;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маятниковая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(вызываемая ежедневным или еженедельным переездом в соседние страны, как правило, для работы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Два вида причин: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1285852" y="4357694"/>
            <a:ext cx="2000264" cy="107157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Политические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5000628" y="4357694"/>
            <a:ext cx="2143140" cy="107157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Экономические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4290"/>
            <a:ext cx="7848600" cy="5805510"/>
          </a:xfrm>
        </p:spPr>
        <p:txBody>
          <a:bodyPr/>
          <a:lstStyle/>
          <a:p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Классическим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примером миграций по политическим мотивам может служить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эмиграция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 фашистской Германии и Италии перед Второй мировой войной, а также из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Испании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Политическая эмиграция в широких масштабах имела место также в дореволюционной России и СССР, на Кубе, во Вьетнаме, в Камбодже, многих других странах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страну массовой иммиграции превратилась ФРГ, которая только в 1989 году приняла более 1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мигрантов, в том числе 720 тыс. этнических немцев из ГДР, стран Восточной Европы и СССР.</a:t>
            </a:r>
            <a:endParaRPr lang="en-US" b="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077200" cy="107157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i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Миграции, вызванные экономическими причинами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28736"/>
            <a:ext cx="7848600" cy="521497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Трудовая </a:t>
            </a:r>
            <a:r>
              <a:rPr lang="ru-RU" dirty="0">
                <a:solidFill>
                  <a:srgbClr val="FF0000"/>
                </a:solidFill>
              </a:rPr>
              <a:t>миграция населения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- это прежде всего проявление диспропорции между экономическим и демографическим развитием страны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Миграция рабочей силы, достигшая сегодня невиданных масштабов, - это не только особенность современного рынка труда, но и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определенная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черта мировой экономики в целом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ru-RU" dirty="0" smtClean="0">
                <a:solidFill>
                  <a:srgbClr val="FF0000"/>
                </a:solidFill>
              </a:rPr>
              <a:t>Азиатско-Тихоокеанский регион располагает </a:t>
            </a:r>
            <a:r>
              <a:rPr lang="ru-RU" dirty="0">
                <a:solidFill>
                  <a:srgbClr val="FF0000"/>
                </a:solidFill>
              </a:rPr>
              <a:t>огромным потенциалом трудовых ресурсов. Классической страной иммиграции в этом регионе является Австралия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Южно-Африканский рынок рабочей силы сложился вокруг самой богатой страны Африканского континента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– ЮАР(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ля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ЮАР характерен высокий процент нелегальных иностранных рабочих или "незаконных иммигрантов", а это выходцы из Мозамбика, Анголы и др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.)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92D050"/>
                </a:solidFill>
              </a:rPr>
              <a:t>ВЫВОД:</a:t>
            </a:r>
            <a:endParaRPr lang="ru-RU" sz="4000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Нелегальность </a:t>
            </a:r>
            <a:r>
              <a:rPr lang="ru-RU" dirty="0">
                <a:solidFill>
                  <a:srgbClr val="002060"/>
                </a:solidFill>
              </a:rPr>
              <a:t>миграции рабочей силы стала мировой проблемой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Отличительной чертой современной миграции рабочей силы является ее возрастающая сезонность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> Это связано с широким использованием импортируемой рабочей силы в лесном и сельском хозяйстве, на уборке </a:t>
            </a:r>
            <a:r>
              <a:rPr lang="ru-RU" dirty="0" smtClean="0">
                <a:solidFill>
                  <a:srgbClr val="002060"/>
                </a:solidFill>
              </a:rPr>
              <a:t>урожая и т.д.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Активное </a:t>
            </a:r>
            <a:r>
              <a:rPr lang="ru-RU" dirty="0">
                <a:solidFill>
                  <a:srgbClr val="002060"/>
                </a:solidFill>
              </a:rPr>
              <a:t>вмешательство государственного аппарата в отношения между капиталом и трудом, в частности, иностранной рабочей силой.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isp_cardboard">
  <a:themeElements>
    <a:clrScheme name="crisp_cardboar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isp_cardboar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isp_cardbo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sp_cardboar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sp_cardboar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sp_cardboar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sp_cardboar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sp_cardboar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sp_cardboar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crisp_cardboard</Template>
  <TotalTime>86</TotalTime>
  <Words>355</Words>
  <Application>Microsoft PowerPoint</Application>
  <PresentationFormat>Экран (4:3)</PresentationFormat>
  <Paragraphs>42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Times New Roman</vt:lpstr>
      <vt:lpstr>crisp_cardboard</vt:lpstr>
      <vt:lpstr>Миграции населения в современном мире </vt:lpstr>
      <vt:lpstr>Слайд 2</vt:lpstr>
      <vt:lpstr>Виды международных миграций:</vt:lpstr>
      <vt:lpstr>Слайд 4</vt:lpstr>
      <vt:lpstr>Миграции, вызванные экономическими причинами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Миграции населения в современном мире</dc:title>
  <dc:creator>непрощенный</dc:creator>
  <cp:lastModifiedBy>непрощенный</cp:lastModifiedBy>
  <cp:revision>9</cp:revision>
  <dcterms:created xsi:type="dcterms:W3CDTF">2009-10-06T17:22:35Z</dcterms:created>
  <dcterms:modified xsi:type="dcterms:W3CDTF">2009-10-06T18:49:27Z</dcterms:modified>
</cp:coreProperties>
</file>