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D2D4E6-85BC-4494-879E-710E46B3FCD7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DC906E6-995C-4C04-B354-FCAF2550CF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D2D4E6-85BC-4494-879E-710E46B3FCD7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06E6-995C-4C04-B354-FCAF2550C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D2D4E6-85BC-4494-879E-710E46B3FCD7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DC906E6-995C-4C04-B354-FCAF2550CF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D2D4E6-85BC-4494-879E-710E46B3FCD7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FDC906E6-995C-4C04-B354-FCAF2550CF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D2D4E6-85BC-4494-879E-710E46B3FCD7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FDC906E6-995C-4C04-B354-FCAF2550C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D2D4E6-85BC-4494-879E-710E46B3FCD7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06E6-995C-4C04-B354-FCAF2550CF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D2D4E6-85BC-4494-879E-710E46B3FCD7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06E6-995C-4C04-B354-FCAF2550C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D2D4E6-85BC-4494-879E-710E46B3FCD7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DC906E6-995C-4C04-B354-FCAF2550CF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D2D4E6-85BC-4494-879E-710E46B3FCD7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DC906E6-995C-4C04-B354-FCAF2550CF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D2D4E6-85BC-4494-879E-710E46B3FCD7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06E6-995C-4C04-B354-FCAF2550C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D2D4E6-85BC-4494-879E-710E46B3FCD7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06E6-995C-4C04-B354-FCAF2550C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D2D4E6-85BC-4494-879E-710E46B3FCD7}" type="datetimeFigureOut">
              <a:rPr lang="ru-RU" smtClean="0"/>
              <a:pPr/>
              <a:t>15.09.2013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FDC906E6-995C-4C04-B354-FCAF2550CF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Основной документ соискателя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Ксения Герасимова, выпускающий редактор портала </a:t>
            </a:r>
            <a:r>
              <a:rPr lang="en-US" dirty="0" smtClean="0"/>
              <a:t>Rabota.ru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Почему нужно уметь составлять резюме?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Резюме – способ произвести первое впечатление.</a:t>
            </a:r>
          </a:p>
          <a:p>
            <a:r>
              <a:rPr lang="ru-RU" dirty="0" smtClean="0"/>
              <a:t>Каждый деловой человек должен уметь составлять резюме и писать сопроводительное письмо.</a:t>
            </a:r>
            <a:endParaRPr lang="ru-RU" dirty="0"/>
          </a:p>
        </p:txBody>
      </p:sp>
      <p:pic>
        <p:nvPicPr>
          <p:cNvPr id="6" name="Содержимое 5" descr="1269205239_resume_medpred.co.ua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88277" y="1646238"/>
            <a:ext cx="3158446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Резюме: шаг первый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Заполнение графы «Фамилия, имя, отчество. Есть ли необходимость в отчестве?</a:t>
            </a:r>
          </a:p>
          <a:p>
            <a:r>
              <a:rPr lang="ru-RU" dirty="0" smtClean="0"/>
              <a:t>Контактные данные: телефон, электронный адрес.</a:t>
            </a:r>
          </a:p>
          <a:p>
            <a:r>
              <a:rPr lang="ru-RU" dirty="0" smtClean="0"/>
              <a:t>Желаемая должность: варианты названия резюме.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Уровень дохода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Слишком большая и слишком маленькая цифра одинаково плохи.</a:t>
            </a:r>
          </a:p>
          <a:p>
            <a:r>
              <a:rPr lang="ru-RU" dirty="0" smtClean="0"/>
              <a:t>Почему имеет смысл писать «по договоренности»?</a:t>
            </a:r>
          </a:p>
          <a:p>
            <a:r>
              <a:rPr lang="ru-RU" dirty="0" smtClean="0"/>
              <a:t>Золотое правило соискателя.</a:t>
            </a:r>
            <a:endParaRPr lang="ru-RU" dirty="0"/>
          </a:p>
        </p:txBody>
      </p:sp>
      <p:pic>
        <p:nvPicPr>
          <p:cNvPr id="5" name="Содержимое 4" descr="2089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394744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Вуз, кафедра, специальность.</a:t>
            </a:r>
          </a:p>
          <a:p>
            <a:r>
              <a:rPr lang="ru-RU" dirty="0" smtClean="0"/>
              <a:t>Научные конференции.</a:t>
            </a:r>
          </a:p>
          <a:p>
            <a:r>
              <a:rPr lang="ru-RU" dirty="0" smtClean="0"/>
              <a:t>Курсы, семинары, тренинги: стоит ли указывать все пройденные?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Опыт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Обратная хронология.</a:t>
            </a:r>
          </a:p>
          <a:p>
            <a:r>
              <a:rPr lang="ru-RU" dirty="0" smtClean="0"/>
              <a:t>Что рассказать о предыдущих местах работы?</a:t>
            </a:r>
          </a:p>
          <a:p>
            <a:r>
              <a:rPr lang="ru-RU" dirty="0" smtClean="0"/>
              <a:t>Что такое достижения? Как о них писать?</a:t>
            </a:r>
          </a:p>
          <a:p>
            <a:r>
              <a:rPr lang="ru-RU" dirty="0" smtClean="0"/>
              <a:t>Опыт слишком мал или слишком обширен – как оформить?</a:t>
            </a:r>
          </a:p>
          <a:p>
            <a:r>
              <a:rPr lang="ru-RU" dirty="0" smtClean="0"/>
              <a:t>Непрофильный опыт.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Профессиональные навыки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 путайте с личными качествами и должностными обязанностями!</a:t>
            </a:r>
          </a:p>
          <a:p>
            <a:r>
              <a:rPr lang="ru-RU" dirty="0" smtClean="0"/>
              <a:t>Владение ПК.</a:t>
            </a:r>
          </a:p>
          <a:p>
            <a:r>
              <a:rPr lang="ru-RU" dirty="0" smtClean="0"/>
              <a:t>Знание языка.</a:t>
            </a:r>
          </a:p>
          <a:p>
            <a:r>
              <a:rPr lang="ru-RU" dirty="0" smtClean="0"/>
              <a:t>Какие навыки надо указывать?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Образец описания профессиональных навыков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i="1" dirty="0" smtClean="0"/>
              <a:t>Бухгалтер</a:t>
            </a:r>
          </a:p>
          <a:p>
            <a:r>
              <a:rPr lang="ru-RU" dirty="0" smtClean="0"/>
              <a:t>Знание специфики оптовой торговли.</a:t>
            </a:r>
          </a:p>
          <a:p>
            <a:r>
              <a:rPr lang="ru-RU" dirty="0" smtClean="0"/>
              <a:t>Отличное знание программы 1С, участков: банк, касса, расчетный счет.</a:t>
            </a:r>
          </a:p>
          <a:p>
            <a:r>
              <a:rPr lang="ru-RU" dirty="0" smtClean="0"/>
              <a:t>Учет расчетов с поставщиками.</a:t>
            </a:r>
          </a:p>
          <a:p>
            <a:r>
              <a:rPr lang="ru-RU" dirty="0" smtClean="0"/>
              <a:t>Учет товарных запасов и расчет себестоимости.</a:t>
            </a:r>
          </a:p>
          <a:p>
            <a:r>
              <a:rPr lang="ru-RU" dirty="0" smtClean="0"/>
              <a:t>Учет основных средств, включая расчет амортизации (бухгалтерский и налоговый учет).</a:t>
            </a:r>
          </a:p>
          <a:p>
            <a:r>
              <a:rPr lang="ru-RU" dirty="0" smtClean="0"/>
              <a:t>Подготовка справок и документации для подтверждения экспорта в ГНС.</a:t>
            </a:r>
          </a:p>
          <a:p>
            <a:r>
              <a:rPr lang="ru-RU" dirty="0" smtClean="0"/>
              <a:t>Ведение аналитики по счетам.</a:t>
            </a:r>
          </a:p>
          <a:p>
            <a:r>
              <a:rPr lang="ru-RU" dirty="0" smtClean="0"/>
              <a:t>Знание Налогового кодекса РФ, Закона о бухгалтерском учете РФ.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Хобби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Какой должна быть графа?</a:t>
            </a:r>
          </a:p>
          <a:p>
            <a:r>
              <a:rPr lang="ru-RU" dirty="0" smtClean="0"/>
              <a:t>Что стоит писать, а что – нет?</a:t>
            </a:r>
          </a:p>
          <a:p>
            <a:r>
              <a:rPr lang="ru-RU" dirty="0" smtClean="0"/>
              <a:t>Будьте готовы отвечать на дополнительные вопросы о вашем увлечении в ходе интервью.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себе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Стоит ли рассказывать о семейном положении и детях?</a:t>
            </a:r>
          </a:p>
          <a:p>
            <a:r>
              <a:rPr lang="ru-RU" dirty="0" smtClean="0"/>
              <a:t>О чем стоит рассказать?</a:t>
            </a:r>
          </a:p>
          <a:p>
            <a:r>
              <a:rPr lang="ru-RU" dirty="0" smtClean="0"/>
              <a:t>Личные качества.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Фотография в резюме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Размещать или не размещать?</a:t>
            </a:r>
          </a:p>
          <a:p>
            <a:r>
              <a:rPr lang="ru-RU" dirty="0" smtClean="0"/>
              <a:t>Какой должна быть фотография:</a:t>
            </a:r>
          </a:p>
          <a:p>
            <a:pPr>
              <a:buFontTx/>
              <a:buChar char="-"/>
            </a:pPr>
            <a:r>
              <a:rPr lang="ru-RU" dirty="0" smtClean="0"/>
              <a:t>фон;</a:t>
            </a:r>
          </a:p>
          <a:p>
            <a:pPr>
              <a:buFontTx/>
              <a:buChar char="-"/>
            </a:pPr>
            <a:r>
              <a:rPr lang="ru-RU" dirty="0" smtClean="0"/>
              <a:t>костюм;</a:t>
            </a:r>
          </a:p>
          <a:p>
            <a:pPr>
              <a:buFontTx/>
              <a:buChar char="-"/>
            </a:pPr>
            <a:r>
              <a:rPr lang="ru-RU" dirty="0" smtClean="0"/>
              <a:t>выражение лица.</a:t>
            </a:r>
          </a:p>
        </p:txBody>
      </p:sp>
      <p:pic>
        <p:nvPicPr>
          <p:cNvPr id="5" name="Содержимое 4" descr="rezum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113177" y="1857364"/>
            <a:ext cx="4707266" cy="36993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 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 должно быть ошибок.</a:t>
            </a:r>
          </a:p>
          <a:p>
            <a:r>
              <a:rPr lang="ru-RU" dirty="0" smtClean="0"/>
              <a:t>Какого объема должно быть резюме? Какие шрифты использовать?</a:t>
            </a:r>
          </a:p>
          <a:p>
            <a:r>
              <a:rPr lang="ru-RU" dirty="0" smtClean="0"/>
              <a:t>Резюме на иностранном языке: в каких случаях оно необходимо?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Сопроводительное письмо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Что это – деловой стандарт или бесполезное приложение?</a:t>
            </a:r>
          </a:p>
          <a:p>
            <a:r>
              <a:rPr lang="ru-RU" dirty="0" smtClean="0"/>
              <a:t>Сопроводительное письмо Леонардо да Винчи.</a:t>
            </a:r>
          </a:p>
          <a:p>
            <a:r>
              <a:rPr lang="ru-RU" dirty="0" smtClean="0"/>
              <a:t>Оригинальные варианты письма.</a:t>
            </a:r>
            <a:endParaRPr lang="ru-RU" dirty="0"/>
          </a:p>
        </p:txBody>
      </p:sp>
      <p:pic>
        <p:nvPicPr>
          <p:cNvPr id="5" name="Содержимое 4" descr="jpg660936589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24462" y="1908969"/>
            <a:ext cx="2886075" cy="4000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Примерное 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Кому адресовать?</a:t>
            </a:r>
          </a:p>
          <a:p>
            <a:r>
              <a:rPr lang="ru-RU" dirty="0" smtClean="0"/>
              <a:t>Обозначить позицию, на которую претендуете (рассказ о навыках и опыте).</a:t>
            </a:r>
          </a:p>
          <a:p>
            <a:r>
              <a:rPr lang="ru-RU" dirty="0" smtClean="0"/>
              <a:t>Проявите интерес к компании.</a:t>
            </a:r>
          </a:p>
          <a:p>
            <a:r>
              <a:rPr lang="ru-RU" dirty="0" smtClean="0"/>
              <a:t>Контакты.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Как не надо писать сопроводительное письмо?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/>
              <a:t>Потенциальные коллеги, здравствуйте.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Хочу обратить ваше внимание на мою кандидатуру.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Я — потрясающий продавец. Я могу продать снег зимой по самой высокой цене. Я могу договориться с кем угодно и о чем угодно.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Прошлую компанию я покинул, потому что там работали крайне ограниченные люди, которые не могли оценить меня по достоинству. Я думаю, что в вашей прекрасной компании все будет иначе.</a:t>
            </a:r>
          </a:p>
          <a:p>
            <a:pPr algn="ctr">
              <a:buNone/>
            </a:pPr>
            <a:r>
              <a:rPr lang="ru-RU" dirty="0" smtClean="0"/>
              <a:t>Жду вашего звонка с приглашением на собеседование.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Вася Иванов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Как написать сопроводительное письмо правильно?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/>
              <a:t>Здравствуйте!</a:t>
            </a:r>
          </a:p>
          <a:p>
            <a:pPr algn="ctr">
              <a:buNone/>
            </a:pPr>
            <a:r>
              <a:rPr lang="ru-RU" dirty="0" smtClean="0"/>
              <a:t>Меня заинтересовало Ваше объявление о позиции менеджера по продажам, опубликованное на сайте </a:t>
            </a:r>
            <a:r>
              <a:rPr lang="en-US" dirty="0" smtClean="0"/>
              <a:t>Rabota.ru.</a:t>
            </a:r>
            <a:r>
              <a:rPr lang="ru-RU" dirty="0" smtClean="0"/>
              <a:t>Внимательно изучив требования вакансии, я пришел к выводу, что мои опыт и навыки будут полезны на этой должности. Готов встретиться с Вами в удобное для Вас время, чтобы поговорить о вакансии более подробно.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Благодарю за уделенное моей кандидатуре время.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С уважением,</a:t>
            </a:r>
          </a:p>
          <a:p>
            <a:pPr algn="ctr">
              <a:buNone/>
            </a:pPr>
            <a:r>
              <a:rPr lang="ru-RU" dirty="0" smtClean="0"/>
              <a:t>Василий Иванов</a:t>
            </a:r>
          </a:p>
          <a:p>
            <a:pPr algn="ctr">
              <a:buNone/>
            </a:pPr>
            <a:r>
              <a:rPr lang="ru-RU" dirty="0" smtClean="0"/>
              <a:t>+7 (903) 123-45-67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 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Отсутствие ошибок.</a:t>
            </a:r>
          </a:p>
          <a:p>
            <a:r>
              <a:rPr lang="ru-RU" dirty="0" smtClean="0"/>
              <a:t>Стандарты делового этикета.</a:t>
            </a:r>
          </a:p>
          <a:p>
            <a:r>
              <a:rPr lang="ru-RU" dirty="0" smtClean="0"/>
              <a:t>Свободная форма.</a:t>
            </a:r>
          </a:p>
          <a:p>
            <a:r>
              <a:rPr lang="ru-RU" dirty="0" smtClean="0"/>
              <a:t>Избегать отрицательных отзывов.</a:t>
            </a:r>
          </a:p>
          <a:p>
            <a:r>
              <a:rPr lang="ru-RU" dirty="0" smtClean="0"/>
              <a:t>О чем не нужно писать.</a:t>
            </a:r>
          </a:p>
          <a:p>
            <a:r>
              <a:rPr lang="ru-RU" dirty="0" smtClean="0"/>
              <a:t>Готовность встретиться с представителем компании.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4000" dirty="0" smtClean="0"/>
          </a:p>
          <a:p>
            <a:pPr algn="ctr">
              <a:buNone/>
            </a:pPr>
            <a:endParaRPr lang="ru-RU" sz="4000" dirty="0" smtClean="0"/>
          </a:p>
          <a:p>
            <a:pPr algn="ctr">
              <a:buNone/>
            </a:pPr>
            <a:r>
              <a:rPr lang="ru-RU" sz="4000" dirty="0" smtClean="0"/>
              <a:t>Спасибо за внимание!</a:t>
            </a:r>
          </a:p>
          <a:p>
            <a:pPr algn="ctr">
              <a:buNone/>
            </a:pPr>
            <a:endParaRPr lang="ru-RU" sz="4000" dirty="0" smtClean="0"/>
          </a:p>
          <a:p>
            <a:pPr algn="ctr">
              <a:buNone/>
            </a:pPr>
            <a:r>
              <a:rPr lang="ru-RU" sz="4000" dirty="0" smtClean="0"/>
              <a:t>Ваши вопросы.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34</TotalTime>
  <Words>590</Words>
  <Application>Microsoft Office PowerPoint</Application>
  <PresentationFormat>Экран (4:3)</PresentationFormat>
  <Paragraphs>99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Литейная</vt:lpstr>
      <vt:lpstr>Основной документ соискателя</vt:lpstr>
      <vt:lpstr>Почему нужно уметь составлять резюме?</vt:lpstr>
      <vt:lpstr>Резюме: шаг первый</vt:lpstr>
      <vt:lpstr>Уровень дохода</vt:lpstr>
      <vt:lpstr>Образование</vt:lpstr>
      <vt:lpstr>Опыт работы</vt:lpstr>
      <vt:lpstr>Профессиональные навыки</vt:lpstr>
      <vt:lpstr>Образец описания профессиональных навыков</vt:lpstr>
      <vt:lpstr>Хобби</vt:lpstr>
      <vt:lpstr>О себе</vt:lpstr>
      <vt:lpstr>Фотография в резюме</vt:lpstr>
      <vt:lpstr>Общие рекомендации</vt:lpstr>
      <vt:lpstr>Сопроводительное письмо</vt:lpstr>
      <vt:lpstr>Примерное содержание</vt:lpstr>
      <vt:lpstr>Как не надо писать сопроводительное письмо?</vt:lpstr>
      <vt:lpstr>Как написать сопроводительное письмо правильно?</vt:lpstr>
      <vt:lpstr>Общие рекомендации</vt:lpstr>
      <vt:lpstr>  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Основной документ соискателя</dc:title>
  <dc:creator>1</dc:creator>
  <cp:lastModifiedBy>Owner</cp:lastModifiedBy>
  <cp:revision>5</cp:revision>
  <dcterms:created xsi:type="dcterms:W3CDTF">2011-12-11T17:06:26Z</dcterms:created>
  <dcterms:modified xsi:type="dcterms:W3CDTF">2013-09-15T14:45:20Z</dcterms:modified>
</cp:coreProperties>
</file>