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Firelight title.png"/>
          <p:cNvPicPr>
            <a:picLocks noChangeAspect="1"/>
          </p:cNvPicPr>
          <p:nvPr/>
        </p:nvPicPr>
        <p:blipFill>
          <a:blip r:embed="rId2" cstate="print"/>
          <a:srcRect l="43431" t="21353" b="20413"/>
          <a:stretch>
            <a:fillRect/>
          </a:stretch>
        </p:blipFill>
        <p:spPr>
          <a:xfrm>
            <a:off x="0" y="0"/>
            <a:ext cx="3672304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2600" y="1219200"/>
            <a:ext cx="6400800" cy="1600200"/>
          </a:xfrm>
        </p:spPr>
        <p:txBody>
          <a:bodyPr anchor="b" anchorCtr="0"/>
          <a:lstStyle>
            <a:lvl1pPr algn="l">
              <a:defRPr>
                <a:gradFill flip="none" rotWithShape="1">
                  <a:gsLst>
                    <a:gs pos="0">
                      <a:schemeClr val="tx1">
                        <a:alpha val="70000"/>
                      </a:schemeClr>
                    </a:gs>
                    <a:gs pos="50000">
                      <a:schemeClr val="tx1">
                        <a:alpha val="80000"/>
                      </a:schemeClr>
                    </a:gs>
                    <a:gs pos="100000">
                      <a:schemeClr val="tx1">
                        <a:alpha val="90000"/>
                      </a:schemeClr>
                    </a:gs>
                  </a:gsLst>
                  <a:lin ang="0" scaled="0"/>
                  <a:tileRect/>
                </a:gradFill>
              </a:defRPr>
            </a:lvl1pPr>
          </a:lstStyle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38400" y="2971800"/>
            <a:ext cx="5715000" cy="1295400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>
                        <a:alpha val="70000"/>
                      </a:schemeClr>
                    </a:gs>
                    <a:gs pos="50000">
                      <a:schemeClr val="tx1">
                        <a:alpha val="80000"/>
                      </a:schemeClr>
                    </a:gs>
                    <a:gs pos="100000">
                      <a:schemeClr val="tx1">
                        <a:alpha val="90000"/>
                      </a:schemeClr>
                    </a:gs>
                  </a:gsLst>
                  <a:lin ang="0" scaled="0"/>
                  <a:tileRect/>
                </a:gra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28600" y="5943600"/>
            <a:ext cx="2133600" cy="228600"/>
          </a:xfrm>
        </p:spPr>
        <p:txBody>
          <a:bodyPr/>
          <a:lstStyle>
            <a:lvl1pPr algn="l">
              <a:defRPr/>
            </a:lvl1pPr>
          </a:lstStyle>
          <a:p>
            <a:fld id="{F1C1A532-B3A1-4716-94E1-6E6B6E105F35}" type="datetimeFigureOut">
              <a:rPr lang="ru-RU" smtClean="0"/>
              <a:pPr/>
              <a:t>20.03.2012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8600" y="5715000"/>
            <a:ext cx="2667000" cy="22860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8600" y="6248400"/>
            <a:ext cx="533400" cy="228600"/>
          </a:xfrm>
        </p:spPr>
        <p:txBody>
          <a:bodyPr/>
          <a:lstStyle>
            <a:lvl1pPr algn="l">
              <a:defRPr/>
            </a:lvl1pPr>
          </a:lstStyle>
          <a:p>
            <a:fld id="{15687DC6-0089-45A5-9B2A-DEB3A8C700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1A532-B3A1-4716-94E1-6E6B6E105F35}" type="datetimeFigureOut">
              <a:rPr lang="ru-RU" smtClean="0"/>
              <a:pPr/>
              <a:t>20.03.2012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87DC6-0089-45A5-9B2A-DEB3A8C700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Firelight section.png"/>
          <p:cNvPicPr>
            <a:picLocks noChangeAspect="1"/>
          </p:cNvPicPr>
          <p:nvPr/>
        </p:nvPicPr>
        <p:blipFill>
          <a:blip r:embed="rId2" cstate="print"/>
          <a:srcRect l="7678" r="8563" b="31688"/>
          <a:stretch>
            <a:fillRect/>
          </a:stretch>
        </p:blipFill>
        <p:spPr>
          <a:xfrm>
            <a:off x="0" y="3048000"/>
            <a:ext cx="9144000" cy="3810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6300" y="2057400"/>
            <a:ext cx="7391400" cy="1590675"/>
          </a:xfrm>
        </p:spPr>
        <p:txBody>
          <a:bodyPr anchor="b" anchorCtr="0">
            <a:normAutofit/>
          </a:bodyPr>
          <a:lstStyle>
            <a:lvl1pPr algn="ctr">
              <a:defRPr sz="4400" b="0" i="0" cap="none" baseline="0"/>
            </a:lvl1pPr>
          </a:lstStyle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77546" y="3810000"/>
            <a:ext cx="5388909" cy="1423987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ts val="1500"/>
              </a:spcBef>
              <a:buFontTx/>
              <a:buNone/>
              <a:defRPr sz="1800" kern="1200">
                <a:gradFill flip="none" rotWithShape="1">
                  <a:gsLst>
                    <a:gs pos="0">
                      <a:schemeClr val="tx1">
                        <a:alpha val="70000"/>
                      </a:schemeClr>
                    </a:gs>
                    <a:gs pos="50000">
                      <a:schemeClr val="tx1">
                        <a:alpha val="80000"/>
                      </a:schemeClr>
                    </a:gs>
                    <a:gs pos="100000">
                      <a:schemeClr val="tx1">
                        <a:alpha val="90000"/>
                      </a:schemeClr>
                    </a:gs>
                  </a:gsLst>
                  <a:lin ang="0" scaled="0"/>
                  <a:tileRect/>
                </a:gra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1A532-B3A1-4716-94E1-6E6B6E105F35}" type="datetimeFigureOut">
              <a:rPr lang="ru-RU" smtClean="0"/>
              <a:pPr/>
              <a:t>20.03.2012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87DC6-0089-45A5-9B2A-DEB3A8C700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1368" y="274638"/>
            <a:ext cx="5681265" cy="147796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057401"/>
            <a:ext cx="2743200" cy="3898900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29200" y="2057401"/>
            <a:ext cx="2743200" cy="3898900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1A532-B3A1-4716-94E1-6E6B6E105F35}" type="datetimeFigureOut">
              <a:rPr lang="ru-RU" smtClean="0"/>
              <a:pPr/>
              <a:t>20.03.2012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87DC6-0089-45A5-9B2A-DEB3A8C700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1368" y="274638"/>
            <a:ext cx="5681265" cy="1477962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1967753"/>
            <a:ext cx="2743200" cy="639762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22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2819400"/>
            <a:ext cx="2743200" cy="3136900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29200" y="1967753"/>
            <a:ext cx="2743200" cy="639762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22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29200" y="2819400"/>
            <a:ext cx="2743200" cy="3136900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1A532-B3A1-4716-94E1-6E6B6E105F35}" type="datetimeFigureOut">
              <a:rPr lang="ru-RU" smtClean="0"/>
              <a:pPr/>
              <a:t>20.03.2012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87DC6-0089-45A5-9B2A-DEB3A8C700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1A532-B3A1-4716-94E1-6E6B6E105F35}" type="datetimeFigureOut">
              <a:rPr lang="ru-RU" smtClean="0"/>
              <a:pPr/>
              <a:t>20.03.2012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87DC6-0089-45A5-9B2A-DEB3A8C700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1A532-B3A1-4716-94E1-6E6B6E105F35}" type="datetimeFigureOut">
              <a:rPr lang="ru-RU" smtClean="0"/>
              <a:pPr/>
              <a:t>20.03.2012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87DC6-0089-45A5-9B2A-DEB3A8C700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ontent caption.png"/>
          <p:cNvPicPr>
            <a:picLocks noChangeAspect="1"/>
          </p:cNvPicPr>
          <p:nvPr/>
        </p:nvPicPr>
        <p:blipFill>
          <a:blip r:embed="rId2" cstate="print"/>
          <a:srcRect l="11342" t="23079" r="13047"/>
          <a:stretch>
            <a:fillRect/>
          </a:stretch>
        </p:blipFill>
        <p:spPr>
          <a:xfrm>
            <a:off x="0" y="0"/>
            <a:ext cx="9144000" cy="609534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5025" y="438150"/>
            <a:ext cx="2743200" cy="1618488"/>
          </a:xfrm>
        </p:spPr>
        <p:txBody>
          <a:bodyPr anchor="ctr" anchorCtr="0">
            <a:normAutofit/>
          </a:bodyPr>
          <a:lstStyle>
            <a:lvl1pPr algn="l">
              <a:defRPr sz="3600" b="0"/>
            </a:lvl1pPr>
          </a:lstStyle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438150"/>
            <a:ext cx="4419600" cy="5118100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439" y="2514600"/>
            <a:ext cx="1985962" cy="23622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1A532-B3A1-4716-94E1-6E6B6E105F35}" type="datetimeFigureOut">
              <a:rPr lang="ru-RU" smtClean="0"/>
              <a:pPr/>
              <a:t>20.03.2012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87DC6-0089-45A5-9B2A-DEB3A8C700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ontent caption.png"/>
          <p:cNvPicPr>
            <a:picLocks noChangeAspect="1"/>
          </p:cNvPicPr>
          <p:nvPr/>
        </p:nvPicPr>
        <p:blipFill>
          <a:blip r:embed="rId2" cstate="print"/>
          <a:srcRect l="11342" t="23079" r="13047"/>
          <a:stretch>
            <a:fillRect/>
          </a:stretch>
        </p:blipFill>
        <p:spPr>
          <a:xfrm>
            <a:off x="0" y="0"/>
            <a:ext cx="9144000" cy="609534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5025" y="438150"/>
            <a:ext cx="2743200" cy="1619250"/>
          </a:xfrm>
        </p:spPr>
        <p:txBody>
          <a:bodyPr vert="horz" lIns="91440" tIns="45720" rIns="91440" bIns="45720" rtlCol="0" anchor="ctr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b="0" kern="1200" spc="0" baseline="0">
                <a:gradFill flip="none" rotWithShape="1">
                  <a:gsLst>
                    <a:gs pos="0">
                      <a:schemeClr val="tx1">
                        <a:alpha val="70000"/>
                      </a:schemeClr>
                    </a:gs>
                    <a:gs pos="50000">
                      <a:schemeClr val="tx1">
                        <a:alpha val="80000"/>
                      </a:schemeClr>
                    </a:gs>
                    <a:gs pos="100000">
                      <a:schemeClr val="tx1">
                        <a:alpha val="90000"/>
                      </a:schemeClr>
                    </a:gs>
                  </a:gsLst>
                  <a:lin ang="0" scaled="0"/>
                  <a:tileRect/>
                </a:gra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575050" y="685800"/>
            <a:ext cx="5264150" cy="4648200"/>
          </a:xfrm>
          <a:prstGeom prst="ellipse">
            <a:avLst/>
          </a:prstGeom>
          <a:ln w="127000">
            <a:solidFill>
              <a:schemeClr val="tx1">
                <a:alpha val="10000"/>
              </a:schemeClr>
            </a:solidFill>
          </a:ln>
          <a:effectLst>
            <a:innerShdw blurRad="190500">
              <a:prstClr val="black">
                <a:alpha val="75000"/>
              </a:prstClr>
            </a:innerShdw>
          </a:effectLst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2104" y="2514600"/>
            <a:ext cx="1984248" cy="2359152"/>
          </a:xfrm>
        </p:spPr>
        <p:txBody>
          <a:bodyPr vert="horz" lIns="91440" tIns="45720" rIns="91440" bIns="45720" rtlCol="0" anchor="t" anchorCtr="0">
            <a:normAutofit/>
          </a:bodyPr>
          <a:lstStyle>
            <a:lvl1pPr marL="0" indent="0">
              <a:buNone/>
              <a:defRPr sz="1400" kern="1200">
                <a:gradFill>
                  <a:gsLst>
                    <a:gs pos="0">
                      <a:schemeClr val="tx1">
                        <a:alpha val="70000"/>
                      </a:schemeClr>
                    </a:gs>
                    <a:gs pos="50000">
                      <a:schemeClr val="tx1">
                        <a:alpha val="80000"/>
                      </a:schemeClr>
                    </a:gs>
                    <a:gs pos="100000">
                      <a:schemeClr val="tx1">
                        <a:alpha val="90000"/>
                      </a:schemeClr>
                    </a:gs>
                  </a:gsLst>
                  <a:lin ang="0" scaled="0"/>
                </a:gra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spcBef>
                <a:spcPts val="1500"/>
              </a:spcBef>
              <a:buFontTx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1A532-B3A1-4716-94E1-6E6B6E105F35}" type="datetimeFigureOut">
              <a:rPr lang="ru-RU" smtClean="0"/>
              <a:pPr/>
              <a:t>20.03.2012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87DC6-0089-45A5-9B2A-DEB3A8C700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1368" y="274638"/>
            <a:ext cx="5681265" cy="147796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734209" y="2057400"/>
            <a:ext cx="5678424" cy="3886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1A532-B3A1-4716-94E1-6E6B6E105F35}" type="datetimeFigureOut">
              <a:rPr lang="ru-RU" smtClean="0"/>
              <a:pPr/>
              <a:t>20.03.2012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87DC6-0089-45A5-9B2A-DEB3A8C700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34200" y="533400"/>
            <a:ext cx="1752600" cy="43433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7800" y="533401"/>
            <a:ext cx="5029200" cy="54229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1A532-B3A1-4716-94E1-6E6B6E105F35}" type="datetimeFigureOut">
              <a:rPr lang="ru-RU" smtClean="0"/>
              <a:pPr/>
              <a:t>20.03.2012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87DC6-0089-45A5-9B2A-DEB3A8C700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Firelight content.png"/>
          <p:cNvPicPr>
            <a:picLocks noChangeAspect="1"/>
          </p:cNvPicPr>
          <p:nvPr/>
        </p:nvPicPr>
        <p:blipFill>
          <a:blip r:embed="rId13" cstate="print"/>
          <a:srcRect l="10260" t="11518" r="6261" b="8745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31368" y="274638"/>
            <a:ext cx="5681265" cy="1477962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57400" y="2057400"/>
            <a:ext cx="50292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58000" y="6477000"/>
            <a:ext cx="2133600" cy="2286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algn="r" defTabSz="914400" rtl="0" eaLnBrk="1" latinLnBrk="0" hangingPunct="1">
              <a:spcBef>
                <a:spcPct val="0"/>
              </a:spcBef>
              <a:buNone/>
              <a:defRPr sz="1000" kern="1200" spc="0" baseline="0">
                <a:gradFill flip="none" rotWithShape="1">
                  <a:gsLst>
                    <a:gs pos="0">
                      <a:schemeClr val="tx1">
                        <a:alpha val="70000"/>
                      </a:schemeClr>
                    </a:gs>
                    <a:gs pos="50000">
                      <a:schemeClr val="tx1">
                        <a:alpha val="80000"/>
                      </a:schemeClr>
                    </a:gs>
                    <a:gs pos="100000">
                      <a:schemeClr val="tx1">
                        <a:alpha val="90000"/>
                      </a:schemeClr>
                    </a:gs>
                  </a:gsLst>
                  <a:lin ang="0" scaled="0"/>
                  <a:tileRect/>
                </a:gradFill>
                <a:latin typeface="+mn-lt"/>
                <a:ea typeface="+mj-ea"/>
                <a:cs typeface="+mj-cs"/>
              </a:defRPr>
            </a:lvl1pPr>
          </a:lstStyle>
          <a:p>
            <a:fld id="{F1C1A532-B3A1-4716-94E1-6E6B6E105F35}" type="datetimeFigureOut">
              <a:rPr lang="ru-RU" smtClean="0"/>
              <a:pPr/>
              <a:t>20.03.2012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8600" y="6477000"/>
            <a:ext cx="2895600" cy="2286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1000" kern="1200" spc="0" baseline="0">
                <a:gradFill flip="none" rotWithShape="1">
                  <a:gsLst>
                    <a:gs pos="0">
                      <a:schemeClr val="tx1">
                        <a:alpha val="70000"/>
                      </a:schemeClr>
                    </a:gs>
                    <a:gs pos="50000">
                      <a:schemeClr val="tx1">
                        <a:alpha val="80000"/>
                      </a:schemeClr>
                    </a:gs>
                    <a:gs pos="100000">
                      <a:schemeClr val="tx1">
                        <a:alpha val="90000"/>
                      </a:schemeClr>
                    </a:gs>
                  </a:gsLst>
                  <a:lin ang="0" scaled="0"/>
                  <a:tileRect/>
                </a:gradFill>
                <a:latin typeface="+mn-lt"/>
                <a:ea typeface="+mj-ea"/>
                <a:cs typeface="+mj-cs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58200" y="6248400"/>
            <a:ext cx="533400" cy="2286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algn="r" defTabSz="914400" rtl="0" eaLnBrk="1" latinLnBrk="0" hangingPunct="1">
              <a:spcBef>
                <a:spcPct val="0"/>
              </a:spcBef>
              <a:buNone/>
              <a:defRPr sz="1100" kern="1200" spc="0" baseline="0">
                <a:gradFill flip="none" rotWithShape="1">
                  <a:gsLst>
                    <a:gs pos="0">
                      <a:schemeClr val="tx1">
                        <a:alpha val="70000"/>
                      </a:schemeClr>
                    </a:gs>
                    <a:gs pos="50000">
                      <a:schemeClr val="tx1">
                        <a:alpha val="80000"/>
                      </a:schemeClr>
                    </a:gs>
                    <a:gs pos="100000">
                      <a:schemeClr val="tx1">
                        <a:alpha val="90000"/>
                      </a:schemeClr>
                    </a:gs>
                  </a:gsLst>
                  <a:lin ang="0" scaled="0"/>
                  <a:tileRect/>
                </a:gradFill>
                <a:latin typeface="+mn-lt"/>
                <a:ea typeface="+mj-ea"/>
                <a:cs typeface="+mj-cs"/>
              </a:defRPr>
            </a:lvl1pPr>
          </a:lstStyle>
          <a:p>
            <a:fld id="{15687DC6-0089-45A5-9B2A-DEB3A8C7008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 spc="0" baseline="0">
          <a:gradFill flip="none" rotWithShape="1">
            <a:gsLst>
              <a:gs pos="0">
                <a:schemeClr val="tx1">
                  <a:alpha val="70000"/>
                </a:schemeClr>
              </a:gs>
              <a:gs pos="50000">
                <a:schemeClr val="tx1">
                  <a:alpha val="80000"/>
                </a:schemeClr>
              </a:gs>
              <a:gs pos="100000">
                <a:schemeClr val="tx1">
                  <a:alpha val="90000"/>
                </a:schemeClr>
              </a:gs>
            </a:gsLst>
            <a:lin ang="0" scaled="0"/>
            <a:tileRect/>
          </a:gra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1500"/>
        </a:spcBef>
        <a:buFontTx/>
        <a:buBlip>
          <a:blip r:embed="rId14"/>
        </a:buBlip>
        <a:defRPr sz="2000" kern="1200">
          <a:gradFill>
            <a:gsLst>
              <a:gs pos="0">
                <a:schemeClr val="tx1">
                  <a:alpha val="70000"/>
                </a:schemeClr>
              </a:gs>
              <a:gs pos="50000">
                <a:schemeClr val="tx1">
                  <a:alpha val="80000"/>
                </a:schemeClr>
              </a:gs>
              <a:gs pos="100000">
                <a:schemeClr val="tx1">
                  <a:alpha val="90000"/>
                </a:schemeClr>
              </a:gs>
            </a:gsLst>
            <a:lin ang="0" scaled="0"/>
          </a:gra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ts val="1500"/>
        </a:spcBef>
        <a:buFontTx/>
        <a:buBlip>
          <a:blip r:embed="rId15"/>
        </a:buBlip>
        <a:defRPr sz="1600" kern="1200">
          <a:gradFill>
            <a:gsLst>
              <a:gs pos="0">
                <a:schemeClr val="tx1">
                  <a:alpha val="70000"/>
                </a:schemeClr>
              </a:gs>
              <a:gs pos="50000">
                <a:schemeClr val="tx1">
                  <a:alpha val="80000"/>
                </a:schemeClr>
              </a:gs>
              <a:gs pos="100000">
                <a:schemeClr val="tx1">
                  <a:alpha val="90000"/>
                </a:schemeClr>
              </a:gs>
            </a:gsLst>
            <a:lin ang="0" scaled="0"/>
          </a:gra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ts val="1500"/>
        </a:spcBef>
        <a:buFontTx/>
        <a:buBlip>
          <a:blip r:embed="rId14"/>
        </a:buBlip>
        <a:defRPr sz="1600" kern="1200">
          <a:gradFill>
            <a:gsLst>
              <a:gs pos="0">
                <a:schemeClr val="tx1">
                  <a:alpha val="70000"/>
                </a:schemeClr>
              </a:gs>
              <a:gs pos="50000">
                <a:schemeClr val="tx1">
                  <a:alpha val="80000"/>
                </a:schemeClr>
              </a:gs>
              <a:gs pos="100000">
                <a:schemeClr val="tx1">
                  <a:alpha val="90000"/>
                </a:schemeClr>
              </a:gs>
            </a:gsLst>
            <a:lin ang="0" scaled="0"/>
          </a:gra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ts val="1500"/>
        </a:spcBef>
        <a:buFontTx/>
        <a:buBlip>
          <a:blip r:embed="rId15"/>
        </a:buBlip>
        <a:defRPr sz="1600" kern="1200">
          <a:gradFill>
            <a:gsLst>
              <a:gs pos="0">
                <a:schemeClr val="tx1">
                  <a:alpha val="70000"/>
                </a:schemeClr>
              </a:gs>
              <a:gs pos="50000">
                <a:schemeClr val="tx1">
                  <a:alpha val="80000"/>
                </a:schemeClr>
              </a:gs>
              <a:gs pos="100000">
                <a:schemeClr val="tx1">
                  <a:alpha val="90000"/>
                </a:schemeClr>
              </a:gs>
            </a:gsLst>
            <a:lin ang="0" scaled="0"/>
          </a:gra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ts val="1500"/>
        </a:spcBef>
        <a:buFontTx/>
        <a:buBlip>
          <a:blip r:embed="rId14"/>
        </a:buBlip>
        <a:defRPr sz="1600" kern="1200">
          <a:gradFill>
            <a:gsLst>
              <a:gs pos="0">
                <a:schemeClr val="tx1">
                  <a:alpha val="70000"/>
                </a:schemeClr>
              </a:gs>
              <a:gs pos="50000">
                <a:schemeClr val="tx1">
                  <a:alpha val="80000"/>
                </a:schemeClr>
              </a:gs>
              <a:gs pos="100000">
                <a:schemeClr val="tx1">
                  <a:alpha val="90000"/>
                </a:schemeClr>
              </a:gs>
            </a:gsLst>
            <a:lin ang="0" scaled="0"/>
          </a:gra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ts val="1500"/>
        </a:spcBef>
        <a:buFontTx/>
        <a:buBlip>
          <a:blip r:embed="rId14"/>
        </a:buBlip>
        <a:defRPr sz="1600" kern="1200">
          <a:gradFill>
            <a:gsLst>
              <a:gs pos="0">
                <a:schemeClr val="tx1">
                  <a:alpha val="70000"/>
                </a:schemeClr>
              </a:gs>
              <a:gs pos="50000">
                <a:schemeClr val="tx1">
                  <a:alpha val="80000"/>
                </a:schemeClr>
              </a:gs>
              <a:gs pos="100000">
                <a:schemeClr val="tx1">
                  <a:alpha val="90000"/>
                </a:schemeClr>
              </a:gs>
            </a:gsLst>
            <a:lin ang="0" scaled="0"/>
          </a:gra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ts val="1500"/>
        </a:spcBef>
        <a:buFontTx/>
        <a:buBlip>
          <a:blip r:embed="rId14"/>
        </a:buBlip>
        <a:defRPr sz="1600" kern="1200">
          <a:gradFill>
            <a:gsLst>
              <a:gs pos="0">
                <a:schemeClr val="tx1">
                  <a:alpha val="70000"/>
                </a:schemeClr>
              </a:gs>
              <a:gs pos="50000">
                <a:schemeClr val="tx1">
                  <a:alpha val="80000"/>
                </a:schemeClr>
              </a:gs>
              <a:gs pos="100000">
                <a:schemeClr val="tx1">
                  <a:alpha val="90000"/>
                </a:schemeClr>
              </a:gs>
            </a:gsLst>
            <a:lin ang="0" scaled="0"/>
          </a:gra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ts val="1500"/>
        </a:spcBef>
        <a:buFontTx/>
        <a:buBlip>
          <a:blip r:embed="rId14"/>
        </a:buBlip>
        <a:defRPr sz="1600" kern="1200">
          <a:gradFill>
            <a:gsLst>
              <a:gs pos="0">
                <a:schemeClr val="tx1">
                  <a:alpha val="70000"/>
                </a:schemeClr>
              </a:gs>
              <a:gs pos="50000">
                <a:schemeClr val="tx1">
                  <a:alpha val="80000"/>
                </a:schemeClr>
              </a:gs>
              <a:gs pos="100000">
                <a:schemeClr val="tx1">
                  <a:alpha val="90000"/>
                </a:schemeClr>
              </a:gs>
            </a:gsLst>
            <a:lin ang="0" scaled="0"/>
          </a:gra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ts val="1500"/>
        </a:spcBef>
        <a:buFontTx/>
        <a:buBlip>
          <a:blip r:embed="rId14"/>
        </a:buBlip>
        <a:defRPr sz="1600" kern="1200">
          <a:gradFill>
            <a:gsLst>
              <a:gs pos="0">
                <a:schemeClr val="tx1">
                  <a:alpha val="70000"/>
                </a:schemeClr>
              </a:gs>
              <a:gs pos="50000">
                <a:schemeClr val="tx1">
                  <a:alpha val="80000"/>
                </a:schemeClr>
              </a:gs>
              <a:gs pos="100000">
                <a:schemeClr val="tx1">
                  <a:alpha val="90000"/>
                </a:schemeClr>
              </a:gs>
            </a:gsLst>
            <a:lin ang="0" scaled="0"/>
          </a:gra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://ru.wikipedia.org/wiki/%D0%A4%D0%B0%D0%B9%D0%BB:Lotman_um.JPG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openxmlformats.org/officeDocument/2006/relationships/image" Target="../media/image12.jpeg"/><Relationship Id="rId2" Type="http://schemas.openxmlformats.org/officeDocument/2006/relationships/hyperlink" Target="http://ru.wikipedia.org/wiki/%D0%A4%D0%B0%D0%B9%D0%BB:Eug%C3%A8ne_Sue.jpg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hyperlink" Target="http://ru.wikipedia.org/wiki/%D0%A4%D0%B0%D0%B9%D0%BB:Xavier_de_Mont%C3%A9pin.jpg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6.jpeg"/><Relationship Id="rId7" Type="http://schemas.openxmlformats.org/officeDocument/2006/relationships/image" Target="../media/image18.jpeg"/><Relationship Id="rId2" Type="http://schemas.openxmlformats.org/officeDocument/2006/relationships/hyperlink" Target="http://ru.wikipedia.org/wiki/%D0%A4%D0%B0%D0%B9%D0%BB:Dan_Brown_bookjacket_cropped.jpg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ru.wikipedia.org/wiki/%D0%A4%D0%B0%D0%B9%D0%BB:%D0%9E%D0%B1%D0%BB%D0%BE%D0%B6%D0%BA%D0%B0_%D0%9A%D0%BE%D0%B4_%D0%B4%D0%B0_%D0%92%D0%B8%D0%BD%D1%87%D0%B8.jpeg" TargetMode="External"/><Relationship Id="rId5" Type="http://schemas.openxmlformats.org/officeDocument/2006/relationships/image" Target="../media/image17.jpeg"/><Relationship Id="rId10" Type="http://schemas.openxmlformats.org/officeDocument/2006/relationships/image" Target="../media/image21.jpeg"/><Relationship Id="rId4" Type="http://schemas.openxmlformats.org/officeDocument/2006/relationships/hyperlink" Target="http://ru.wikipedia.org/wiki/%D0%A4%D0%B0%D0%B9%D0%BB:Deception_point_rus.jpg" TargetMode="External"/><Relationship Id="rId9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7" Type="http://schemas.openxmlformats.org/officeDocument/2006/relationships/image" Target="../media/image28.jpeg"/><Relationship Id="rId2" Type="http://schemas.openxmlformats.org/officeDocument/2006/relationships/hyperlink" Target="http://ru.wikipedia.org/wiki/%D0%A4%D0%B0%D0%B9%D0%BB:Dmitriy_Emets.jpg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52600" y="1219200"/>
            <a:ext cx="6400800" cy="2424114"/>
          </a:xfrm>
        </p:spPr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6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Массовая литература</a:t>
            </a:r>
            <a:endParaRPr lang="ru-RU" sz="6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572000" y="5715016"/>
            <a:ext cx="4357686" cy="866772"/>
          </a:xfr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/>
          <a:lstStyle/>
          <a:p>
            <a:pPr>
              <a:spcBef>
                <a:spcPts val="0"/>
              </a:spcBef>
            </a:pPr>
            <a:r>
              <a:rPr lang="ru-RU" b="1" dirty="0" smtClean="0">
                <a:solidFill>
                  <a:schemeClr val="bg1">
                    <a:lumMod val="10000"/>
                  </a:schemeClr>
                </a:solidFill>
              </a:rPr>
              <a:t>Выполнили студентки группы Э101 </a:t>
            </a:r>
          </a:p>
          <a:p>
            <a:pPr>
              <a:spcBef>
                <a:spcPts val="0"/>
              </a:spcBef>
            </a:pPr>
            <a:r>
              <a:rPr lang="ru-RU" b="1" dirty="0" smtClean="0">
                <a:solidFill>
                  <a:schemeClr val="bg1">
                    <a:lumMod val="10000"/>
                  </a:schemeClr>
                </a:solidFill>
              </a:rPr>
              <a:t>Орлова Л.А. и Овсянникова Н.С.</a:t>
            </a:r>
            <a:endParaRPr lang="ru-RU" b="1" dirty="0">
              <a:solidFill>
                <a:schemeClr val="bg1">
                  <a:lumMod val="10000"/>
                </a:schemeClr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00034" y="285728"/>
            <a:ext cx="8143932" cy="2308324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chemeClr val="bg1">
                    <a:lumMod val="10000"/>
                  </a:schemeClr>
                </a:solidFill>
              </a:rPr>
              <a:t>Массовая литература</a:t>
            </a:r>
            <a:r>
              <a:rPr lang="ru-RU" sz="2400" dirty="0" smtClean="0">
                <a:solidFill>
                  <a:schemeClr val="bg1">
                    <a:lumMod val="10000"/>
                  </a:schemeClr>
                </a:solidFill>
              </a:rPr>
              <a:t>, </a:t>
            </a:r>
            <a:r>
              <a:rPr lang="ru-RU" sz="2400" i="1" dirty="0" err="1" smtClean="0">
                <a:solidFill>
                  <a:schemeClr val="bg1">
                    <a:lumMod val="10000"/>
                  </a:schemeClr>
                </a:solidFill>
              </a:rPr>
              <a:t>паралитература</a:t>
            </a:r>
            <a:r>
              <a:rPr lang="ru-RU" sz="2400" dirty="0" smtClean="0">
                <a:solidFill>
                  <a:schemeClr val="bg1">
                    <a:lumMod val="10000"/>
                  </a:schemeClr>
                </a:solidFill>
              </a:rPr>
              <a:t> (от </a:t>
            </a:r>
            <a:r>
              <a:rPr lang="ru-RU" sz="2400" dirty="0" smtClean="0">
                <a:solidFill>
                  <a:schemeClr val="bg1">
                    <a:lumMod val="10000"/>
                  </a:schemeClr>
                </a:solidFill>
              </a:rPr>
              <a:t>греч.</a:t>
            </a:r>
            <a:r>
              <a:rPr lang="ru-RU" sz="2400" dirty="0" smtClean="0">
                <a:solidFill>
                  <a:schemeClr val="bg1">
                    <a:lumMod val="10000"/>
                  </a:schemeClr>
                </a:solidFill>
              </a:rPr>
              <a:t> </a:t>
            </a:r>
            <a:r>
              <a:rPr lang="el-GR" sz="2400" dirty="0" smtClean="0">
                <a:solidFill>
                  <a:schemeClr val="bg1">
                    <a:lumMod val="10000"/>
                  </a:schemeClr>
                </a:solidFill>
              </a:rPr>
              <a:t>παρα-</a:t>
            </a:r>
            <a:r>
              <a:rPr lang="ru-RU" sz="2400" dirty="0" smtClean="0">
                <a:solidFill>
                  <a:schemeClr val="bg1">
                    <a:lumMod val="10000"/>
                  </a:schemeClr>
                </a:solidFill>
              </a:rPr>
              <a:t> — </a:t>
            </a:r>
            <a:r>
              <a:rPr lang="ru-RU" sz="2400" i="1" dirty="0" smtClean="0">
                <a:solidFill>
                  <a:schemeClr val="bg1">
                    <a:lumMod val="10000"/>
                  </a:schemeClr>
                </a:solidFill>
              </a:rPr>
              <a:t>около</a:t>
            </a:r>
            <a:r>
              <a:rPr lang="ru-RU" sz="2400" dirty="0" smtClean="0">
                <a:solidFill>
                  <a:schemeClr val="bg1">
                    <a:lumMod val="10000"/>
                  </a:schemeClr>
                </a:solidFill>
              </a:rPr>
              <a:t>) — совокупность литературных жанров и форм, обращённых к неквалифицированному читателю, воспринимающему произведение без рефлексии по поводу его художественной природы, и потому носящих упрощённый характер</a:t>
            </a:r>
            <a:endParaRPr lang="ru-RU" sz="2400" dirty="0">
              <a:solidFill>
                <a:schemeClr val="bg1">
                  <a:lumMod val="10000"/>
                </a:schemeClr>
              </a:solidFill>
            </a:endParaRPr>
          </a:p>
        </p:txBody>
      </p:sp>
      <p:pic>
        <p:nvPicPr>
          <p:cNvPr id="60418" name="Picture 2" descr="Lotman um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86050" y="2786058"/>
            <a:ext cx="3000396" cy="3500462"/>
          </a:xfrm>
          <a:prstGeom prst="rect">
            <a:avLst/>
          </a:prstGeom>
          <a:noFill/>
          <a:ln w="76200">
            <a:solidFill>
              <a:schemeClr val="tx2">
                <a:lumMod val="75000"/>
              </a:schemeClr>
            </a:solidFill>
          </a:ln>
        </p:spPr>
      </p:pic>
      <p:sp>
        <p:nvSpPr>
          <p:cNvPr id="6" name="Прямоугольник 5"/>
          <p:cNvSpPr/>
          <p:nvPr/>
        </p:nvSpPr>
        <p:spPr>
          <a:xfrm>
            <a:off x="2571736" y="6357958"/>
            <a:ext cx="3529428" cy="40011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sz="2000" b="1" dirty="0" smtClean="0">
                <a:solidFill>
                  <a:schemeClr val="bg1">
                    <a:lumMod val="10000"/>
                  </a:schemeClr>
                </a:solidFill>
              </a:rPr>
              <a:t>Юрий Михайлович Лотман</a:t>
            </a:r>
            <a:endParaRPr lang="ru-RU" sz="2000" dirty="0">
              <a:solidFill>
                <a:schemeClr val="bg1">
                  <a:lumMod val="10000"/>
                </a:schemeClr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Rectangle 1"/>
          <p:cNvSpPr>
            <a:spLocks noChangeArrowheads="1"/>
          </p:cNvSpPr>
          <p:nvPr/>
        </p:nvSpPr>
        <p:spPr bwMode="auto">
          <a:xfrm>
            <a:off x="1214414" y="1072108"/>
            <a:ext cx="6572264" cy="3785652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bg1">
                    <a:lumMod val="10000"/>
                  </a:schemeClr>
                </a:solidFill>
                <a:effectLst/>
                <a:latin typeface="Arial" charset="0"/>
                <a:cs typeface="Arial" charset="0"/>
              </a:rPr>
              <a:t>Массовая литература не знает авторской индивидуальности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bg1">
                    <a:lumMod val="10000"/>
                  </a:schemeClr>
                </a:solidFill>
                <a:effectLst/>
                <a:latin typeface="Arial" charset="0"/>
                <a:cs typeface="Arial" charset="0"/>
              </a:rPr>
              <a:t>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bg1">
                    <a:lumMod val="10000"/>
                  </a:schemeClr>
                </a:solidFill>
                <a:effectLst/>
                <a:latin typeface="Arial" charset="0"/>
                <a:cs typeface="Arial" charset="0"/>
              </a:rPr>
              <a:t>«искусство комбинации» оказывается нередко единственным обнаруживаемым в тексте умением автора, однако отличие от «природных настоящих писателей» не подвергается сомнению ни читателями, ни самими авторами, которые в многочисленных интервью подчёркивают ремесленный характер своей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bg1">
                    <a:lumMod val="10000"/>
                  </a:schemeClr>
                </a:solidFill>
                <a:effectLst/>
                <a:latin typeface="Arial" charset="0"/>
                <a:cs typeface="Arial" charset="0"/>
              </a:rPr>
              <a:t>деятельности.</a:t>
            </a:r>
            <a:endParaRPr kumimoji="0" lang="ru-RU" sz="6000" b="0" i="0" u="none" strike="noStrike" cap="none" normalizeH="0" baseline="0" dirty="0" smtClean="0">
              <a:ln>
                <a:noFill/>
              </a:ln>
              <a:solidFill>
                <a:schemeClr val="bg1">
                  <a:lumMod val="10000"/>
                </a:schemeClr>
              </a:solidFill>
              <a:effectLst/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00034" y="428604"/>
            <a:ext cx="8143932" cy="5632311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chemeClr val="bg1">
                    <a:lumMod val="10000"/>
                  </a:schemeClr>
                </a:solidFill>
              </a:rPr>
              <a:t>Для массовой литературы характерен особый механизм культурного функционирования, полностью продиктованный условиями рынка: </a:t>
            </a:r>
            <a:r>
              <a:rPr lang="ru-RU" sz="2000" b="1" dirty="0" smtClean="0">
                <a:solidFill>
                  <a:schemeClr val="bg1">
                    <a:lumMod val="10000"/>
                  </a:schemeClr>
                </a:solidFill>
              </a:rPr>
              <a:t>«процесс массового потребления каждой отдельной книги такого типа, как правило, достаточно короток (в пределах сезона — двух), приток же новых произведений всегда велик. Конкуренция образцов, по законам рынка, весьма напряжённая, а циркуляция и смена их — очень быстрые</a:t>
            </a:r>
            <a:r>
              <a:rPr lang="ru-RU" sz="2000" dirty="0" smtClean="0">
                <a:solidFill>
                  <a:schemeClr val="bg1">
                    <a:lumMod val="10000"/>
                  </a:schemeClr>
                </a:solidFill>
              </a:rPr>
              <a:t>». </a:t>
            </a:r>
            <a:r>
              <a:rPr lang="ru-RU" sz="2000" dirty="0" smtClean="0">
                <a:solidFill>
                  <a:schemeClr val="bg1">
                    <a:lumMod val="10000"/>
                  </a:schemeClr>
                </a:solidFill>
              </a:rPr>
              <a:t>Условием формирования массовой литературы как явления становится движение в сторону постиндустриального общества, подразумевающее всеобщую грамотность, всеобщее наличие досуга, падение жёстких социальных перегородок, то есть факторы, позволяющие широкому кругу сравнительно малообразованной аудитории обеспечивать массовый платёжеспособный спрос, — поэтому массовая литература в строгом смысле слова возникает не ранее XIX века, как одна из составляющих массовой </a:t>
            </a:r>
            <a:r>
              <a:rPr lang="ru-RU" sz="2000" dirty="0" smtClean="0">
                <a:solidFill>
                  <a:schemeClr val="bg1">
                    <a:lumMod val="10000"/>
                  </a:schemeClr>
                </a:solidFill>
              </a:rPr>
              <a:t>культуры, </a:t>
            </a:r>
            <a:r>
              <a:rPr lang="ru-RU" sz="2000" dirty="0" smtClean="0">
                <a:solidFill>
                  <a:schemeClr val="bg1">
                    <a:lumMod val="10000"/>
                  </a:schemeClr>
                </a:solidFill>
              </a:rPr>
              <a:t>сохраняя при этом определённую преемственность по отношению к более ранним формам народной, низовой литературы и литературного </a:t>
            </a:r>
            <a:r>
              <a:rPr lang="ru-RU" sz="2000" dirty="0" smtClean="0">
                <a:solidFill>
                  <a:schemeClr val="bg1">
                    <a:lumMod val="10000"/>
                  </a:schemeClr>
                </a:solidFill>
              </a:rPr>
              <a:t>фольклора</a:t>
            </a:r>
            <a:r>
              <a:rPr lang="ru-RU" sz="2000" dirty="0" smtClean="0">
                <a:solidFill>
                  <a:schemeClr val="bg1">
                    <a:lumMod val="10000"/>
                  </a:schemeClr>
                </a:solidFill>
              </a:rPr>
              <a:t>.</a:t>
            </a:r>
            <a:endParaRPr lang="ru-RU" sz="2000" dirty="0">
              <a:solidFill>
                <a:schemeClr val="bg1">
                  <a:lumMod val="10000"/>
                </a:schemeClr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14282" y="857794"/>
            <a:ext cx="4572000" cy="378565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/>
            <a:r>
              <a:rPr lang="ru-RU" sz="2400" dirty="0" smtClean="0">
                <a:solidFill>
                  <a:schemeClr val="bg1">
                    <a:lumMod val="10000"/>
                  </a:schemeClr>
                </a:solidFill>
              </a:rPr>
              <a:t>Систематическому изучению </a:t>
            </a:r>
            <a:r>
              <a:rPr lang="ru-RU" sz="2400" dirty="0" err="1" smtClean="0">
                <a:solidFill>
                  <a:schemeClr val="bg1">
                    <a:lumMod val="10000"/>
                  </a:schemeClr>
                </a:solidFill>
              </a:rPr>
              <a:t>паралитературы</a:t>
            </a:r>
            <a:r>
              <a:rPr lang="ru-RU" sz="2400" dirty="0" smtClean="0">
                <a:solidFill>
                  <a:schemeClr val="bg1">
                    <a:lumMod val="10000"/>
                  </a:schemeClr>
                </a:solidFill>
              </a:rPr>
              <a:t> положил начало десятидневный симпозиум, проведённый во Франции в 1967 году, и изданный по его материалам сборник «Беседы о </a:t>
            </a:r>
            <a:r>
              <a:rPr lang="ru-RU" sz="2400" dirty="0" err="1" smtClean="0">
                <a:solidFill>
                  <a:schemeClr val="bg1">
                    <a:lumMod val="10000"/>
                  </a:schemeClr>
                </a:solidFill>
              </a:rPr>
              <a:t>паралитературе</a:t>
            </a:r>
            <a:r>
              <a:rPr lang="ru-RU" sz="2400" dirty="0" smtClean="0">
                <a:solidFill>
                  <a:schemeClr val="bg1">
                    <a:lumMod val="10000"/>
                  </a:schemeClr>
                </a:solidFill>
              </a:rPr>
              <a:t>» (фр. </a:t>
            </a:r>
            <a:r>
              <a:rPr lang="fr-FR" sz="2400" i="1" dirty="0" smtClean="0">
                <a:solidFill>
                  <a:schemeClr val="bg1">
                    <a:lumMod val="10000"/>
                  </a:schemeClr>
                </a:solidFill>
              </a:rPr>
              <a:t>Entretiens sur la paralittérature</a:t>
            </a:r>
            <a:r>
              <a:rPr lang="ru-RU" sz="2400" dirty="0" smtClean="0">
                <a:solidFill>
                  <a:schemeClr val="bg1">
                    <a:lumMod val="10000"/>
                  </a:schemeClr>
                </a:solidFill>
              </a:rPr>
              <a:t>; 1970</a:t>
            </a:r>
            <a:r>
              <a:rPr lang="ru-RU" sz="2400" dirty="0" smtClean="0">
                <a:solidFill>
                  <a:schemeClr val="bg1">
                    <a:lumMod val="10000"/>
                  </a:schemeClr>
                </a:solidFill>
              </a:rPr>
              <a:t>).</a:t>
            </a:r>
            <a:endParaRPr lang="ru-RU" sz="2400" dirty="0">
              <a:solidFill>
                <a:schemeClr val="bg1">
                  <a:lumMod val="10000"/>
                </a:schemeClr>
              </a:solidFill>
            </a:endParaRPr>
          </a:p>
        </p:txBody>
      </p:sp>
      <p:pic>
        <p:nvPicPr>
          <p:cNvPr id="57346" name="Picture 2" descr="http://t0.gstatic.com/images?q=tbn:ANd9GcQ3b0KpGtvRcJQ5JbiSih8bGlB4S1jdfheXacMYdUyNLlVT0RR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47448" y="1000108"/>
            <a:ext cx="3582270" cy="5643578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57224" y="1071546"/>
            <a:ext cx="7500990" cy="341632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>
                    <a:lumMod val="10000"/>
                  </a:schemeClr>
                </a:solidFill>
              </a:rPr>
              <a:t>Бульварный роман</a:t>
            </a:r>
            <a:r>
              <a:rPr lang="ru-RU" sz="2400" dirty="0" smtClean="0">
                <a:solidFill>
                  <a:schemeClr val="bg1">
                    <a:lumMod val="10000"/>
                  </a:schemeClr>
                </a:solidFill>
              </a:rPr>
              <a:t> (также </a:t>
            </a:r>
            <a:r>
              <a:rPr lang="ru-RU" sz="2400" b="1" dirty="0" smtClean="0">
                <a:solidFill>
                  <a:schemeClr val="bg1">
                    <a:lumMod val="10000"/>
                  </a:schemeClr>
                </a:solidFill>
              </a:rPr>
              <a:t>бульварная литература</a:t>
            </a:r>
            <a:r>
              <a:rPr lang="ru-RU" sz="2400" dirty="0" smtClean="0">
                <a:solidFill>
                  <a:schemeClr val="bg1">
                    <a:lumMod val="10000"/>
                  </a:schemeClr>
                </a:solidFill>
              </a:rPr>
              <a:t>, </a:t>
            </a:r>
            <a:r>
              <a:rPr lang="ru-RU" sz="2400" b="1" dirty="0" smtClean="0">
                <a:solidFill>
                  <a:schemeClr val="bg1">
                    <a:lumMod val="10000"/>
                  </a:schemeClr>
                </a:solidFill>
              </a:rPr>
              <a:t>бульварное чтиво</a:t>
            </a:r>
            <a:r>
              <a:rPr lang="ru-RU" sz="2400" dirty="0" smtClean="0">
                <a:solidFill>
                  <a:schemeClr val="bg1">
                    <a:lumMod val="10000"/>
                  </a:schemeClr>
                </a:solidFill>
              </a:rPr>
              <a:t>) — жанр массовой литературы, повествовательные книги без художественного и культурного значения. Пишутся и издаются в расчёте на непритязательный вкус массового читателя, обычно содержат завлекательную интригу, полны занимательных эффектов, мелодраматизма, описаний преступлений и любовных приключений.</a:t>
            </a:r>
            <a:endParaRPr lang="ru-RU" sz="2400" dirty="0">
              <a:solidFill>
                <a:schemeClr val="bg1">
                  <a:lumMod val="10000"/>
                </a:schemeClr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743" y="71414"/>
            <a:ext cx="5681265" cy="582594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bg1">
                    <a:lumMod val="10000"/>
                  </a:schemeClr>
                </a:solidFill>
              </a:rPr>
              <a:t>История</a:t>
            </a:r>
            <a:endParaRPr lang="ru-RU" dirty="0">
              <a:solidFill>
                <a:schemeClr val="bg1">
                  <a:lumMod val="10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571480"/>
            <a:ext cx="6143636" cy="378565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chemeClr val="bg1">
                    <a:lumMod val="10000"/>
                  </a:schemeClr>
                </a:solidFill>
              </a:rPr>
              <a:t>Изобретение бульварного романа обычно связывают с именем французского писателя </a:t>
            </a:r>
            <a:r>
              <a:rPr lang="ru-RU" sz="2000" dirty="0" err="1" smtClean="0">
                <a:solidFill>
                  <a:schemeClr val="bg1">
                    <a:lumMod val="10000"/>
                  </a:schemeClr>
                </a:solidFill>
              </a:rPr>
              <a:t>Эжена</a:t>
            </a:r>
            <a:r>
              <a:rPr lang="ru-RU" sz="2000" dirty="0" smtClean="0">
                <a:solidFill>
                  <a:schemeClr val="bg1">
                    <a:lumMod val="10000"/>
                  </a:schemeClr>
                </a:solidFill>
              </a:rPr>
              <a:t> Сю, романы которого </a:t>
            </a:r>
            <a:r>
              <a:rPr lang="ru-RU" sz="2000" b="1" dirty="0" smtClean="0">
                <a:solidFill>
                  <a:schemeClr val="bg1">
                    <a:lumMod val="10000"/>
                  </a:schemeClr>
                </a:solidFill>
              </a:rPr>
              <a:t>«Вечный </a:t>
            </a:r>
            <a:r>
              <a:rPr lang="ru-RU" sz="2000" b="1" dirty="0" err="1" smtClean="0">
                <a:solidFill>
                  <a:schemeClr val="bg1">
                    <a:lumMod val="10000"/>
                  </a:schemeClr>
                </a:solidFill>
              </a:rPr>
              <a:t>жид</a:t>
            </a:r>
            <a:r>
              <a:rPr lang="ru-RU" sz="2000" b="1" dirty="0" smtClean="0">
                <a:solidFill>
                  <a:schemeClr val="bg1">
                    <a:lumMod val="10000"/>
                  </a:schemeClr>
                </a:solidFill>
              </a:rPr>
              <a:t>» и «Парижские тайны»</a:t>
            </a:r>
            <a:r>
              <a:rPr lang="ru-RU" sz="2000" dirty="0" smtClean="0">
                <a:solidFill>
                  <a:schemeClr val="bg1">
                    <a:lumMod val="10000"/>
                  </a:schemeClr>
                </a:solidFill>
              </a:rPr>
              <a:t> считаются предтечами жанра. В чистом виде бульварный роман начался с творчества </a:t>
            </a:r>
            <a:r>
              <a:rPr lang="ru-RU" sz="2000" dirty="0" err="1" smtClean="0">
                <a:solidFill>
                  <a:schemeClr val="bg1">
                    <a:lumMod val="10000"/>
                  </a:schemeClr>
                </a:solidFill>
              </a:rPr>
              <a:t>Ксавье</a:t>
            </a:r>
            <a:r>
              <a:rPr lang="ru-RU" sz="2000" dirty="0" smtClean="0">
                <a:solidFill>
                  <a:schemeClr val="bg1">
                    <a:lumMod val="10000"/>
                  </a:schemeClr>
                </a:solidFill>
              </a:rPr>
              <a:t> де </a:t>
            </a:r>
            <a:r>
              <a:rPr lang="ru-RU" sz="2000" dirty="0" err="1" smtClean="0">
                <a:solidFill>
                  <a:schemeClr val="bg1">
                    <a:lumMod val="10000"/>
                  </a:schemeClr>
                </a:solidFill>
              </a:rPr>
              <a:t>Монтепeна</a:t>
            </a:r>
            <a:r>
              <a:rPr lang="ru-RU" sz="2000" dirty="0" smtClean="0">
                <a:solidFill>
                  <a:schemeClr val="bg1">
                    <a:lumMod val="10000"/>
                  </a:schemeClr>
                </a:solidFill>
              </a:rPr>
              <a:t>, который сочинил гигантское количество уголовно-авантюрных романов.</a:t>
            </a:r>
          </a:p>
          <a:p>
            <a:r>
              <a:rPr lang="ru-RU" sz="2000" dirty="0" smtClean="0">
                <a:solidFill>
                  <a:schemeClr val="bg1">
                    <a:lumMod val="10000"/>
                  </a:schemeClr>
                </a:solidFill>
              </a:rPr>
              <a:t>В России элементы бульварного романа появились в XVIII веке в произведениях о Ваньке-Каине, но собственно жанр был заимствован в XIX веке на Западе.</a:t>
            </a:r>
            <a:endParaRPr lang="ru-RU" sz="2000" dirty="0">
              <a:solidFill>
                <a:schemeClr val="bg1">
                  <a:lumMod val="10000"/>
                </a:schemeClr>
              </a:solidFill>
            </a:endParaRPr>
          </a:p>
        </p:txBody>
      </p:sp>
      <p:grpSp>
        <p:nvGrpSpPr>
          <p:cNvPr id="11" name="Группа 10"/>
          <p:cNvGrpSpPr/>
          <p:nvPr/>
        </p:nvGrpSpPr>
        <p:grpSpPr>
          <a:xfrm>
            <a:off x="6286512" y="0"/>
            <a:ext cx="2714612" cy="3214686"/>
            <a:chOff x="6286512" y="0"/>
            <a:chExt cx="2857488" cy="2428868"/>
          </a:xfrm>
        </p:grpSpPr>
        <p:pic>
          <p:nvPicPr>
            <p:cNvPr id="55298" name="Picture 2" descr="Eugène Sue.jpg">
              <a:hlinkClick r:id="rId2"/>
            </p:cNvPr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286512" y="0"/>
              <a:ext cx="2857488" cy="2428868"/>
            </a:xfrm>
            <a:prstGeom prst="rect">
              <a:avLst/>
            </a:prstGeom>
            <a:noFill/>
          </p:spPr>
        </p:pic>
        <p:sp>
          <p:nvSpPr>
            <p:cNvPr id="6" name="Прямоугольник 5"/>
            <p:cNvSpPr/>
            <p:nvPr/>
          </p:nvSpPr>
          <p:spPr>
            <a:xfrm>
              <a:off x="6286512" y="2059536"/>
              <a:ext cx="2857488" cy="369332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r>
                <a:rPr lang="ru-RU" b="1" dirty="0" smtClean="0">
                  <a:solidFill>
                    <a:schemeClr val="bg1">
                      <a:lumMod val="10000"/>
                    </a:schemeClr>
                  </a:solidFill>
                </a:rPr>
                <a:t>Мари </a:t>
              </a:r>
              <a:r>
                <a:rPr lang="ru-RU" b="1" dirty="0" err="1" smtClean="0">
                  <a:solidFill>
                    <a:schemeClr val="bg1">
                      <a:lumMod val="10000"/>
                    </a:schemeClr>
                  </a:solidFill>
                </a:rPr>
                <a:t>Жозеф</a:t>
              </a:r>
              <a:r>
                <a:rPr lang="ru-RU" b="1" dirty="0" smtClean="0">
                  <a:solidFill>
                    <a:schemeClr val="bg1">
                      <a:lumMod val="10000"/>
                    </a:schemeClr>
                  </a:solidFill>
                </a:rPr>
                <a:t> </a:t>
              </a:r>
              <a:r>
                <a:rPr lang="ru-RU" b="1" dirty="0" err="1" smtClean="0">
                  <a:solidFill>
                    <a:schemeClr val="bg1">
                      <a:lumMod val="10000"/>
                    </a:schemeClr>
                  </a:solidFill>
                </a:rPr>
                <a:t>Эжен</a:t>
              </a:r>
              <a:r>
                <a:rPr lang="ru-RU" b="1" dirty="0" smtClean="0">
                  <a:solidFill>
                    <a:schemeClr val="bg1">
                      <a:lumMod val="10000"/>
                    </a:schemeClr>
                  </a:solidFill>
                </a:rPr>
                <a:t> Сю</a:t>
              </a:r>
              <a:endParaRPr lang="ru-RU" dirty="0">
                <a:solidFill>
                  <a:schemeClr val="bg1">
                    <a:lumMod val="10000"/>
                  </a:schemeClr>
                </a:solidFill>
              </a:endParaRPr>
            </a:p>
          </p:txBody>
        </p:sp>
      </p:grpSp>
      <p:grpSp>
        <p:nvGrpSpPr>
          <p:cNvPr id="10" name="Группа 9"/>
          <p:cNvGrpSpPr/>
          <p:nvPr/>
        </p:nvGrpSpPr>
        <p:grpSpPr>
          <a:xfrm>
            <a:off x="6429388" y="3500438"/>
            <a:ext cx="2500298" cy="2928958"/>
            <a:chOff x="6643702" y="2714620"/>
            <a:chExt cx="2500298" cy="2441034"/>
          </a:xfrm>
        </p:grpSpPr>
        <p:pic>
          <p:nvPicPr>
            <p:cNvPr id="55300" name="Picture 4" descr="Xavier de Montépin.jpg">
              <a:hlinkClick r:id="rId4"/>
            </p:cNvPr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6643702" y="2714620"/>
              <a:ext cx="2500298" cy="2381250"/>
            </a:xfrm>
            <a:prstGeom prst="rect">
              <a:avLst/>
            </a:prstGeom>
            <a:noFill/>
          </p:spPr>
        </p:pic>
        <p:sp>
          <p:nvSpPr>
            <p:cNvPr id="8" name="Прямоугольник 7"/>
            <p:cNvSpPr/>
            <p:nvPr/>
          </p:nvSpPr>
          <p:spPr>
            <a:xfrm>
              <a:off x="6643702" y="4786322"/>
              <a:ext cx="2500298" cy="369332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r>
                <a:rPr lang="ru-RU" b="1" dirty="0" err="1" smtClean="0">
                  <a:solidFill>
                    <a:schemeClr val="bg1">
                      <a:lumMod val="10000"/>
                    </a:schemeClr>
                  </a:solidFill>
                </a:rPr>
                <a:t>Ксавье</a:t>
              </a:r>
              <a:r>
                <a:rPr lang="ru-RU" b="1" dirty="0" smtClean="0">
                  <a:solidFill>
                    <a:schemeClr val="bg1">
                      <a:lumMod val="10000"/>
                    </a:schemeClr>
                  </a:solidFill>
                </a:rPr>
                <a:t> де </a:t>
              </a:r>
              <a:r>
                <a:rPr lang="ru-RU" b="1" dirty="0" err="1" smtClean="0">
                  <a:solidFill>
                    <a:schemeClr val="bg1">
                      <a:lumMod val="10000"/>
                    </a:schemeClr>
                  </a:solidFill>
                </a:rPr>
                <a:t>Монтепен</a:t>
              </a:r>
              <a:endParaRPr lang="ru-RU" dirty="0">
                <a:solidFill>
                  <a:schemeClr val="bg1">
                    <a:lumMod val="10000"/>
                  </a:schemeClr>
                </a:solidFill>
              </a:endParaRPr>
            </a:p>
          </p:txBody>
        </p:sp>
      </p:grpSp>
      <p:pic>
        <p:nvPicPr>
          <p:cNvPr id="55302" name="Picture 6" descr="http://t1.gstatic.com/images?q=tbn:ANd9GcS_LmdVc6Rj3kzmgU9KaEDQMYIkJs_piV2kNJpSQFyoftQ95TR7CQ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285852" y="4333898"/>
            <a:ext cx="1809750" cy="2524126"/>
          </a:xfrm>
          <a:prstGeom prst="rect">
            <a:avLst/>
          </a:prstGeom>
          <a:noFill/>
          <a:scene3d>
            <a:camera prst="isometricOffAxis1Right"/>
            <a:lightRig rig="threePt" dir="t"/>
          </a:scene3d>
        </p:spPr>
      </p:pic>
      <p:pic>
        <p:nvPicPr>
          <p:cNvPr id="55304" name="Picture 8" descr="http://t1.gstatic.com/images?q=tbn:ANd9GcR81x8E-47rRx7xYUf9pPQgjUZUdYgh4BE6JYyoYT5bd_3nF4Pm8Q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714744" y="4357688"/>
            <a:ext cx="1685925" cy="2500336"/>
          </a:xfrm>
          <a:prstGeom prst="rect">
            <a:avLst/>
          </a:prstGeom>
          <a:noFill/>
          <a:scene3d>
            <a:camera prst="isometricOffAxis2Left"/>
            <a:lightRig rig="threePt" dir="t"/>
          </a:scene3d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42844" y="142852"/>
            <a:ext cx="5572164" cy="156966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>
                    <a:lumMod val="10000"/>
                  </a:schemeClr>
                </a:solidFill>
              </a:rPr>
              <a:t>В современной России</a:t>
            </a:r>
          </a:p>
          <a:p>
            <a:pPr algn="ctr"/>
            <a:r>
              <a:rPr lang="ru-RU" sz="2400" dirty="0" smtClean="0">
                <a:solidFill>
                  <a:schemeClr val="bg1">
                    <a:lumMod val="10000"/>
                  </a:schemeClr>
                </a:solidFill>
              </a:rPr>
              <a:t>«Виднейшим </a:t>
            </a:r>
            <a:r>
              <a:rPr lang="ru-RU" sz="2400" dirty="0" smtClean="0">
                <a:solidFill>
                  <a:schemeClr val="bg1">
                    <a:lumMod val="10000"/>
                  </a:schemeClr>
                </a:solidFill>
              </a:rPr>
              <a:t>представителем»</a:t>
            </a:r>
            <a:r>
              <a:rPr lang="ru-RU" sz="2400" baseline="30000" dirty="0" smtClean="0">
                <a:solidFill>
                  <a:schemeClr val="bg1">
                    <a:lumMod val="10000"/>
                  </a:schemeClr>
                </a:solidFill>
              </a:rPr>
              <a:t> </a:t>
            </a:r>
            <a:r>
              <a:rPr lang="ru-RU" sz="2400" dirty="0" smtClean="0">
                <a:solidFill>
                  <a:schemeClr val="bg1">
                    <a:lumMod val="10000"/>
                  </a:schemeClr>
                </a:solidFill>
              </a:rPr>
              <a:t>бульварной </a:t>
            </a:r>
            <a:r>
              <a:rPr lang="ru-RU" sz="2400" dirty="0" smtClean="0">
                <a:solidFill>
                  <a:schemeClr val="bg1">
                    <a:lumMod val="10000"/>
                  </a:schemeClr>
                </a:solidFill>
              </a:rPr>
              <a:t>литературы является Дарья </a:t>
            </a:r>
            <a:r>
              <a:rPr lang="ru-RU" sz="2400" dirty="0" err="1" smtClean="0">
                <a:solidFill>
                  <a:schemeClr val="bg1">
                    <a:lumMod val="10000"/>
                  </a:schemeClr>
                </a:solidFill>
              </a:rPr>
              <a:t>Донцова</a:t>
            </a:r>
            <a:r>
              <a:rPr lang="ru-RU" sz="2400" dirty="0" smtClean="0">
                <a:solidFill>
                  <a:schemeClr val="bg1">
                    <a:lumMod val="10000"/>
                  </a:schemeClr>
                </a:solidFill>
              </a:rPr>
              <a:t>.</a:t>
            </a:r>
            <a:endParaRPr lang="ru-RU" sz="2400" dirty="0">
              <a:solidFill>
                <a:schemeClr val="bg1">
                  <a:lumMod val="10000"/>
                </a:schemeClr>
              </a:solidFill>
            </a:endParaRPr>
          </a:p>
        </p:txBody>
      </p:sp>
      <p:pic>
        <p:nvPicPr>
          <p:cNvPr id="54274" name="Picture 2" descr="http://t3.gstatic.com/images?q=tbn:ANd9GcQMFlMdN598TRYHM70oU_rVWRcAk3N9nD26Ov-d-TjjTGsg9Jx25w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53135" y="71414"/>
            <a:ext cx="3190897" cy="4786346"/>
          </a:xfrm>
          <a:prstGeom prst="rect">
            <a:avLst/>
          </a:prstGeom>
          <a:noFill/>
          <a:ln w="57150">
            <a:solidFill>
              <a:schemeClr val="accent2">
                <a:lumMod val="75000"/>
              </a:schemeClr>
            </a:solidFill>
          </a:ln>
        </p:spPr>
      </p:pic>
      <p:pic>
        <p:nvPicPr>
          <p:cNvPr id="54276" name="Picture 4" descr="http://t3.gstatic.com/images?q=tbn:ANd9GcRLgdjCo8oR0hCIcFVYPUOBKDolWJ_V-vH9-kPllBKA22Eaj4Rmb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44" y="1878934"/>
            <a:ext cx="4786346" cy="4621900"/>
          </a:xfrm>
          <a:prstGeom prst="rect">
            <a:avLst/>
          </a:prstGeom>
          <a:noFill/>
          <a:ln w="76200">
            <a:solidFill>
              <a:schemeClr val="accent2">
                <a:lumMod val="75000"/>
              </a:schemeClr>
            </a:solidFill>
          </a:ln>
        </p:spPr>
      </p:pic>
      <p:sp>
        <p:nvSpPr>
          <p:cNvPr id="54278" name="AutoShape 6" descr="data:image/jpeg;base64,/9j/4AAQSkZJRgABAQAAAQABAAD/2wBDAAkGBwgHBgkIBwgKCgkLDRYPDQwMDRsUFRAWIB0iIiAdHx8kKDQsJCYxJx8fLT0tMTU3Ojo6Iys/RD84QzQ5Ojf/2wBDAQoKCg0MDRoPDxo3JR8lNzc3Nzc3Nzc3Nzc3Nzc3Nzc3Nzc3Nzc3Nzc3Nzc3Nzc3Nzc3Nzc3Nzc3Nzc3Nzc3Nzf/wAARCACLALoDASIAAhEBAxEB/8QAGwAAAgMBAQEAAAAAAAAAAAAABAYDBQcCAQD/xABEEAACAQMCAwUGAgYIBAcAAAABAgMABBESIQUxQQYTIlFhFDJxgZGhI7EHUmLB0eEVJCUzQnKSsjSi8PE1Q1OCg5Pi/8QAGgEAAgMBAQAAAAAAAAAAAAAAAQMAAgQFBv/EACoRAAMAAQQBAwMDBQAAAAAAAAABAhEDEiExBCJBURMyYQUUoXGB4fDx/9oADAMBAAIRAxEAPwDP5Y2/DaRkXWQuhnAGfMGu5JXjiVdSsQO8EnMruMfLf7VxDNH3TpBYB2ZiCrNlXPw5muzMssbvEXVtGkjA0ZB2+lZjVkHnR3lgeUrO8zMzfAjmegoq3gh16Lhwq6AoLjIyRzHkPXyoC4uu81tPK6uozEwUDOR7p2+HOi7HiUMGGzqym693nDDbJ8umPLFF5wBcH3s7Q3dss7KQwUI6jUNmHMjrzptWzjeNo3k0K6MrHVkjbmNqVWlmubm0HdJE4AdtK6ScttjoTmnuOzypDMoTB1acZ075+1YPJpq4GLG1mXd/MwKyvcOCf8UGjH0NTRqssZFyJEVTnxI2Prk4ry7gkiupO6jm7gyuYzOQ/gydOM5IOPOpTHM9sXlSQxhgAcKBqzt0ya6VdoRJecOWD2ZUgIeMMdJII5+Rp2tIibWIsDnQM6jk0n8LhCWxEayhc9V1DkKe+Fx6+HQMMbr0GKpX3MYtSdRbksZIRFXYio0Q+ldCH0qBARDXQhrr2/hw29utf/tWuzd2SgZuod/JwfyogZF3NfCGpDf2A29qTflsTvRUKpLGskZDI3Jh1qEATDiue5qyMO3KlsdpoS+kWcmfPvFxQqlPY3S0dTV+xZLExb1yYqFTjaSED2Uj/wCQH91FR3veFQLd8sfPlSq8nSnthrx9SPuRG0NQvDVoEDIrY94A1w0Q8qenkSLHH4scKuf8lIemtJ7UIF4LcEc8AfcVnePSiTAVYXcUcRhlTTpBi/VUknYnPLHPbfag7ZmRG7vWWGNTBdStg8gOvr55q2LGS2fVm5izjuyAh1nbY45CoXREVhDFPGViLsSuwzvv5Hal7iYBnmkkuLaKS3R0TKkaQMhhvn4V9xuyQBBbqDpjPhRtmOcb+ldNDDFcwyPJ3pmUiWMjBTbAJ+OaFskS29vAVTIihozHEXUtvnJxvjYfM0V8gazwTcLUTdyvelS8kaEs2QoDbD03rT4MopModkVSWV2G+M5B+lZysN1GbaZIklE5jkjKsDhiVcKVGN855dK0a3YSMI8KS4K7Oc7gjyrnea39WMfIyV6WZQioPFFJYYY8oSSV+PhouAJGoLraSOCPclcE7jz2NDWq9y7LE0krrtpa0DYx6+lFRsxgIV/xXXARrfTqz0yPnXTtidrawhssY0kiDQqqDP8Ahkp54dGRw+3Dg6u7GdXOkXh8BitljYgY5BojT1woj+jbfAAGjkBiqbpqm56Lzo3pSortBGivmGlGOM4BO3PlXWa+kyI2KjJwcD1ohEE8bt2jU9xKQGAybgrpPkcDpXE/FLbWFgVm23Y3Eg+XvUKt1OY1T2OJVDBioBOOecZb1NeySOhIW3tgpGQcKfzJ3qLOeiyaPXvw5RHSLTqBAZ5G/M06dkz3vDG5YV/CFBwMgGkZpbkuo0R48vwhj54p67G/+HyZxq1+IZG2woP7ug1WZQVx2U2nCrmZX0FV2bqDWfwLaltlnIztjVyp97WKW4JOFIB1Lj18QpLtYptbFWTJO+QD++keRWDsfpspaNP8hllHb5z3cnPqrH91W6RoYyquyBwFGI2BBJ55xQdnC43Lr8h/Orq1CCQARguMAkqcfD99cl2nqyvyJ8x8ExjCjSBgDYVGyUWy1Ey16A5AtdsF08Dn6ZKj7is6xWkdtvDwKX1dPz/lWdYFBsZK4Lu+gWSPUcZA8KMcKx8ielQtZsIo2mmiQ6WVFVd5ARsPOvHna9m028geBPfTkSM89/gcGq68la5uY1gMLiOPTE0gGAoOzEnqSB9KTEv3BT+Ae5heS+CNIwkIUZcHOQvI53q04BJbWFiy3ETXEkkukqoyEJJ1EEfQUJeiS4eyubYd5I6J3oIJ8QOk5PMnAo3hsaW6zRRSMYIxiS3VgzbnYA+RON+W31Y/tK+4E8kyyRWwhjWBHEiSKdLMM7A77YyRt5itLs5FSWN8SHS2cjr8KR7q6W4tZLj+rrKRiN4VOgPkbEHP2x8KfOHwxIIYjIWVdl3JJA5chty5VzfMfqj+oyV6WY2rM88ktuuQ7E+GU4wT88VYWqSQ5lkjDmPDqROGxg9B5/zrua/sp+JXUpmto5pJHZw3D8lSSSRq174865gnRUYGaCUBSoDxsC22xGDzPrXVvhYM+W+ht4ddNdQCQLIRkjLECnrhufYIM/qDrn71n/D0iES6TbNsDgJq+PKn3gyBOGw6eRGr3dPM+VValP0h0nTlZCwK91aQWJwF3OeVfVzdEC1mJ3whOMZztUGmbmSxltWZJoGSSbVtrYMcMeeN6iLWoI0hCQOkTn91ctfxdxFGJnYqcuxcAk4A3HIb77V4THHNlpJhgHwu2AfoOn76onTYHcpdkjFC6YiUgsMf1In86dexEhksrnOPDLjlp3xv4enwpFWa1luF1yzYPPE//wCd60TseuOEah/ikODnO21HPJE20TdoIZ57IQwWrXAZhrCnBUDcHmOtUicJkQAHhEq4696c/wC6mTiSzlUMGcDOvDhfLHM70CFYf3yynzxMlYfI1WrxlHS8a6nTwmgGO1ljI/AlT4tn+NFe0rGBrbJG+CD/AAopRwhgDKt1j9mbb7VzPD2V2Gq7E3/l6pJD4unpzxSVoTVZzgNvevVL/sFY2FRuKmb05VEa666OWLHbzbgg/amUH7/wrOq0H9IR/siEedwP9rVnuKjGz0HrG1nNmKMmJh43bBCjyA+FC3UT290jQiPTJH3kQkfAZc4AOT7w239RVlfSrCg/DBBzp1e6D64ryS4jmSBZrOJw0oWJwQ2nA2akxT9ytT8FZfSz2ycOEWr2hkDsXB3Zn9RlTj8hR9lPE/tDQRloMHvZkTDEj9XO5IIGOm+KqbuUGaGaQMZPC75HifBGDn5CrHgPsN7Hdx3YMJ15Bj5BgSeXrkfMUx9FF3yHXscVvDJGZIndo2WNok0qrb4zknffGAMbmmrhvFYZmPdoyuoJBKDY4PrWf39tJIZrmG4xboxiEIPiwTzz132552NaVYqFSJxA6swGVIXAJA+29czzts7G/kfDnZWUZKi37ANcvd6B4v78sM9CBvj6VYFmWzkGu+wVG8oJXPPqBUE9lY2vFLyANZlom0d8k7guwPiOnJxnyzXTxRRRTLbRrgx7vFdKVO46czzrq3jgxpvpDJwNWktcr3zKWOy4UZ8ya0PhQxw63Hkn62rPz61nnCrGa1ttF20b+LwFpCQM/s+daHwffhlvnHu9F0jn5VRVLeUP22vv7CgKjvZGgsriVASyRswA5nAqYVxeyLFZXEjqzokTMyrzIAOw9asBmThyrwJHO4GQcs2EX5fHyzRD3jS3czu7994UDgnLqPkSRknn67VNDLYPHHEC7O7jxLdDV19OW+fl9ZbqC0huDF32WGC2bjTzHr+dCGs8E3PHQK0F3ckMlpPIEOQe6Db/ABxWh9kgg4UQgx4zkfSkFbnRKiR3F1huei4JB9OdaF2YjKcK3bJMh3+lB9ls5S4J+JojmAvM0ZUkhVbGvltVXdmPTtMwxvnbJ9OdW/FZLWO1/rio0bMBh+WelVs0tnKjL4NJG6hyM/euT5cP6zef4N3jZ2rgqjcxY/FZCOusKT9qjjubU3MSx28DEuMHA55op4UU/hRS/wDtIP51E44gBm3huTp33hQ/DpQnh/5Nvpc/6hlf61Ea7GyKM5wAM+dctXaXRw2KH6RD/Z9ovnOT/wAp/jSDmnn9IrfgWa/tOfsKRajLz0HhG7iTSjwRB8+0zYYZ5+7ncEc/pXEUiPLbFLuaV8FGwoGvJySRjYelQ2lrHf6p5S5ieXQI9fuAAnVvy/lUQXTxKVV1K2shVjGAV6EjoMYI8yartFZycSPHOLWKRG9oLYaZjuVyBjHlUcEls3EbrWiMoQohidoxq8zjz2FMXB+E29/YrNdJJ3pfZu91HpgZHlREnZFHLGC+fL9JU1Y+mDVVcrhhcN9FBqvBaw2Mk6xwxAHQmlgx3Y5PPny9afeB33ecOtJJ5IhOUUuS6qScA8tNKS8DWGUwSTBtHh0wLq5eZxgfOrKO0VQBFbqCP8b7kfDoKzeTp/WSx7Fp44KDtHbjh/H7uGKRntYyCMxasZUH3tJ6mvLWe3khlAW3fETASGBA3xB0A5+dEdr5ILnjk6otuDGscbJ7QUZiqjcqBg/c7Degra2uELxxqx1NoIinQjfptn03rbjE56M+1PLLzsxHLcs0KSCHI1BtOWb0BO3SnZ+K2vZrhtst+JCsjlUPeZPnzbb70rdjklaS1kcMyOh0BSBnY4+NXn6QJEg7PQPMZVZrgKnuqDsc7sCOQPSstaj/AHOzPGB7mlGWsMs4e1/BpMAyTI2ORQH8jU1z2g4ZJZzey3BebSVRO7bJbBAFZLbPcyyakSJ15bJG3w2BH2q6t5Atm9sIFDoSWbuyp+H/AEa0PvBRN9M6t7PiGIA0M8iqQFVoAMEYAOyjFEy23EWvJWHfu7lSSBkHA2xqFV8JmVUlLoQpBOq3AH1GPKjpvaWuXaRwGIBKzWv5YNCUs8MCl7fc8j4HfXMweSCQErp8a4yMeeAK0Lsy2eFKB0ds1nCl47lCXjK4OQislaD2SkD8JCEDKOdx1zvRrsal6eSwvrdLuHu5Lfv1yGxgnB88CqyThdrEP+CC/FZVq4ePvHHgiYgHxSgEL9ar+KyC0haSVbTSoziMjJ+Wc1xvL+o9fCNGjqVKxngq3EMfux8s7CQjG/rQb30y3EcMKEayBzQ9agn4nY3DYCasg8iVB38iahtZhFcobeIrG8i6mPixuOu+OtaNPR59SOjDi4b4bHI+EY8tq4LVFJd2yxSSmeMRxnDvq2U+teQTw3IzBNHID+owNdNHDyJ36Q3zJaL5I5+4pLp37cWrTXaBW3jiyB0OTSUYpAfdP0qMbL4JY7e3luHZ5ZopnUEwImFQ8zknbYf9Zqe2it0VJreWe6dpdJdD3Z2GfEGxj/tR0kcwWTDsVk8ITPuqedct4bF5b+TuYAVYSMBr1AjbHTpypW7PBXbjkteyhxbTxhUK96WBU5G/T47femNFGBmMYpU7OxSrNJKroYXViNGT4g2N8gb4xy86ZoXbAxiqUuSJ/AJxBNNyzLGd+Wd/z2FAyo7gAZx6bY+f8BVlxCT8VQfG2n3Rvj18qBklCqxJOfNW5fOiugCJfgNxW8iup1hPesyubMEsck41DB+tewHRZSHVGxCE+Esrjbpk4Pw3o/tGiw8TjaA3Cd5ArnupcJqJYHUD1yp3HpQ1uxEjSNPH3mPEZF1ZH39PKn01jkpEW+UM3ZWeNLmBEjiBYMBkgkDTyAq1/SNdvFwGyYSYX2rLMgCYGluZKkdRsRzpb4PPJZziaJRMwGSM6Q2xHxHM1dcW4i/FeDGzitpoptasXaQ6VAznJBBG1YeH5SqVxg0ak6mz19inFLHLIhnj1gnIyIn+uMGrmzRRaZCBSznPhAPOqWCeQDS3cgMAAXnwcDls65+9XnD5ozC6s0YcPlvEvUdCOlbGsMRpe89tgyZaFyssmST4SVyDnzzn7VbcQAM8ZJ0v3IByAWIHLcMT+7fzocRzJC7SXFsw1Egq2Bv03q3bgvFbiG3MUFtIixAARsnl5VJXPRe41YXJRzhTOilhkttlCf8AdT32NZRwt1C4If4bY226UicRMllcNb3MccM0YDOuQNIOPQ00dkOO2Nvbyo2pgZQutACvLkPP5UbXJWXTnDGie4Czw24yZZyRGBnmBk9R0qo4tDNd3UdrHEzOi6mBycZ2HU+Rq8t+J20kbNBMq5IB1R7+nOhuAwG49p4rKkivdv4MjA7tdlx15VznKryXa9hjylhiHc9m+J2rHMDlQf8AAocH6ULPG8KYlXQw8zp+xrWjFnJ2b40Nc2FvMuJ7eOT/ADIDWlajXaBtkyeJbq9Dww65Qg1MsXLY9cfHnVu/ZHiPskc0VzEszLkxlzt8GFNHGLOy4fYyyrGEDroEca6TITsFGN8murGO6jsYBOsMcwQa0t/CoPkBVvqN8oClLhmbcUsu0FoCbyO5ZMY1ltY+GQTiqT2uX/1D/qraGmIz3ikeuMVAVtiSTGuT+yKstVrtA2/kzm/kaOEMsZdjsAufL0quvJZBFFbqz5Ry5OBqVivIn0H5ip7uOZbhbnUdEeCArH1yMfEg5qC9gMluLmOJ1IYd7GqFmBIJyvXYY9Dk55UISRLbLnstGy+0RqrMiPnVJs4Zhkqc+mDtTPEHA3U4pL4ReRcNeOKQNIzyOZGfAZCcaRnrsT9cU12V3HPHrj1qM42IP5GpeJ5ZXejniylnQ9Cu+5x8+lCRwqR4izDyFE8VkyFcRPOVHIbfWluXi73WUjmiTI9xHwMeuN6k1L6LqXSyhx4W4ubdxPEmEkKr+GSMADfJ2Pyryfs7wq5PeG2WNukkJ0n7bUJ2UN4tsZpJxcJJsqFypTBO4260wiSMnMlvKvr3er7jJqrjLymGbcoVJOHW/D5WRIpJCNzLPsoH7/vXkpeS2k1MUjKEFsacDHTy+NXPF4baRkuIpUZ08OlnJZee4B5fSl/iEpa3lVMBe7OWLEbfLf58/Lzq8Qs89h1bu1lsWYr2TUFLNGoGGBnJJ58tSj0pu7PcNftBC9vdv3Edo5liYKraiTsGO48/tSy88UM79+ZpinJllZvXA1EdfOn3sl7TbSG2ZwYVtiWMaBsnUME5+J5U6uOhMznl+x4/YtSGbvrcKAWLSQA8hnoRSVw+4sGupf7Jgk7qQoCrrHgjqMkH51rUTqyyxkqFaNgxRTtkb7fSsRS8jWWSJZeGtokdfxo2RiAcZJXA35/OhLbzkv6aXqG65W0vLZkm4fdMvJWecuobpzJFe2VvaWsiRQRzwqw1Ln0xqOwx1FVNtcRiNtAsw3LMM5P2OaMgEkt9HIDssRVVV8nJb/t9KpVOZaSOn4viaFVNLv8AgtNUr7JcTxoCNxGCAc9dvWnDgz8X9iWS77rvTkd1INLgDbcrt59Kz2+eVItCiVnmbSFznV6DrnOK0Syd7aygjntrpCkahiw73fHUjf7VnSeMg/UHK1Nk+wb/AElJH/f2svqUAkH2wftUh4vZJE0ktwkaqMtrOnA+BwaHjvLeQ6Vlj1fql9J/0tg11caGiYSRCRce4R73pg0VlHPaArfjvCeJcQ7qK+ikkjOIU041HGSwJ97yyOWKPcKxzsfnS9wKOG9M/EoeGmz/ABGhiJ0hnVdi2BtudW/XFWBMkZOQR68h9eVWfDAFvErb71B3C+QqP2t1G/iHrXBvWz7n3o5RMGTS8Z7q9SBdCxqwEkjn57b1LccWhgXXao03WTuzgDrz88fmKrjZW13ce0SyyBSQSEwRtsdzjyoieNYo50tI1dCDkFshTsAN/r8qvtngqnXuS2kbXF/JK7iNXZTh99R0504JFWtxavZWstysetVZcJE5Q5OBtnb70sXLSW8gYFWkEa5HQkDH051JbX4kDLc2iyQyPpKAkg464zio9J3Sy+ANTcbH2XS8b0ZhnN9bkgArIA23/XrVV34dGR+IZUEgRzW4cBckDcNnljmPpUstvYKq9xC0bbHKnAB+AoSUa4lzcayN9D6lIwOW4P50yNOYfpFLRel3zkeuxPE1uOFmCdUzE5RCq7FVAGc+uM00xtA+NBx/lYj7Ul9mnESIkF1qm7oHSFBCg74+PzphFxKMa4YXPngr/GkajxRriVS4Z52mj028MmqRhq042K/E+fw5edKN7KTazMrFRpJUk8yRgE/u+tNHFbnVw2UNa8xthywHywKT76QyAoMkkgk55fzozXuWqG1hgMcrI2RrznOdZ3PzzTZ2X4tBDxiFGuVgh9lZHaSXQCQNhmlUIQdzn5UXbbODihVt8gWkksI1SyuRPJpWcuhGGKsrbEeY+HOsgE9weK3dv7U4t4WYLGpRiyjPLV5fA1Y7Zy0a+hFVhijMjEoQcncVfT1XLFPRb6ZbqslumnQHQbFntFB/1BRXUci+1KyLGCyHwKhGeXlVWGZeUsn+qpYLuaK4SVZcsgIUnfGcfwq2prVUuTR4m/S1U3Kx85f/AAaez3DLi74lb3skam0gbVqdidTA8gPQgU/i4jPIlfgc5pN7LXl/NZvNJZI0buSswm0mTz8ONscqu0u2B/EtLlPXSrj/AJSaz4t9E17V6lP8lw5hmTTMElXykXP51V8XHDeH2ElzLNJaRgBMwysoJY4AwNuvlXwv7bHjlCej5Qn5Nis77adpTxOVrG1dPY4pfEyjJkcfuBO3nimaaqn0Z6qZQ48OniWzhThd5BLAqgR45kfIj8qJN/dR7S25PqhBH0OKG4fG/wDRVqlxb20b90uYlXCqccsYqUxovuqyj9gnH0/lSmqTLKkzmfidiqM9x/VwoyzPlPn0pck7YcDDsFvrlgCcFeR+G1WXG4EueHzR+2dyjKQ7kD3evwrG5japNIkffOisQr6R4hnY0/SW5ci9SsPgvkaOPEciobfAIdyPE2f+9RzXNrDE8OpyGbUxTJPzqsu2JfB5A4AxyFe92htmyo8OrHpgCm7ELeow8lLoq6FjGUAG/kevXNExAImkVzYqGtYsgHw0QUUDlSar2NWnCxkjH1FdhdQ3AxXPLlXJ25VUai94BxGDh6Oktqs2rHiPQDpvtV9BxvhZ96B4v8u35GkqJjjnRUJJXc1VtoP05Yz8X4pw9+Hutq8ryuQoU6sD1OaVT5knJ86kfkajI8NDOSyhI81HzFEW7b7ihVPjNEx1CEzMMUIVUk/Gp25UKTufjUQMHWhTXqx5IAzucDAya5B2r55HjjZ42KuqkqwOCCKJZcI0Thhay4db2zBGMSBSUUpn5UdHeLjx5HxwaqIp5SYVLkgqvPfpVkEUgkqM4o4ZiYS1zG0ZIdTgcm2pIhsrm/46OJ3ccBjiOYo02UkFgBnz69c0x8RGm2bTscDcH1xXAAQBEACqMADpR3OUDamdjicwbTLauV/XUqw/PP2rhuL2hJSTVGR1dGUfUjFRtty2odyc8z9aCsttOeN8XseHWDXVxIpXki8y7dAKxiaWaaV5WfSzsWIUYAJ32pw/SH4PYlUAAs5OAN9h/GkytenKxkzaj5P/2Q=="/>
          <p:cNvSpPr>
            <a:spLocks noChangeAspect="1" noChangeArrowheads="1"/>
          </p:cNvSpPr>
          <p:nvPr/>
        </p:nvSpPr>
        <p:spPr bwMode="auto">
          <a:xfrm>
            <a:off x="63500" y="-465138"/>
            <a:ext cx="1304925" cy="98107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4280" name="AutoShape 8" descr="data:image/jpeg;base64,/9j/4AAQSkZJRgABAQAAAQABAAD/2wBDAAkGBwgHBgkIBwgKCgkLDRYPDQwMDRsUFRAWIB0iIiAdHx8kKDQsJCYxJx8fLT0tMTU3Ojo6Iys/RD84QzQ5Ojf/2wBDAQoKCg0MDRoPDxo3JR8lNzc3Nzc3Nzc3Nzc3Nzc3Nzc3Nzc3Nzc3Nzc3Nzc3Nzc3Nzc3Nzc3Nzc3Nzc3Nzc3Nzf/wAARCACLALoDASIAAhEBAxEB/8QAGwAAAgMBAQEAAAAAAAAAAAAABAYDBQcCAQD/xABEEAACAQMCAwUGAgYIBAcAAAABAgMABBESIQUxQQYTIlFhFDJxgZGhI7EHUmLB0eEVJCUzQnKSsjSi8PE1Q1OCg5Pi/8QAGgEAAgMBAQAAAAAAAAAAAAAAAQMAAgQFBv/EACoRAAMAAQQBAwMDBQAAAAAAAAABAhEDEiExBCJBURMyYQUUoXGB4fDx/9oADAMBAAIRAxEAPwDP5Y2/DaRkXWQuhnAGfMGu5JXjiVdSsQO8EnMruMfLf7VxDNH3TpBYB2ZiCrNlXPw5muzMssbvEXVtGkjA0ZB2+lZjVkHnR3lgeUrO8zMzfAjmegoq3gh16Lhwq6AoLjIyRzHkPXyoC4uu81tPK6uozEwUDOR7p2+HOi7HiUMGGzqym693nDDbJ8umPLFF5wBcH3s7Q3dss7KQwUI6jUNmHMjrzptWzjeNo3k0K6MrHVkjbmNqVWlmubm0HdJE4AdtK6ScttjoTmnuOzypDMoTB1acZ075+1YPJpq4GLG1mXd/MwKyvcOCf8UGjH0NTRqssZFyJEVTnxI2Prk4ry7gkiupO6jm7gyuYzOQ/gydOM5IOPOpTHM9sXlSQxhgAcKBqzt0ya6VdoRJecOWD2ZUgIeMMdJII5+Rp2tIibWIsDnQM6jk0n8LhCWxEayhc9V1DkKe+Fx6+HQMMbr0GKpX3MYtSdRbksZIRFXYio0Q+ldCH0qBARDXQhrr2/hw29utf/tWuzd2SgZuod/JwfyogZF3NfCGpDf2A29qTflsTvRUKpLGskZDI3Jh1qEATDiue5qyMO3KlsdpoS+kWcmfPvFxQqlPY3S0dTV+xZLExb1yYqFTjaSED2Uj/wCQH91FR3veFQLd8sfPlSq8nSnthrx9SPuRG0NQvDVoEDIrY94A1w0Q8qenkSLHH4scKuf8lIemtJ7UIF4LcEc8AfcVnePSiTAVYXcUcRhlTTpBi/VUknYnPLHPbfag7ZmRG7vWWGNTBdStg8gOvr55q2LGS2fVm5izjuyAh1nbY45CoXREVhDFPGViLsSuwzvv5Hal7iYBnmkkuLaKS3R0TKkaQMhhvn4V9xuyQBBbqDpjPhRtmOcb+ldNDDFcwyPJ3pmUiWMjBTbAJ+OaFskS29vAVTIihozHEXUtvnJxvjYfM0V8gazwTcLUTdyvelS8kaEs2QoDbD03rT4MopModkVSWV2G+M5B+lZysN1GbaZIklE5jkjKsDhiVcKVGN855dK0a3YSMI8KS4K7Oc7gjyrnea39WMfIyV6WZQioPFFJYYY8oSSV+PhouAJGoLraSOCPclcE7jz2NDWq9y7LE0krrtpa0DYx6+lFRsxgIV/xXXARrfTqz0yPnXTtidrawhssY0kiDQqqDP8Ahkp54dGRw+3Dg6u7GdXOkXh8BitljYgY5BojT1woj+jbfAAGjkBiqbpqm56Lzo3pSortBGivmGlGOM4BO3PlXWa+kyI2KjJwcD1ohEE8bt2jU9xKQGAybgrpPkcDpXE/FLbWFgVm23Y3Eg+XvUKt1OY1T2OJVDBioBOOecZb1NeySOhIW3tgpGQcKfzJ3qLOeiyaPXvw5RHSLTqBAZ5G/M06dkz3vDG5YV/CFBwMgGkZpbkuo0R48vwhj54p67G/+HyZxq1+IZG2woP7ug1WZQVx2U2nCrmZX0FV2bqDWfwLaltlnIztjVyp97WKW4JOFIB1Lj18QpLtYptbFWTJO+QD++keRWDsfpspaNP8hllHb5z3cnPqrH91W6RoYyquyBwFGI2BBJ55xQdnC43Lr8h/Orq1CCQARguMAkqcfD99cl2nqyvyJ8x8ExjCjSBgDYVGyUWy1Ey16A5AtdsF08Dn6ZKj7is6xWkdtvDwKX1dPz/lWdYFBsZK4Lu+gWSPUcZA8KMcKx8ielQtZsIo2mmiQ6WVFVd5ARsPOvHna9m028geBPfTkSM89/gcGq68la5uY1gMLiOPTE0gGAoOzEnqSB9KTEv3BT+Ae5heS+CNIwkIUZcHOQvI53q04BJbWFiy3ETXEkkukqoyEJJ1EEfQUJeiS4eyubYd5I6J3oIJ8QOk5PMnAo3hsaW6zRRSMYIxiS3VgzbnYA+RON+W31Y/tK+4E8kyyRWwhjWBHEiSKdLMM7A77YyRt5itLs5FSWN8SHS2cjr8KR7q6W4tZLj+rrKRiN4VOgPkbEHP2x8KfOHwxIIYjIWVdl3JJA5chty5VzfMfqj+oyV6WY2rM88ktuuQ7E+GU4wT88VYWqSQ5lkjDmPDqROGxg9B5/zrua/sp+JXUpmto5pJHZw3D8lSSSRq174865gnRUYGaCUBSoDxsC22xGDzPrXVvhYM+W+ht4ddNdQCQLIRkjLECnrhufYIM/qDrn71n/D0iES6TbNsDgJq+PKn3gyBOGw6eRGr3dPM+VValP0h0nTlZCwK91aQWJwF3OeVfVzdEC1mJ3whOMZztUGmbmSxltWZJoGSSbVtrYMcMeeN6iLWoI0hCQOkTn91ctfxdxFGJnYqcuxcAk4A3HIb77V4THHNlpJhgHwu2AfoOn76onTYHcpdkjFC6YiUgsMf1In86dexEhksrnOPDLjlp3xv4enwpFWa1luF1yzYPPE//wCd60TseuOEah/ikODnO21HPJE20TdoIZ57IQwWrXAZhrCnBUDcHmOtUicJkQAHhEq4696c/wC6mTiSzlUMGcDOvDhfLHM70CFYf3yynzxMlYfI1WrxlHS8a6nTwmgGO1ljI/AlT4tn+NFe0rGBrbJG+CD/AAopRwhgDKt1j9mbb7VzPD2V2Gq7E3/l6pJD4unpzxSVoTVZzgNvevVL/sFY2FRuKmb05VEa666OWLHbzbgg/amUH7/wrOq0H9IR/siEedwP9rVnuKjGz0HrG1nNmKMmJh43bBCjyA+FC3UT290jQiPTJH3kQkfAZc4AOT7w239RVlfSrCg/DBBzp1e6D64ryS4jmSBZrOJw0oWJwQ2nA2akxT9ytT8FZfSz2ycOEWr2hkDsXB3Zn9RlTj8hR9lPE/tDQRloMHvZkTDEj9XO5IIGOm+KqbuUGaGaQMZPC75HifBGDn5CrHgPsN7Hdx3YMJ15Bj5BgSeXrkfMUx9FF3yHXscVvDJGZIndo2WNok0qrb4zknffGAMbmmrhvFYZmPdoyuoJBKDY4PrWf39tJIZrmG4xboxiEIPiwTzz132552NaVYqFSJxA6swGVIXAJA+29czzts7G/kfDnZWUZKi37ANcvd6B4v78sM9CBvj6VYFmWzkGu+wVG8oJXPPqBUE9lY2vFLyANZlom0d8k7guwPiOnJxnyzXTxRRRTLbRrgx7vFdKVO46czzrq3jgxpvpDJwNWktcr3zKWOy4UZ8ya0PhQxw63Hkn62rPz61nnCrGa1ttF20b+LwFpCQM/s+daHwffhlvnHu9F0jn5VRVLeUP22vv7CgKjvZGgsriVASyRswA5nAqYVxeyLFZXEjqzokTMyrzIAOw9asBmThyrwJHO4GQcs2EX5fHyzRD3jS3czu7994UDgnLqPkSRknn67VNDLYPHHEC7O7jxLdDV19OW+fl9ZbqC0huDF32WGC2bjTzHr+dCGs8E3PHQK0F3ckMlpPIEOQe6Db/ABxWh9kgg4UQgx4zkfSkFbnRKiR3F1huei4JB9OdaF2YjKcK3bJMh3+lB9ls5S4J+JojmAvM0ZUkhVbGvltVXdmPTtMwxvnbJ9OdW/FZLWO1/rio0bMBh+WelVs0tnKjL4NJG6hyM/euT5cP6zef4N3jZ2rgqjcxY/FZCOusKT9qjjubU3MSx28DEuMHA55op4UU/hRS/wDtIP51E44gBm3huTp33hQ/DpQnh/5Nvpc/6hlf61Ea7GyKM5wAM+dctXaXRw2KH6RD/Z9ovnOT/wAp/jSDmnn9IrfgWa/tOfsKRajLz0HhG7iTSjwRB8+0zYYZ5+7ncEc/pXEUiPLbFLuaV8FGwoGvJySRjYelQ2lrHf6p5S5ieXQI9fuAAnVvy/lUQXTxKVV1K2shVjGAV6EjoMYI8yartFZycSPHOLWKRG9oLYaZjuVyBjHlUcEls3EbrWiMoQohidoxq8zjz2FMXB+E29/YrNdJJ3pfZu91HpgZHlREnZFHLGC+fL9JU1Y+mDVVcrhhcN9FBqvBaw2Mk6xwxAHQmlgx3Y5PPny9afeB33ecOtJJ5IhOUUuS6qScA8tNKS8DWGUwSTBtHh0wLq5eZxgfOrKO0VQBFbqCP8b7kfDoKzeTp/WSx7Fp44KDtHbjh/H7uGKRntYyCMxasZUH3tJ6mvLWe3khlAW3fETASGBA3xB0A5+dEdr5ILnjk6otuDGscbJ7QUZiqjcqBg/c7Degra2uELxxqx1NoIinQjfptn03rbjE56M+1PLLzsxHLcs0KSCHI1BtOWb0BO3SnZ+K2vZrhtst+JCsjlUPeZPnzbb70rdjklaS1kcMyOh0BSBnY4+NXn6QJEg7PQPMZVZrgKnuqDsc7sCOQPSstaj/AHOzPGB7mlGWsMs4e1/BpMAyTI2ORQH8jU1z2g4ZJZzey3BebSVRO7bJbBAFZLbPcyyakSJ15bJG3w2BH2q6t5Atm9sIFDoSWbuyp+H/AEa0PvBRN9M6t7PiGIA0M8iqQFVoAMEYAOyjFEy23EWvJWHfu7lSSBkHA2xqFV8JmVUlLoQpBOq3AH1GPKjpvaWuXaRwGIBKzWv5YNCUs8MCl7fc8j4HfXMweSCQErp8a4yMeeAK0Lsy2eFKB0ds1nCl47lCXjK4OQislaD2SkD8JCEDKOdx1zvRrsal6eSwvrdLuHu5Lfv1yGxgnB88CqyThdrEP+CC/FZVq4ePvHHgiYgHxSgEL9ar+KyC0haSVbTSoziMjJ+Wc1xvL+o9fCNGjqVKxngq3EMfux8s7CQjG/rQb30y3EcMKEayBzQ9agn4nY3DYCasg8iVB38iahtZhFcobeIrG8i6mPixuOu+OtaNPR59SOjDi4b4bHI+EY8tq4LVFJd2yxSSmeMRxnDvq2U+teQTw3IzBNHID+owNdNHDyJ36Q3zJaL5I5+4pLp37cWrTXaBW3jiyB0OTSUYpAfdP0qMbL4JY7e3luHZ5ZopnUEwImFQ8zknbYf9Zqe2it0VJreWe6dpdJdD3Z2GfEGxj/tR0kcwWTDsVk8ITPuqedct4bF5b+TuYAVYSMBr1AjbHTpypW7PBXbjkteyhxbTxhUK96WBU5G/T47femNFGBmMYpU7OxSrNJKroYXViNGT4g2N8gb4xy86ZoXbAxiqUuSJ/AJxBNNyzLGd+Wd/z2FAyo7gAZx6bY+f8BVlxCT8VQfG2n3Rvj18qBklCqxJOfNW5fOiugCJfgNxW8iup1hPesyubMEsck41DB+tewHRZSHVGxCE+Esrjbpk4Pw3o/tGiw8TjaA3Cd5ArnupcJqJYHUD1yp3HpQ1uxEjSNPH3mPEZF1ZH39PKn01jkpEW+UM3ZWeNLmBEjiBYMBkgkDTyAq1/SNdvFwGyYSYX2rLMgCYGluZKkdRsRzpb4PPJZziaJRMwGSM6Q2xHxHM1dcW4i/FeDGzitpoptasXaQ6VAznJBBG1YeH5SqVxg0ak6mz19inFLHLIhnj1gnIyIn+uMGrmzRRaZCBSznPhAPOqWCeQDS3cgMAAXnwcDls65+9XnD5ozC6s0YcPlvEvUdCOlbGsMRpe89tgyZaFyssmST4SVyDnzzn7VbcQAM8ZJ0v3IByAWIHLcMT+7fzocRzJC7SXFsw1Egq2Bv03q3bgvFbiG3MUFtIixAARsnl5VJXPRe41YXJRzhTOilhkttlCf8AdT32NZRwt1C4If4bY226UicRMllcNb3MccM0YDOuQNIOPQ00dkOO2Nvbyo2pgZQutACvLkPP5UbXJWXTnDGie4Czw24yZZyRGBnmBk9R0qo4tDNd3UdrHEzOi6mBycZ2HU+Rq8t+J20kbNBMq5IB1R7+nOhuAwG49p4rKkivdv4MjA7tdlx15VznKryXa9hjylhiHc9m+J2rHMDlQf8AAocH6ULPG8KYlXQw8zp+xrWjFnJ2b40Nc2FvMuJ7eOT/ADIDWlajXaBtkyeJbq9Dww65Qg1MsXLY9cfHnVu/ZHiPskc0VzEszLkxlzt8GFNHGLOy4fYyyrGEDroEca6TITsFGN8murGO6jsYBOsMcwQa0t/CoPkBVvqN8oClLhmbcUsu0FoCbyO5ZMY1ltY+GQTiqT2uX/1D/qraGmIz3ikeuMVAVtiSTGuT+yKstVrtA2/kzm/kaOEMsZdjsAufL0quvJZBFFbqz5Ry5OBqVivIn0H5ip7uOZbhbnUdEeCArH1yMfEg5qC9gMluLmOJ1IYd7GqFmBIJyvXYY9Dk55UISRLbLnstGy+0RqrMiPnVJs4Zhkqc+mDtTPEHA3U4pL4ReRcNeOKQNIzyOZGfAZCcaRnrsT9cU12V3HPHrj1qM42IP5GpeJ5ZXejniylnQ9Cu+5x8+lCRwqR4izDyFE8VkyFcRPOVHIbfWluXi73WUjmiTI9xHwMeuN6k1L6LqXSyhx4W4ubdxPEmEkKr+GSMADfJ2Pyryfs7wq5PeG2WNukkJ0n7bUJ2UN4tsZpJxcJJsqFypTBO4260wiSMnMlvKvr3er7jJqrjLymGbcoVJOHW/D5WRIpJCNzLPsoH7/vXkpeS2k1MUjKEFsacDHTy+NXPF4baRkuIpUZ08OlnJZee4B5fSl/iEpa3lVMBe7OWLEbfLf58/Lzq8Qs89h1bu1lsWYr2TUFLNGoGGBnJJ58tSj0pu7PcNftBC9vdv3Edo5liYKraiTsGO48/tSy88UM79+ZpinJllZvXA1EdfOn3sl7TbSG2ZwYVtiWMaBsnUME5+J5U6uOhMznl+x4/YtSGbvrcKAWLSQA8hnoRSVw+4sGupf7Jgk7qQoCrrHgjqMkH51rUTqyyxkqFaNgxRTtkb7fSsRS8jWWSJZeGtokdfxo2RiAcZJXA35/OhLbzkv6aXqG65W0vLZkm4fdMvJWecuobpzJFe2VvaWsiRQRzwqw1Ln0xqOwx1FVNtcRiNtAsw3LMM5P2OaMgEkt9HIDssRVVV8nJb/t9KpVOZaSOn4viaFVNLv8AgtNUr7JcTxoCNxGCAc9dvWnDgz8X9iWS77rvTkd1INLgDbcrt59Kz2+eVItCiVnmbSFznV6DrnOK0Syd7aygjntrpCkahiw73fHUjf7VnSeMg/UHK1Nk+wb/AElJH/f2svqUAkH2wftUh4vZJE0ktwkaqMtrOnA+BwaHjvLeQ6Vlj1fql9J/0tg11caGiYSRCRce4R73pg0VlHPaArfjvCeJcQ7qK+ikkjOIU041HGSwJ97yyOWKPcKxzsfnS9wKOG9M/EoeGmz/ABGhiJ0hnVdi2BtudW/XFWBMkZOQR68h9eVWfDAFvErb71B3C+QqP2t1G/iHrXBvWz7n3o5RMGTS8Z7q9SBdCxqwEkjn57b1LccWhgXXao03WTuzgDrz88fmKrjZW13ce0SyyBSQSEwRtsdzjyoieNYo50tI1dCDkFshTsAN/r8qvtngqnXuS2kbXF/JK7iNXZTh99R0504JFWtxavZWstysetVZcJE5Q5OBtnb70sXLSW8gYFWkEa5HQkDH051JbX4kDLc2iyQyPpKAkg464zio9J3Sy+ANTcbH2XS8b0ZhnN9bkgArIA23/XrVV34dGR+IZUEgRzW4cBckDcNnljmPpUstvYKq9xC0bbHKnAB+AoSUa4lzcayN9D6lIwOW4P50yNOYfpFLRel3zkeuxPE1uOFmCdUzE5RCq7FVAGc+uM00xtA+NBx/lYj7Ul9mnESIkF1qm7oHSFBCg74+PzphFxKMa4YXPngr/GkajxRriVS4Z52mj028MmqRhq042K/E+fw5edKN7KTazMrFRpJUk8yRgE/u+tNHFbnVw2UNa8xthywHywKT76QyAoMkkgk55fzozXuWqG1hgMcrI2RrznOdZ3PzzTZ2X4tBDxiFGuVgh9lZHaSXQCQNhmlUIQdzn5UXbbODihVt8gWkksI1SyuRPJpWcuhGGKsrbEeY+HOsgE9weK3dv7U4t4WYLGpRiyjPLV5fA1Y7Zy0a+hFVhijMjEoQcncVfT1XLFPRb6ZbqslumnQHQbFntFB/1BRXUci+1KyLGCyHwKhGeXlVWGZeUsn+qpYLuaK4SVZcsgIUnfGcfwq2prVUuTR4m/S1U3Kx85f/AAaez3DLi74lb3skam0gbVqdidTA8gPQgU/i4jPIlfgc5pN7LXl/NZvNJZI0buSswm0mTz8ONscqu0u2B/EtLlPXSrj/AJSaz4t9E17V6lP8lw5hmTTMElXykXP51V8XHDeH2ElzLNJaRgBMwysoJY4AwNuvlXwv7bHjlCej5Qn5Nis77adpTxOVrG1dPY4pfEyjJkcfuBO3nimaaqn0Z6qZQ48OniWzhThd5BLAqgR45kfIj8qJN/dR7S25PqhBH0OKG4fG/wDRVqlxb20b90uYlXCqccsYqUxovuqyj9gnH0/lSmqTLKkzmfidiqM9x/VwoyzPlPn0pck7YcDDsFvrlgCcFeR+G1WXG4EueHzR+2dyjKQ7kD3evwrG5japNIkffOisQr6R4hnY0/SW5ci9SsPgvkaOPEciobfAIdyPE2f+9RzXNrDE8OpyGbUxTJPzqsu2JfB5A4AxyFe92htmyo8OrHpgCm7ELeow8lLoq6FjGUAG/kevXNExAImkVzYqGtYsgHw0QUUDlSar2NWnCxkjH1FdhdQ3AxXPLlXJ25VUai94BxGDh6Oktqs2rHiPQDpvtV9BxvhZ96B4v8u35GkqJjjnRUJJXc1VtoP05Yz8X4pw9+Hutq8ryuQoU6sD1OaVT5knJ86kfkajI8NDOSyhI81HzFEW7b7ihVPjNEx1CEzMMUIVUk/Gp25UKTufjUQMHWhTXqx5IAzucDAya5B2r55HjjZ42KuqkqwOCCKJZcI0Thhay4db2zBGMSBSUUpn5UdHeLjx5HxwaqIp5SYVLkgqvPfpVkEUgkqM4o4ZiYS1zG0ZIdTgcm2pIhsrm/46OJ3ccBjiOYo02UkFgBnz69c0x8RGm2bTscDcH1xXAAQBEACqMADpR3OUDamdjicwbTLauV/XUqw/PP2rhuL2hJSTVGR1dGUfUjFRtty2odyc8z9aCsttOeN8XseHWDXVxIpXki8y7dAKxiaWaaV5WfSzsWIUYAJ32pw/SH4PYlUAAs5OAN9h/GkytenKxkzaj5P/2Q=="/>
          <p:cNvSpPr>
            <a:spLocks noChangeAspect="1" noChangeArrowheads="1"/>
          </p:cNvSpPr>
          <p:nvPr/>
        </p:nvSpPr>
        <p:spPr bwMode="auto">
          <a:xfrm>
            <a:off x="63500" y="-465138"/>
            <a:ext cx="1304925" cy="98107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4282" name="AutoShape 10" descr="data:image/jpeg;base64,/9j/4AAQSkZJRgABAQAAAQABAAD/2wBDAAkGBwgHBgkIBwgKCgkLDRYPDQwMDRsUFRAWIB0iIiAdHx8kKDQsJCYxJx8fLT0tMTU3Ojo6Iys/RD84QzQ5Ojf/2wBDAQoKCg0MDRoPDxo3JR8lNzc3Nzc3Nzc3Nzc3Nzc3Nzc3Nzc3Nzc3Nzc3Nzc3Nzc3Nzc3Nzc3Nzc3Nzc3Nzc3Nzf/wAARCACLALoDASIAAhEBAxEB/8QAGwAAAgMBAQEAAAAAAAAAAAAABAYDBQcCAQD/xABEEAACAQMCAwUGAgYIBAcAAAABAgMABBESIQUxQQYTIlFhFDJxgZGhI7EHUmLB0eEVJCUzQnKSsjSi8PE1Q1OCg5Pi/8QAGgEAAgMBAQAAAAAAAAAAAAAAAQMAAgQFBv/EACoRAAMAAQQBAwMDBQAAAAAAAAABAhEDEiExBCJBURMyYQUUoXGB4fDx/9oADAMBAAIRAxEAPwDP5Y2/DaRkXWQuhnAGfMGu5JXjiVdSsQO8EnMruMfLf7VxDNH3TpBYB2ZiCrNlXPw5muzMssbvEXVtGkjA0ZB2+lZjVkHnR3lgeUrO8zMzfAjmegoq3gh16Lhwq6AoLjIyRzHkPXyoC4uu81tPK6uozEwUDOR7p2+HOi7HiUMGGzqym693nDDbJ8umPLFF5wBcH3s7Q3dss7KQwUI6jUNmHMjrzptWzjeNo3k0K6MrHVkjbmNqVWlmubm0HdJE4AdtK6ScttjoTmnuOzypDMoTB1acZ075+1YPJpq4GLG1mXd/MwKyvcOCf8UGjH0NTRqssZFyJEVTnxI2Prk4ry7gkiupO6jm7gyuYzOQ/gydOM5IOPOpTHM9sXlSQxhgAcKBqzt0ya6VdoRJecOWD2ZUgIeMMdJII5+Rp2tIibWIsDnQM6jk0n8LhCWxEayhc9V1DkKe+Fx6+HQMMbr0GKpX3MYtSdRbksZIRFXYio0Q+ldCH0qBARDXQhrr2/hw29utf/tWuzd2SgZuod/JwfyogZF3NfCGpDf2A29qTflsTvRUKpLGskZDI3Jh1qEATDiue5qyMO3KlsdpoS+kWcmfPvFxQqlPY3S0dTV+xZLExb1yYqFTjaSED2Uj/wCQH91FR3veFQLd8sfPlSq8nSnthrx9SPuRG0NQvDVoEDIrY94A1w0Q8qenkSLHH4scKuf8lIemtJ7UIF4LcEc8AfcVnePSiTAVYXcUcRhlTTpBi/VUknYnPLHPbfag7ZmRG7vWWGNTBdStg8gOvr55q2LGS2fVm5izjuyAh1nbY45CoXREVhDFPGViLsSuwzvv5Hal7iYBnmkkuLaKS3R0TKkaQMhhvn4V9xuyQBBbqDpjPhRtmOcb+ldNDDFcwyPJ3pmUiWMjBTbAJ+OaFskS29vAVTIihozHEXUtvnJxvjYfM0V8gazwTcLUTdyvelS8kaEs2QoDbD03rT4MopModkVSWV2G+M5B+lZysN1GbaZIklE5jkjKsDhiVcKVGN855dK0a3YSMI8KS4K7Oc7gjyrnea39WMfIyV6WZQioPFFJYYY8oSSV+PhouAJGoLraSOCPclcE7jz2NDWq9y7LE0krrtpa0DYx6+lFRsxgIV/xXXARrfTqz0yPnXTtidrawhssY0kiDQqqDP8Ahkp54dGRw+3Dg6u7GdXOkXh8BitljYgY5BojT1woj+jbfAAGjkBiqbpqm56Lzo3pSortBGivmGlGOM4BO3PlXWa+kyI2KjJwcD1ohEE8bt2jU9xKQGAybgrpPkcDpXE/FLbWFgVm23Y3Eg+XvUKt1OY1T2OJVDBioBOOecZb1NeySOhIW3tgpGQcKfzJ3qLOeiyaPXvw5RHSLTqBAZ5G/M06dkz3vDG5YV/CFBwMgGkZpbkuo0R48vwhj54p67G/+HyZxq1+IZG2woP7ug1WZQVx2U2nCrmZX0FV2bqDWfwLaltlnIztjVyp97WKW4JOFIB1Lj18QpLtYptbFWTJO+QD++keRWDsfpspaNP8hllHb5z3cnPqrH91W6RoYyquyBwFGI2BBJ55xQdnC43Lr8h/Orq1CCQARguMAkqcfD99cl2nqyvyJ8x8ExjCjSBgDYVGyUWy1Ey16A5AtdsF08Dn6ZKj7is6xWkdtvDwKX1dPz/lWdYFBsZK4Lu+gWSPUcZA8KMcKx8ielQtZsIo2mmiQ6WVFVd5ARsPOvHna9m028geBPfTkSM89/gcGq68la5uY1gMLiOPTE0gGAoOzEnqSB9KTEv3BT+Ae5heS+CNIwkIUZcHOQvI53q04BJbWFiy3ETXEkkukqoyEJJ1EEfQUJeiS4eyubYd5I6J3oIJ8QOk5PMnAo3hsaW6zRRSMYIxiS3VgzbnYA+RON+W31Y/tK+4E8kyyRWwhjWBHEiSKdLMM7A77YyRt5itLs5FSWN8SHS2cjr8KR7q6W4tZLj+rrKRiN4VOgPkbEHP2x8KfOHwxIIYjIWVdl3JJA5chty5VzfMfqj+oyV6WY2rM88ktuuQ7E+GU4wT88VYWqSQ5lkjDmPDqROGxg9B5/zrua/sp+JXUpmto5pJHZw3D8lSSSRq174865gnRUYGaCUBSoDxsC22xGDzPrXVvhYM+W+ht4ddNdQCQLIRkjLECnrhufYIM/qDrn71n/D0iES6TbNsDgJq+PKn3gyBOGw6eRGr3dPM+VValP0h0nTlZCwK91aQWJwF3OeVfVzdEC1mJ3whOMZztUGmbmSxltWZJoGSSbVtrYMcMeeN6iLWoI0hCQOkTn91ctfxdxFGJnYqcuxcAk4A3HIb77V4THHNlpJhgHwu2AfoOn76onTYHcpdkjFC6YiUgsMf1In86dexEhksrnOPDLjlp3xv4enwpFWa1luF1yzYPPE//wCd60TseuOEah/ikODnO21HPJE20TdoIZ57IQwWrXAZhrCnBUDcHmOtUicJkQAHhEq4696c/wC6mTiSzlUMGcDOvDhfLHM70CFYf3yynzxMlYfI1WrxlHS8a6nTwmgGO1ljI/AlT4tn+NFe0rGBrbJG+CD/AAopRwhgDKt1j9mbb7VzPD2V2Gq7E3/l6pJD4unpzxSVoTVZzgNvevVL/sFY2FRuKmb05VEa666OWLHbzbgg/amUH7/wrOq0H9IR/siEedwP9rVnuKjGz0HrG1nNmKMmJh43bBCjyA+FC3UT290jQiPTJH3kQkfAZc4AOT7w239RVlfSrCg/DBBzp1e6D64ryS4jmSBZrOJw0oWJwQ2nA2akxT9ytT8FZfSz2ycOEWr2hkDsXB3Zn9RlTj8hR9lPE/tDQRloMHvZkTDEj9XO5IIGOm+KqbuUGaGaQMZPC75HifBGDn5CrHgPsN7Hdx3YMJ15Bj5BgSeXrkfMUx9FF3yHXscVvDJGZIndo2WNok0qrb4zknffGAMbmmrhvFYZmPdoyuoJBKDY4PrWf39tJIZrmG4xboxiEIPiwTzz132552NaVYqFSJxA6swGVIXAJA+29czzts7G/kfDnZWUZKi37ANcvd6B4v78sM9CBvj6VYFmWzkGu+wVG8oJXPPqBUE9lY2vFLyANZlom0d8k7guwPiOnJxnyzXTxRRRTLbRrgx7vFdKVO46czzrq3jgxpvpDJwNWktcr3zKWOy4UZ8ya0PhQxw63Hkn62rPz61nnCrGa1ttF20b+LwFpCQM/s+daHwffhlvnHu9F0jn5VRVLeUP22vv7CgKjvZGgsriVASyRswA5nAqYVxeyLFZXEjqzokTMyrzIAOw9asBmThyrwJHO4GQcs2EX5fHyzRD3jS3czu7994UDgnLqPkSRknn67VNDLYPHHEC7O7jxLdDV19OW+fl9ZbqC0huDF32WGC2bjTzHr+dCGs8E3PHQK0F3ckMlpPIEOQe6Db/ABxWh9kgg4UQgx4zkfSkFbnRKiR3F1huei4JB9OdaF2YjKcK3bJMh3+lB9ls5S4J+JojmAvM0ZUkhVbGvltVXdmPTtMwxvnbJ9OdW/FZLWO1/rio0bMBh+WelVs0tnKjL4NJG6hyM/euT5cP6zef4N3jZ2rgqjcxY/FZCOusKT9qjjubU3MSx28DEuMHA55op4UU/hRS/wDtIP51E44gBm3huTp33hQ/DpQnh/5Nvpc/6hlf61Ea7GyKM5wAM+dctXaXRw2KH6RD/Z9ovnOT/wAp/jSDmnn9IrfgWa/tOfsKRajLz0HhG7iTSjwRB8+0zYYZ5+7ncEc/pXEUiPLbFLuaV8FGwoGvJySRjYelQ2lrHf6p5S5ieXQI9fuAAnVvy/lUQXTxKVV1K2shVjGAV6EjoMYI8yartFZycSPHOLWKRG9oLYaZjuVyBjHlUcEls3EbrWiMoQohidoxq8zjz2FMXB+E29/YrNdJJ3pfZu91HpgZHlREnZFHLGC+fL9JU1Y+mDVVcrhhcN9FBqvBaw2Mk6xwxAHQmlgx3Y5PPny9afeB33ecOtJJ5IhOUUuS6qScA8tNKS8DWGUwSTBtHh0wLq5eZxgfOrKO0VQBFbqCP8b7kfDoKzeTp/WSx7Fp44KDtHbjh/H7uGKRntYyCMxasZUH3tJ6mvLWe3khlAW3fETASGBA3xB0A5+dEdr5ILnjk6otuDGscbJ7QUZiqjcqBg/c7Degra2uELxxqx1NoIinQjfptn03rbjE56M+1PLLzsxHLcs0KSCHI1BtOWb0BO3SnZ+K2vZrhtst+JCsjlUPeZPnzbb70rdjklaS1kcMyOh0BSBnY4+NXn6QJEg7PQPMZVZrgKnuqDsc7sCOQPSstaj/AHOzPGB7mlGWsMs4e1/BpMAyTI2ORQH8jU1z2g4ZJZzey3BebSVRO7bJbBAFZLbPcyyakSJ15bJG3w2BH2q6t5Atm9sIFDoSWbuyp+H/AEa0PvBRN9M6t7PiGIA0M8iqQFVoAMEYAOyjFEy23EWvJWHfu7lSSBkHA2xqFV8JmVUlLoQpBOq3AH1GPKjpvaWuXaRwGIBKzWv5YNCUs8MCl7fc8j4HfXMweSCQErp8a4yMeeAK0Lsy2eFKB0ds1nCl47lCXjK4OQislaD2SkD8JCEDKOdx1zvRrsal6eSwvrdLuHu5Lfv1yGxgnB88CqyThdrEP+CC/FZVq4ePvHHgiYgHxSgEL9ar+KyC0haSVbTSoziMjJ+Wc1xvL+o9fCNGjqVKxngq3EMfux8s7CQjG/rQb30y3EcMKEayBzQ9agn4nY3DYCasg8iVB38iahtZhFcobeIrG8i6mPixuOu+OtaNPR59SOjDi4b4bHI+EY8tq4LVFJd2yxSSmeMRxnDvq2U+teQTw3IzBNHID+owNdNHDyJ36Q3zJaL5I5+4pLp37cWrTXaBW3jiyB0OTSUYpAfdP0qMbL4JY7e3luHZ5ZopnUEwImFQ8zknbYf9Zqe2it0VJreWe6dpdJdD3Z2GfEGxj/tR0kcwWTDsVk8ITPuqedct4bF5b+TuYAVYSMBr1AjbHTpypW7PBXbjkteyhxbTxhUK96WBU5G/T47femNFGBmMYpU7OxSrNJKroYXViNGT4g2N8gb4xy86ZoXbAxiqUuSJ/AJxBNNyzLGd+Wd/z2FAyo7gAZx6bY+f8BVlxCT8VQfG2n3Rvj18qBklCqxJOfNW5fOiugCJfgNxW8iup1hPesyubMEsck41DB+tewHRZSHVGxCE+Esrjbpk4Pw3o/tGiw8TjaA3Cd5ArnupcJqJYHUD1yp3HpQ1uxEjSNPH3mPEZF1ZH39PKn01jkpEW+UM3ZWeNLmBEjiBYMBkgkDTyAq1/SNdvFwGyYSYX2rLMgCYGluZKkdRsRzpb4PPJZziaJRMwGSM6Q2xHxHM1dcW4i/FeDGzitpoptasXaQ6VAznJBBG1YeH5SqVxg0ak6mz19inFLHLIhnj1gnIyIn+uMGrmzRRaZCBSznPhAPOqWCeQDS3cgMAAXnwcDls65+9XnD5ozC6s0YcPlvEvUdCOlbGsMRpe89tgyZaFyssmST4SVyDnzzn7VbcQAM8ZJ0v3IByAWIHLcMT+7fzocRzJC7SXFsw1Egq2Bv03q3bgvFbiG3MUFtIixAARsnl5VJXPRe41YXJRzhTOilhkttlCf8AdT32NZRwt1C4If4bY226UicRMllcNb3MccM0YDOuQNIOPQ00dkOO2Nvbyo2pgZQutACvLkPP5UbXJWXTnDGie4Czw24yZZyRGBnmBk9R0qo4tDNd3UdrHEzOi6mBycZ2HU+Rq8t+J20kbNBMq5IB1R7+nOhuAwG49p4rKkivdv4MjA7tdlx15VznKryXa9hjylhiHc9m+J2rHMDlQf8AAocH6ULPG8KYlXQw8zp+xrWjFnJ2b40Nc2FvMuJ7eOT/ADIDWlajXaBtkyeJbq9Dww65Qg1MsXLY9cfHnVu/ZHiPskc0VzEszLkxlzt8GFNHGLOy4fYyyrGEDroEca6TITsFGN8murGO6jsYBOsMcwQa0t/CoPkBVvqN8oClLhmbcUsu0FoCbyO5ZMY1ltY+GQTiqT2uX/1D/qraGmIz3ikeuMVAVtiSTGuT+yKstVrtA2/kzm/kaOEMsZdjsAufL0quvJZBFFbqz5Ry5OBqVivIn0H5ip7uOZbhbnUdEeCArH1yMfEg5qC9gMluLmOJ1IYd7GqFmBIJyvXYY9Dk55UISRLbLnstGy+0RqrMiPnVJs4Zhkqc+mDtTPEHA3U4pL4ReRcNeOKQNIzyOZGfAZCcaRnrsT9cU12V3HPHrj1qM42IP5GpeJ5ZXejniylnQ9Cu+5x8+lCRwqR4izDyFE8VkyFcRPOVHIbfWluXi73WUjmiTI9xHwMeuN6k1L6LqXSyhx4W4ubdxPEmEkKr+GSMADfJ2Pyryfs7wq5PeG2WNukkJ0n7bUJ2UN4tsZpJxcJJsqFypTBO4260wiSMnMlvKvr3er7jJqrjLymGbcoVJOHW/D5WRIpJCNzLPsoH7/vXkpeS2k1MUjKEFsacDHTy+NXPF4baRkuIpUZ08OlnJZee4B5fSl/iEpa3lVMBe7OWLEbfLf58/Lzq8Qs89h1bu1lsWYr2TUFLNGoGGBnJJ58tSj0pu7PcNftBC9vdv3Edo5liYKraiTsGO48/tSy88UM79+ZpinJllZvXA1EdfOn3sl7TbSG2ZwYVtiWMaBsnUME5+J5U6uOhMznl+x4/YtSGbvrcKAWLSQA8hnoRSVw+4sGupf7Jgk7qQoCrrHgjqMkH51rUTqyyxkqFaNgxRTtkb7fSsRS8jWWSJZeGtokdfxo2RiAcZJXA35/OhLbzkv6aXqG65W0vLZkm4fdMvJWecuobpzJFe2VvaWsiRQRzwqw1Ln0xqOwx1FVNtcRiNtAsw3LMM5P2OaMgEkt9HIDssRVVV8nJb/t9KpVOZaSOn4viaFVNLv8AgtNUr7JcTxoCNxGCAc9dvWnDgz8X9iWS77rvTkd1INLgDbcrt59Kz2+eVItCiVnmbSFznV6DrnOK0Syd7aygjntrpCkahiw73fHUjf7VnSeMg/UHK1Nk+wb/AElJH/f2svqUAkH2wftUh4vZJE0ktwkaqMtrOnA+BwaHjvLeQ6Vlj1fql9J/0tg11caGiYSRCRce4R73pg0VlHPaArfjvCeJcQ7qK+ikkjOIU041HGSwJ97yyOWKPcKxzsfnS9wKOG9M/EoeGmz/ABGhiJ0hnVdi2BtudW/XFWBMkZOQR68h9eVWfDAFvErb71B3C+QqP2t1G/iHrXBvWz7n3o5RMGTS8Z7q9SBdCxqwEkjn57b1LccWhgXXao03WTuzgDrz88fmKrjZW13ce0SyyBSQSEwRtsdzjyoieNYo50tI1dCDkFshTsAN/r8qvtngqnXuS2kbXF/JK7iNXZTh99R0504JFWtxavZWstysetVZcJE5Q5OBtnb70sXLSW8gYFWkEa5HQkDH051JbX4kDLc2iyQyPpKAkg464zio9J3Sy+ANTcbH2XS8b0ZhnN9bkgArIA23/XrVV34dGR+IZUEgRzW4cBckDcNnljmPpUstvYKq9xC0bbHKnAB+AoSUa4lzcayN9D6lIwOW4P50yNOYfpFLRel3zkeuxPE1uOFmCdUzE5RCq7FVAGc+uM00xtA+NBx/lYj7Ul9mnESIkF1qm7oHSFBCg74+PzphFxKMa4YXPngr/GkajxRriVS4Z52mj028MmqRhq042K/E+fw5edKN7KTazMrFRpJUk8yRgE/u+tNHFbnVw2UNa8xthywHywKT76QyAoMkkgk55fzozXuWqG1hgMcrI2RrznOdZ3PzzTZ2X4tBDxiFGuVgh9lZHaSXQCQNhmlUIQdzn5UXbbODihVt8gWkksI1SyuRPJpWcuhGGKsrbEeY+HOsgE9weK3dv7U4t4WYLGpRiyjPLV5fA1Y7Zy0a+hFVhijMjEoQcncVfT1XLFPRb6ZbqslumnQHQbFntFB/1BRXUci+1KyLGCyHwKhGeXlVWGZeUsn+qpYLuaK4SVZcsgIUnfGcfwq2prVUuTR4m/S1U3Kx85f/AAaez3DLi74lb3skam0gbVqdidTA8gPQgU/i4jPIlfgc5pN7LXl/NZvNJZI0buSswm0mTz8ONscqu0u2B/EtLlPXSrj/AJSaz4t9E17V6lP8lw5hmTTMElXykXP51V8XHDeH2ElzLNJaRgBMwysoJY4AwNuvlXwv7bHjlCej5Qn5Nis77adpTxOVrG1dPY4pfEyjJkcfuBO3nimaaqn0Z6qZQ48OniWzhThd5BLAqgR45kfIj8qJN/dR7S25PqhBH0OKG4fG/wDRVqlxb20b90uYlXCqccsYqUxovuqyj9gnH0/lSmqTLKkzmfidiqM9x/VwoyzPlPn0pck7YcDDsFvrlgCcFeR+G1WXG4EueHzR+2dyjKQ7kD3evwrG5japNIkffOisQr6R4hnY0/SW5ci9SsPgvkaOPEciobfAIdyPE2f+9RzXNrDE8OpyGbUxTJPzqsu2JfB5A4AxyFe92htmyo8OrHpgCm7ELeow8lLoq6FjGUAG/kevXNExAImkVzYqGtYsgHw0QUUDlSar2NWnCxkjH1FdhdQ3AxXPLlXJ25VUai94BxGDh6Oktqs2rHiPQDpvtV9BxvhZ96B4v8u35GkqJjjnRUJJXc1VtoP05Yz8X4pw9+Hutq8ryuQoU6sD1OaVT5knJ86kfkajI8NDOSyhI81HzFEW7b7ihVPjNEx1CEzMMUIVUk/Gp25UKTufjUQMHWhTXqx5IAzucDAya5B2r55HjjZ42KuqkqwOCCKJZcI0Thhay4db2zBGMSBSUUpn5UdHeLjx5HxwaqIp5SYVLkgqvPfpVkEUgkqM4o4ZiYS1zG0ZIdTgcm2pIhsrm/46OJ3ccBjiOYo02UkFgBnz69c0x8RGm2bTscDcH1xXAAQBEACqMADpR3OUDamdjicwbTLauV/XUqw/PP2rhuL2hJSTVGR1dGUfUjFRtty2odyc8z9aCsttOeN8XseHWDXVxIpXki8y7dAKxiaWaaV5WfSzsWIUYAJ32pw/SH4PYlUAAs5OAN9h/GkytenKxkzaj5P/2Q=="/>
          <p:cNvSpPr>
            <a:spLocks noChangeAspect="1" noChangeArrowheads="1"/>
          </p:cNvSpPr>
          <p:nvPr/>
        </p:nvSpPr>
        <p:spPr bwMode="auto">
          <a:xfrm>
            <a:off x="63500" y="-465138"/>
            <a:ext cx="1304925" cy="98107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4284" name="Picture 12" descr="http://t1.gstatic.com/images?q=tbn:ANd9GcSNEuO4rCzpQ2FCuGFmRf_AGVKSe0mgZNTOyURzi_O4R-K_Hud-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14942" y="4500570"/>
            <a:ext cx="3214710" cy="2214578"/>
          </a:xfrm>
          <a:prstGeom prst="rect">
            <a:avLst/>
          </a:prstGeom>
          <a:noFill/>
          <a:ln w="57150">
            <a:solidFill>
              <a:schemeClr val="accent2">
                <a:lumMod val="75000"/>
              </a:schemeClr>
            </a:solidFill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 descr="Dan Brown bookjacket cropped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80335" y="0"/>
            <a:ext cx="3163665" cy="4429132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5929322" y="3905912"/>
            <a:ext cx="3214678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bg1">
                    <a:lumMod val="10000"/>
                  </a:schemeClr>
                </a:solidFill>
              </a:rPr>
              <a:t>Дэн Браун</a:t>
            </a:r>
            <a:endParaRPr lang="ru-RU" sz="2800" b="1" dirty="0">
              <a:solidFill>
                <a:schemeClr val="bg1">
                  <a:lumMod val="10000"/>
                </a:schemeClr>
              </a:solidFill>
            </a:endParaRPr>
          </a:p>
        </p:txBody>
      </p:sp>
      <p:pic>
        <p:nvPicPr>
          <p:cNvPr id="53252" name="Picture 4" descr="Deception point rus.jp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8596" y="1071546"/>
            <a:ext cx="1905000" cy="2886076"/>
          </a:xfrm>
          <a:prstGeom prst="rect">
            <a:avLst/>
          </a:prstGeom>
          <a:noFill/>
        </p:spPr>
      </p:pic>
      <p:pic>
        <p:nvPicPr>
          <p:cNvPr id="53254" name="Picture 6" descr="Обложка Код да Винчи.jpeg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214546" y="0"/>
            <a:ext cx="1905000" cy="2609850"/>
          </a:xfrm>
          <a:prstGeom prst="rect">
            <a:avLst/>
          </a:prstGeom>
          <a:noFill/>
        </p:spPr>
      </p:pic>
      <p:pic>
        <p:nvPicPr>
          <p:cNvPr id="53256" name="Picture 8" descr="http://t0.gstatic.com/images?q=tbn:ANd9GcRGmV4rYRAM5fd4_yeRcIauJUTDZYT4Mx4WinQkCwFaT7jLeBVtY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143108" y="2928934"/>
            <a:ext cx="1752600" cy="2609851"/>
          </a:xfrm>
          <a:prstGeom prst="rect">
            <a:avLst/>
          </a:prstGeom>
          <a:noFill/>
        </p:spPr>
      </p:pic>
      <p:pic>
        <p:nvPicPr>
          <p:cNvPr id="53258" name="Picture 10" descr="http://t0.gstatic.com/images?q=tbn:ANd9GcQqJKgN0sCBM-b3JqOYyjaz829-AwbKxw5U6d6XQst6E_kFDTlB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929058" y="3857628"/>
            <a:ext cx="1743075" cy="2619375"/>
          </a:xfrm>
          <a:prstGeom prst="rect">
            <a:avLst/>
          </a:prstGeom>
          <a:noFill/>
        </p:spPr>
      </p:pic>
      <p:pic>
        <p:nvPicPr>
          <p:cNvPr id="53260" name="Picture 12" descr="http://t2.gstatic.com/images?q=tbn:ANd9GcQDvFhc2fEPD2EJgrsLmsmcmESnW0kudYsW9zNO7Lr2IOEBMmYd"/>
          <p:cNvPicPr>
            <a:picLocks noChangeAspect="1" noChangeArrowheads="1"/>
          </p:cNvPicPr>
          <p:nvPr/>
        </p:nvPicPr>
        <p:blipFill>
          <a:blip r:embed="rId10" cstate="print"/>
          <a:srcRect r="5759"/>
          <a:stretch>
            <a:fillRect/>
          </a:stretch>
        </p:blipFill>
        <p:spPr bwMode="auto">
          <a:xfrm>
            <a:off x="714348" y="3786190"/>
            <a:ext cx="1714512" cy="2514600"/>
          </a:xfrm>
          <a:prstGeom prst="rect">
            <a:avLst/>
          </a:prstGeom>
          <a:noFill/>
        </p:spPr>
      </p:pic>
      <p:sp>
        <p:nvSpPr>
          <p:cNvPr id="11" name="Прямоугольник 10"/>
          <p:cNvSpPr/>
          <p:nvPr/>
        </p:nvSpPr>
        <p:spPr>
          <a:xfrm>
            <a:off x="0" y="5786454"/>
            <a:ext cx="3336170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b="1" dirty="0" smtClean="0">
                <a:solidFill>
                  <a:schemeClr val="bg1">
                    <a:lumMod val="10000"/>
                  </a:schemeClr>
                </a:solidFill>
              </a:rPr>
              <a:t>6.5 миллионов экземпляров</a:t>
            </a:r>
            <a:endParaRPr lang="ru-RU" b="1" dirty="0">
              <a:solidFill>
                <a:schemeClr val="bg1">
                  <a:lumMod val="10000"/>
                </a:schemeClr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928926" y="2071678"/>
            <a:ext cx="3071675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b="1" dirty="0" smtClean="0">
                <a:solidFill>
                  <a:schemeClr val="bg1">
                    <a:lumMod val="10000"/>
                  </a:schemeClr>
                </a:solidFill>
              </a:rPr>
              <a:t>81 </a:t>
            </a:r>
            <a:r>
              <a:rPr lang="ru-RU" b="1" dirty="0">
                <a:solidFill>
                  <a:schemeClr val="bg1">
                    <a:lumMod val="10000"/>
                  </a:schemeClr>
                </a:solidFill>
              </a:rPr>
              <a:t>миллион </a:t>
            </a:r>
            <a:r>
              <a:rPr lang="ru-RU" b="1" dirty="0" smtClean="0">
                <a:solidFill>
                  <a:schemeClr val="bg1">
                    <a:lumMod val="10000"/>
                  </a:schemeClr>
                </a:solidFill>
              </a:rPr>
              <a:t> на 44 языках</a:t>
            </a:r>
            <a:endParaRPr lang="ru-RU" b="1" dirty="0">
              <a:solidFill>
                <a:schemeClr val="bg1">
                  <a:lumMod val="10000"/>
                </a:schemeClr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357554" y="3214686"/>
            <a:ext cx="1641796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b="1" dirty="0" smtClean="0">
                <a:solidFill>
                  <a:schemeClr val="bg1">
                    <a:lumMod val="10000"/>
                  </a:schemeClr>
                </a:solidFill>
              </a:rPr>
              <a:t>8 миллионов</a:t>
            </a:r>
            <a:endParaRPr lang="ru-RU" b="1" dirty="0">
              <a:solidFill>
                <a:schemeClr val="bg1">
                  <a:lumMod val="10000"/>
                </a:schemeClr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0" y="2857496"/>
            <a:ext cx="3199915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b="1" dirty="0" smtClean="0">
                <a:solidFill>
                  <a:schemeClr val="bg1">
                    <a:lumMod val="10000"/>
                  </a:schemeClr>
                </a:solidFill>
              </a:rPr>
              <a:t>3,7 миллиона экземпляров</a:t>
            </a:r>
            <a:endParaRPr lang="ru-RU" b="1" dirty="0">
              <a:solidFill>
                <a:schemeClr val="bg1">
                  <a:lumMod val="10000"/>
                </a:schemeClr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3500430" y="5786454"/>
            <a:ext cx="3214710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bg1">
                    <a:lumMod val="10000"/>
                  </a:schemeClr>
                </a:solidFill>
              </a:rPr>
              <a:t>3,2 миллиона экземпляров</a:t>
            </a:r>
            <a:endParaRPr lang="ru-RU" b="1" dirty="0">
              <a:solidFill>
                <a:schemeClr val="bg1">
                  <a:lumMod val="10000"/>
                </a:schemeClr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AutoShape 2" descr="data:image/jpeg;base64,/9j/4AAQSkZJRgABAQAAAQABAAD/2wCEAAkGBhQSEBUUEhQVFBUUFxQWFhYYFxcXFBcXFxQVFRcXGBQXHCYeGBkkHRUVHy8gIycpLCwsFR4xNTAqNSYrLCkBCQoKDgwOGg8PGiwkHx8pKSwpKSwsKSkpLCwsKSwpLCwsKSksKSwpLCksLCkpKSwsLCwpLCkpKSkpLCwsLCwpKf/AABEIAO4A1AMBIgACEQEDEQH/xAAcAAAABwEBAAAAAAAAAAAAAAAAAQIDBAUGBwj/xAA+EAABAwIEAwYEBQQBAgcBAAABAAIRAyEEEjFBBVFhBhMicYGRMqGxwQcUUtHwI0Lh8ZJigiQzQ2NyotIV/8QAGQEAAwEBAQAAAAAAAAAAAAAAAAECAwQF/8QAIxEAAgICAgIDAQEBAAAAAAAAAAECEQMhEjFBUQQTYSJCcf/aAAwDAQACEQMRAD8A7HCKEpEFkWgiEEEE2ICKEaCQxJQhKRIAJBBBAwIiEaCAEoJSBQAmECEEEAFCEI4RwgBKEJUIQgBMIkuEMqBBQglZUMqQxKCXlQDUwEIJyyCAFIgE2cQEQxHRAh0hFCb748kXfHkgB2EITXeO5IZnJWMdhBM+JIqvLdSiwJMJt1Zo1IVfUxRO9lG7xZuZosbLf82zmi/NN5qolAlQ8tGn0lw3EN5hK70c1RF/VKbVIS+4PoLo1hzQNcKBh8YDZwU9jGnRaxly6MZQcewvzARfmU53YQDFWyRr8z0Q/MHknsqGVADHfO5Id47kn4QCdAMZnoQ5SUEqCyNkdzR9yeafRhFBYx3B5oJ+UE6HYeVABGgmICJGggAIIio+NxgpMLnaBIA8ViwwdeSrX1STdU1PiDqtTMTqdJ0HJWRqLBzs6Y46FvKRKTKOVk+zZIMlJhGjAUsoT3aPKlEIQpoobTtLFluiTlTdRqTbjtC4p6Zd4TFh467hPhZyhXLHAgq/o1w5oIXViyc1+nFlx8H+DqCSjlbGQEESMJgGgiKCQg0YRIJjDQRIIsBSCCCYBIIIpQAcrJdpuKg1O72brf8AuP7LT4rEZGOef7Wl3sJXFqnFnVKhLjcuJO4vBB9FMtoqDpmnw3EQKgAiDMx8lo2OsFzvC8Q8bTuPbqtzgsVmAC53GjpjKyag5JmEvMoNUGxqeyJDUeZACnBApvOUUlRZSQZKbel6ogxQ0URn6qZwnFQ/KdHfXZM1GJh9QNIkgJRbjKxTSlGjUISkUnyARuJS16R5jAgEEAgAIwUSCBCkEEExgQQQSAUgggFQBFEgQggCn7X1MuBxB/8Abd87LhdJ9/Zd17W0i7A4hrdTSfHoJ+y4VQ5IBFtw53i6i/npaFsuFVYHXl6lZHh9EDK4nn7jmtNw2pF4Gv8APssJHRHRoGVpgFPHRV+HqydP2UwPWDOiJIY+ycpiVFzqFU7RNYYAkx5JIpovmtnZBzFjMb2uqGMvhb5RPUE3PokYTtMTq4+v+USkvA1jZssqS+pCr8Hj2uFz8x5pjjGOysJh8CLhs6mLAkFZSlrQ1G3RA45xtwdlY4NgXPL1THBqTa7XOdVMtMHxNYL6GXSTvsFWYgtEufJDdNJ0kucTpMc+WqbwfF84Dm0YFodLHuAIcbWtoZTcJONlSq+KezovDOJ0qdMNNYEAxJc2R02kX1AVtTrhxIG2qynZNjAC1zWmRMkCeR1votJQrBrGgkWaB8l1YW2kcGaPGRKKAKjjGs/UE6yoDoQtzAcQRSjQINGiBQlAw0EEEAAlGESNUARQQJQQAziqOdjm/qaW+4hcHw+Eyve12rXFp6ZZC76VxrtThe4x9ewAc4PbyIeJ+spMceyGIDbdQOit+G1bDe/0ELPd/eIJEiwEm/QK2wGNDTER8r6aarGR0RRtaVINEBOEKvw3EHOAy03O5k+EemaD8kT34ggwGN0iSSR6C3zXOzpih7HYogFo+I291X/k+7Ae9rnScrZFibnQ6j91AxhxAJDjIJ1ATZo1HiHPf5ySSDYiSbKas2poVxTi9PNlJzPOzAHGwmC4wBA2Cb4dQFR5Y6Wka2v76eqmU+zNKWuymW6bdOpUp2EuIMAb6ABU+KriEeW7I4w+UOa0uBHiETByuifotJVYKlPK7cQdj/gqtpMBgNFmwHO53zQPWCprasFFJsVFHT4aaYNN0OB57xv5o2YIU9MrR/Oau6tIOEH/ACmRhBoI9gsZNrRpS7ogYV7h8Pv+yxXbPiOIp4pze9eGOAe0AkAA7W5EELo7cJF1ivxIwU9y4CSM7TA8iPut/jalXs5Plq4X6MezjlcGRVqf8irfhv4gYqkfjzjk791nXYZw1aR6FIhelSZ5W0dm7M/ibSrEMq+B556HyK3VKqHCQZXmBpXQ+wHbxzHijWMtNmuO3QqJKuikzsCCbpVMwkJxQWBBBBACkEEFYgIIIJDGcVXyMc46NBKwOJ426rUJfQa9mkmC4jyNo6LdcTpZqTxzH0usbhqAFQDoVjk7o7/iRg02+wsDw/DOY59FoEyDEggibRsqh2AFMiABN568pVpxZ9PDObkmXmHNHLUvPkir4cFlwdj/AD3WRrKK7HOH1bQddFPY7eFBpPAAHQXHSye7xSwRJqNDlGfgx5J+g5O1MOXRDi28mEuJomRG4C1sw8iQPZPUeGAfFc7XJj309FZhtk1Xr5R1uqUUjPlekQ8SwMA6qO5xBFrJvidcgBxFtzy6qtxfaKm0R8TuTbn2Sf4aJaNBSpZhayKo2LnyWVpdp3tPipua3Yk/slYntM0loLrzJH0Wcyl/01YuE1hKbXYgNcAQQ6xvEKBhOOMIF9f9+il0KzW4mm8mNQT0c0jVKDpoyyJuLRc1uA0XCCxp9Asj2i/DKlUaXURkd00PmFuKeMY7QhPyvQT9HmNNaZ5s4lwx9CoWVBBB9D5KMHQV2j8QuzLa9EvaPGy4P1C4sQtYuzGSo7V+GnaY16GR58dOx68itwCuBfh9xQ0cay9n+E+ey71TdIBUNU6LXQuUSCCQxSUmqbpAS5VCQpBJRygA1l+IYHu6o/STboDb5aLUKJxHCd4wjfY9VE42jfBk4S/DJuwGeo4u2EBJqVcwjeIPopMEOlwIOhI+42KbfgR4ntcSeRAEALnO+btFW+qWnnuAfPRPfmJEkR9ky74iI3I99iUdRljHl/tSyUTMPXspeHxN/wCc1RYKqdD1F/JTWVtxqffZIpF931lFqVBqTAUQ4zwHoLjrEz8wstxPjJc4gOsBH+/ZHYKjU4zizGtNxyj32WRxtcGq4AADYARcidlXDEkkBxi4nmb6a30KXVf4h0Ec9LgkqqBS8RJNLHVWiHHw2BBEgSLEfL3USpQAJv4vmDMapVSvmGUC06+UZfokfkXnYnWZtMnVTotY8jXRF/OPaff7LQ4bHms1jATmJDR5HT2VPiuDPygugDW3IKdwmkGFpJ/uHl4SN/mlJxaszSlBk2vhq+EcCSR6mD0K3/AeKitRD+l/NUnbjHMNINBBcYTvYvDH8vfckhXH+ZUjo+S/u+N9klTsv69QPaRtC4uzsma+NrUm2DXe0rslOiWgyuUv7TjC8RruiQSB7Lqje6PCdeSBxPgH5KvSvfO31uF2McSyUmugmwXHuO9pG42tTytIOdsTqJIsux4fAB9JodyCHY0SqWOzAHmgjp4QARyQS2FEIcU7uix0EyBproE43jIyZoI6bpuhw8VKDA79I+gUhvCmBuWLKyAzxMGI3UqrUIbIUehw1jdABClwgZXMxtTISW3vAnYaIzjT3YJBBOyn5RyRGmOSQ6M3iy8guDSSACesa+sKmrdomBryNSIg+S1j+L0u8NJjmuqQSQ2DlAt4iNPVZLiHAvGdgbhYzi0rOvBkT/mQ0ypmgjcD5xdPUgRrp/v7KDU/pkN5W9E87FSd95E9Fmatjj2C9tQSB1Nj9FHNY5xtYj1G/shUxdjOmnrIP88lExOIuTPJ/vaPZSXElPxGZpj+8DMOoMHXosljw7vi0fEDHlc/utHgMazNDhHhLT13n+c1U8UokPzNkh2+0DmfZOOmOWyRguzRqeMvLd7R8pU6nwNrP+rnOqf4ZVd3YDobAA1vp8tFKOAdUacrhNxbYhZ82bQfHoQzDUmAEgNjbU+yj1+I0w6Bc8t/8KLi+F15s4RvN/WPJWPCeDBgDnnOTFzb6Xjopk9GnObf4N4yXMiAOXW08lT0pcWsbrn8Ma6CLdSrvi7y0gtb4Ry2vt81H7C4TvsY+qR4aQ2sC8yBpaYzH2TxwtHLky8WP8P7J1qrwasgdbkrfYPCimwNGgTibxWLbTaS4gQuuMFEw+R8uWbT69ELtDxJtGg95OgK8+YvEmo9zzq4k+5Wt7e9sfzLjTpn+m3U/qP7LGLogvJ50nbou+xuBNXGUxEgHMfRegqDYaAuZ/hT2eIBrOHxWb5DddPWcnbs0SpAlGilGkMRQZDQOgTiSCjVkhyjlJVfxvjlLC0jUqmBsB8TjyA3QBJ4hxGnQpuqVXBrWi5P06nouU8a7dYvHVO5wjXU2Tt8ZA3e/Ro6Kj7Tdr6mMq5iSGNIys5a3jc31Ujsh2uZhi5tVkh5EvaJcD1k3WkI+zOcn4Og9h+zX5Wic5DqlQ5nuHyAJ1Fz7q9x2CzstZwu09UXCsayrTa+m4Oa4WINv9qaqaFFtbOf8cYcuYg2s4aQQqMYwi+kW30O/muj8Y4R3gJbGbcHR3n16rm3HeFVGuMZhGx1b/hcbhxe+juWXmrXY2/iofOUwACR1d+ySzGy5hefDp1vYfzqqSs0tmdCNQL/AMmEzTxVxEzG/uq4ehrLXZoKt3OJIgty66H4YnmnsVxPu2tZIMQJ0EHmPRUAr5gbxrb7/QKFVxokXNgL9Qksd9jeWkbbD8UkhrTJJ0O4AJ9dfkrHB42WktkBr8vVxIEnposHhOMnoDBAO4EXj/iLK74dx9jQRJE67gHYidT0USxejSGc2D6rWsJJknrB5aqI3i7CPFv4dfKCs/W7SNg5nAgzIA8QJzaAWN4Cpjx4yCBpqP7Y0i29zfyWX1Nmr+RFGm4tj2im9xcfDI1O9tPXX91Z9lu1uFo0BTp+biQQ5zzqSuY8TxlR51hosBNzfUndMUsYWZSHGxv5LphhqJwZc3KX4db4t+JbKdgx5PlA91z/ALQ9tq+JsTkZ+kb+ZVW3i7s0mS03AJmD5lLGJYT4mAzYHQgrVRrtGF2V8q87Kdm3YusBHgBGY/ZM8O4VTqVA0vygkTMRHQrt/ZzglKhSaKcRGo36yiU/AKPssOGYFtKm1jRAAhTEgJQWZoGggggABCUh7w0EkwBqToPVYTtF+JtNrXtw5BIECoR4S7k1ouf/AJaLQhujT8e7T0cK3xul5+Fg+I9TyHUrjnbLjdbF13OcWllOQ0NPhaCY9SbXUXHcTdXc7v3yB4jzM6NB57xO6q6pIc0MM3kDXU7zuqgvJEmBlUQZsY0InN5H+06JvvRmuDrcE6jzRuBcCXggBwBcBoeRKQSCYJNtDG38+q00I0PZLtg/A1BHjpuIztPzLf8Aq+q7bgseysxtSm4OY4SCP5r+y85BlgZBv622I13Wz7FdqRgqjqdSXU3xmIMhpB+IDfeeadok7FmUXH8OZVEOHkdx/OSdpVQQCDINwRuCnAVLVjTro59xzswW7W2Ox6j9lkcXwEtdOoO9+S7dVoB4IcJB/nosvxns+WyR4meWnnGnmuWcZQ2ujshNT1Ls5TX4bGg1uDf7quqYFw005roOI4QSYiBMtdNvKFWV+EkXNhef0pRylyxGTGBJFjr0Sm4I7zqYPULTUMFlAMQOo25zqnX4QGwgnXy/lkPKJYTO0eHOJAAOyuOHcOZVL6cXcxzAdYdEgj1ATvEHGlRcdyGtk6hL7OYYjKfI+uqjk5KynFLRi6RDXQ4SQTI8rQgKgBPhmdAZgSrftdhO4x1SBAcQ9vKHjN9ZVO9pJ5brrW9nE9aFtpSYsABPmlUaYPxOidE02lJAJjqdE5TqQcwbIb7KmIXTc3IQG5jz5LXdju3b8O4NfJotEFusdQscKzgTbWJS6eJIIuI5bKXGxqVHpHBYttVjXsOZrhIPQqQCuQdgu2po1BRqn+k/4T+kn7LroNli1RpdipQRIIGcX7T9rauNdoW0A8gMBABDbkuO50k6Ceay3eEP8GVwDpgbuF5jdo0BR4h4PhJkuAGYwA0l0mLSRa6bY4NzhjrFuUui06mNxyW6RmLq1HEjMJc45YiQBsBsD5c05SwbyKhaIDQA50+HWwNiZtogahDWNqNAaJJgQ87y7kNvJGMEalOpVZlpMbYCSQ4yJETaxF/RNe2QyC4HI0HqRcW0/t6wl1qxf4BoImRHIeyD8Pmc1rMrib+E3bzzOICaFMwTmANwflum6BNiq2em494LzF/L9ipTcdLIgT4fF/cA3ryuo1eg2Be4tIM3jQD7pOGrQSPYzGn36dUdoa7Ondgu1ZH9DEPGwpE21uGctNPbkugZlwAVYMu0EA8xFhaZC6p2H7V/mmmlU/8ANptBzfrZYZujrgH3TTtENUa1tVPtfKgkQlsqp0JMr+J8CsXUhI/R/wDn9llcY6JERzBEedl0SnUlQ+J8DZXE/C7Zw+43XHkw+Ynbiz+JHNnxFgEVCnJ0V1W7PeKAWG5Fjy1tCiV6XcyCL8vv5Lkal5R2qUX0zN9pDmqUqLeeZ30C13A+DwG9IWe7NcNOIxb6jvhbaVuOKY9tCnAjM61Nu5OmYj9IXbjx6Rw5cm2YT8Ru7qtpV6RkeKk+0EEeJs//AGWLoiYJO9x05rd9rMO2lgAz+6o9kf8AbJcf5zWCGUO3IiI3lbtVo54u9izUY1zgBmk+E7pNPMQWiwGoSq5cYtGUAdfVILiLTrrCEDFZSGTJBJ05hIeQRAHK6lYenTmajjEiBqeqOjlJyMneS6AEcgoVgHNI/qh0QQ0jY9V2j8PONHEYNpdd1MlhPMN0PsuKl7mlw8IyDQaEfdbX8IuIBtZzC/4wfDtIMyPms5ryXF+Drko0mUFmWecnta1tMVKbw0guJOr3RYN5NuL9dLKNDTMgtl1hIEDy5p/GcWe6r3jxNgGzsI8MD1UIVrSRmJO5v5SumKb7Oeyx/MkubnylrbBrQMx1IkgS4ydzuiNHO0uYWtBPwCzp0gexPW6i1sQ4vzAkusJFjO2WNPTZOYdhuXuLYInMLEgWB3vcJdB2SK7qby1tFgBAu4mwkXkjUD7JGE4e14a5zi0AgOLhYazHMgQfVK4viGueO5pd0Mobv05+numqlBrKbH5wahJDmukkbaERaNzuEktaZV+xD6rKbnGmSQRlBiBt1+6DsI45SC2XOBgagkSPTbogA54bAsSTJsJ1tvF0dB2Yuc9xbeDAjaBp5CwT6DbYmo5xkHUC+/8ABYeyXw7ilTDvD6bjTe06jXqDzHRIdkDZzeODzII0g8jCbqgOuDeNDuBAgcz06JoJI712c44zGYdtVpGaAKjf0vi4+46Kc5i4x2J7SPwVcE3pVoa9umhs8dRPqJXbSJAIuDcHYg6FVZkNU3wm+McYFGlMw5xyt8yNfTX2Tr2Klx2F76qJPhaCBy1kn+clM3oqPZFp4zD6ARA1Ei++m/7qr7TYgEDKNWx5yVoaOAFOwgt6hQcdw8PxVGAIDXOI28JEfNwWco/ybYpVIg4IDA4ZoLM1R8uImBJA18rCFS8LNTEYt7qpLnSD0DSLADYdFssfwzvDlN4GvU/6VUcGML31Y/20gf8AuBcB8yFWNkzMJ254t32Jc0Hw0BkbykfG71NvJoWfovAIdlzRBKXVBIcdd3O6m+vqm6Z2Hz0vCrsnrofxFd9SJyiZ0AHuo5pAATY2Mp6nTZkcXSHSY5JWHLBMh0OHhtJ8klob3sRWrAw4N0t/tNVSc0m2a9kqpUkAAQGjQpuJbrB5KkLsL18+q0HZPGiliKTiA0Z2eLleD7yqirVpgABs6SfLWE2ap0B8JMgcr2UO5FrR6XBRKh7McfZXwzHT4gMrhyc0CfsgsNGtnBG1P6gnb1iU7Qw4qF5OgBOsG17bTCS17cjjYmdDyj4vlzTtNndsJHiL2BsEaFxaZHWy6mc0ehNBrjUabR8IOwA8M9NEGw5hc9xIBhoHOxmE3mLWw4RcDrG9/I+qKvRl8U22idZtOs+yVDZO/wD7Be9rXuzAD4ni8gdNNAJ1so9DI2qXZswE3c2SeRyn3uolaxGxgHX2Unh+KyiGtD3GbETtHn89kcaWgu2PV2aES0QS0uI8V9mj4d0wzCuJuYaLukwPrc2NtbJ6rTdmIju8rYIkmf1EG4k9E3+XDm5i4NBsMzgXTvA1gJWMJ1VrXAtbmDCb3giwgjb/ACm64cDmjKDcR8NxNtY8kvD0S52VhjYlxgSTEfy6eq4HKXsqOhzMsAfCQZJtrNxtuZTchUCjj5a4GJkEHfawMWC6l2A7Vh7W4eq4Z/8A053j+0HSLGB0XJHYQhzQSJcARcE6kCeXqp2AxRp1BUEtLCPR2ug21SdLoW2d9xtQhhLfigged4ULgzS0Brx4hzUHgfEX4qnTrGBkkOaDPjgAmeUaea0BYHD+WQ97GtaGsbR5KLhKYNQk7D6kT9ApryYg6hR6JAJG8FX/AJZH+kO0GTJ5krDfi0IoUyDHjiOYg689JW/Y2AsF+LLv/DMtfvBB5eFyzijSRyui7aTeBHOLp3uyAJbAcYnV1uQ2TDTp5pwBzpM6GPMq2hDZeA47hSKFdzBNvDBAdsYOg9Uh9AN1lwESRzPVNvomxOjuv1R2HRLfQBf4nAgjMS3STskHBtESRDidDmcAOYTTwNCdDr0lG+r45piJsB09d1CTHaHaNAOJbSBdlkyREhRzmDjYDprCIBzXkTlJuTP3COqzLcuBJEhUux9otuF8efSZlDokz8gPsjVOyoYtZBRSKtkjGUWEMyw3M1mYNJPME3NjYW6qMWFr4EnLf2PLZLrYUeHKT4gHX8nE/NpSG1yHhxuSDudZ/cLRdGYp1QOeCeUR1sFLp0y1+ZrSGCG3N7tBNxvv6qNhKM5nH+0t9yZTlHGuc2o20OJqE7yLeST9At7IrhMuFzmPlfT+dEMHihTeSJ0I0BJBsVOZhctJjmxmc5tzfQZtFW1KW/QH3TTT0DVFw+m57QA4TaGi7i03kujaGghRoaw5YE5jIHic3LIjNoROvkmsG7MfET+m1rROv2S6zO6LRvEz52UVRWgVRUYQ8DIKoiReQfoU1WphpHikjWUt733bmgNFhqBm5ToooaPdUiWyU6uw/CzKSI1Opi9ojlvqjbWcQWkCTrOpjrzt9eaZoiSGj56JzGuJDTAGUFvOY+2seaKBMuOynal+ErNfmJZIFSnJhzY1jTMNvJdw4bjmVabX0zmY8AtPMH6LzrUo+EOGlgfMybegXQfwy7RVG1vyjzmZDiy12n4iJ3BkpumT0dTe1R6lITO5j6qQDZRaJmoRyj7qb0xtbRIcI9lgPxUzHDsjTvBP/Fy3+LHhK51+JVZwpU8pgOc5rhsRAcPm0Jx6BnNTSktEX+SQynczpf3TrSQLWifVCnTlrqh0BnLzkgIKCY8ubkbeJ8r39UgYeaZcXAEWDdz5ICqNAIJOs/ZI0JOtk90SLZVAOkgiCg+kQCY+ExfUWRYatDrtDhMwSQJ8xdScRQd4ZI8QL7a+RJUtlxIFR0b+adxLBDYsep1TbcPMDclKr4MsJBiyehMOnUEXRqO1qCriieTP/9k="/>
          <p:cNvSpPr>
            <a:spLocks noChangeAspect="1" noChangeArrowheads="1"/>
          </p:cNvSpPr>
          <p:nvPr/>
        </p:nvSpPr>
        <p:spPr bwMode="auto">
          <a:xfrm>
            <a:off x="63500" y="-1081088"/>
            <a:ext cx="2019300" cy="22669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2228" name="AutoShape 4" descr="data:image/jpeg;base64,/9j/4AAQSkZJRgABAQAAAQABAAD/2wCEAAkGBhQSEBUUEhQVFBUUFxQWFhYYFxcXFBcXFxQVFRcXGBQXHCYeGBkkHRUVHy8gIycpLCwsFR4xNTAqNSYrLCkBCQoKDgwOGg8PGiwkHx8pKSwpKSwsKSkpLCwsKSwpLCwsKSksKSwpLCksLCkpKSwsLCwpLCkpKSkpLCwsLCwpKf/AABEIAO4A1AMBIgACEQEDEQH/xAAcAAAABwEBAAAAAAAAAAAAAAAAAQIDBAUGBwj/xAA+EAABAwIEAwYEBQQBAgcBAAABAAIRAyEEEjFBBVFhBhMicYGRMqGxwQcUUtHwI0Lh8ZJigiQzQ2NyotIV/8QAGQEAAwEBAQAAAAAAAAAAAAAAAAECAwQF/8QAIxEAAgICAgIDAQEBAAAAAAAAAAECEQMhEjFBUQQTYSJCcf/aAAwDAQACEQMRAD8A7HCKEpEFkWgiEEEE2ICKEaCQxJQhKRIAJBBBAwIiEaCAEoJSBQAmECEEEAFCEI4RwgBKEJUIQgBMIkuEMqBBQglZUMqQxKCXlQDUwEIJyyCAFIgE2cQEQxHRAh0hFCb748kXfHkgB2EITXeO5IZnJWMdhBM+JIqvLdSiwJMJt1Zo1IVfUxRO9lG7xZuZosbLf82zmi/NN5qolAlQ8tGn0lw3EN5hK70c1RF/VKbVIS+4PoLo1hzQNcKBh8YDZwU9jGnRaxly6MZQcewvzARfmU53YQDFWyRr8z0Q/MHknsqGVADHfO5Id47kn4QCdAMZnoQ5SUEqCyNkdzR9yeafRhFBYx3B5oJ+UE6HYeVABGgmICJGggAIIio+NxgpMLnaBIA8ViwwdeSrX1STdU1PiDqtTMTqdJ0HJWRqLBzs6Y46FvKRKTKOVk+zZIMlJhGjAUsoT3aPKlEIQpoobTtLFluiTlTdRqTbjtC4p6Zd4TFh467hPhZyhXLHAgq/o1w5oIXViyc1+nFlx8H+DqCSjlbGQEESMJgGgiKCQg0YRIJjDQRIIsBSCCCYBIIIpQAcrJdpuKg1O72brf8AuP7LT4rEZGOef7Wl3sJXFqnFnVKhLjcuJO4vBB9FMtoqDpmnw3EQKgAiDMx8lo2OsFzvC8Q8bTuPbqtzgsVmAC53GjpjKyag5JmEvMoNUGxqeyJDUeZACnBApvOUUlRZSQZKbel6ogxQ0URn6qZwnFQ/KdHfXZM1GJh9QNIkgJRbjKxTSlGjUISkUnyARuJS16R5jAgEEAgAIwUSCBCkEEExgQQQSAUgggFQBFEgQggCn7X1MuBxB/8Abd87LhdJ9/Zd17W0i7A4hrdTSfHoJ+y4VQ5IBFtw53i6i/npaFsuFVYHXl6lZHh9EDK4nn7jmtNw2pF4Gv8APssJHRHRoGVpgFPHRV+HqydP2UwPWDOiJIY+ycpiVFzqFU7RNYYAkx5JIpovmtnZBzFjMb2uqGMvhb5RPUE3PokYTtMTq4+v+USkvA1jZssqS+pCr8Hj2uFz8x5pjjGOysJh8CLhs6mLAkFZSlrQ1G3RA45xtwdlY4NgXPL1THBqTa7XOdVMtMHxNYL6GXSTvsFWYgtEufJDdNJ0kucTpMc+WqbwfF84Dm0YFodLHuAIcbWtoZTcJONlSq+KezovDOJ0qdMNNYEAxJc2R02kX1AVtTrhxIG2qynZNjAC1zWmRMkCeR1votJQrBrGgkWaB8l1YW2kcGaPGRKKAKjjGs/UE6yoDoQtzAcQRSjQINGiBQlAw0EEEAAlGESNUARQQJQQAziqOdjm/qaW+4hcHw+Eyve12rXFp6ZZC76VxrtThe4x9ewAc4PbyIeJ+spMceyGIDbdQOit+G1bDe/0ELPd/eIJEiwEm/QK2wGNDTER8r6aarGR0RRtaVINEBOEKvw3EHOAy03O5k+EemaD8kT34ggwGN0iSSR6C3zXOzpih7HYogFo+I291X/k+7Ae9rnScrZFibnQ6j91AxhxAJDjIJ1ATZo1HiHPf5ySSDYiSbKas2poVxTi9PNlJzPOzAHGwmC4wBA2Cb4dQFR5Y6Wka2v76eqmU+zNKWuymW6bdOpUp2EuIMAb6ABU+KriEeW7I4w+UOa0uBHiETByuifotJVYKlPK7cQdj/gqtpMBgNFmwHO53zQPWCprasFFJsVFHT4aaYNN0OB57xv5o2YIU9MrR/Oau6tIOEH/ACmRhBoI9gsZNrRpS7ogYV7h8Pv+yxXbPiOIp4pze9eGOAe0AkAA7W5EELo7cJF1ivxIwU9y4CSM7TA8iPut/jalXs5Plq4X6MezjlcGRVqf8irfhv4gYqkfjzjk791nXYZw1aR6FIhelSZ5W0dm7M/ibSrEMq+B556HyK3VKqHCQZXmBpXQ+wHbxzHijWMtNmuO3QqJKuikzsCCbpVMwkJxQWBBBBACkEEFYgIIIJDGcVXyMc46NBKwOJ426rUJfQa9mkmC4jyNo6LdcTpZqTxzH0usbhqAFQDoVjk7o7/iRg02+wsDw/DOY59FoEyDEggibRsqh2AFMiABN568pVpxZ9PDObkmXmHNHLUvPkir4cFlwdj/AD3WRrKK7HOH1bQddFPY7eFBpPAAHQXHSye7xSwRJqNDlGfgx5J+g5O1MOXRDi28mEuJomRG4C1sw8iQPZPUeGAfFc7XJj309FZhtk1Xr5R1uqUUjPlekQ8SwMA6qO5xBFrJvidcgBxFtzy6qtxfaKm0R8TuTbn2Sf4aJaNBSpZhayKo2LnyWVpdp3tPipua3Yk/slYntM0loLrzJH0Wcyl/01YuE1hKbXYgNcAQQ6xvEKBhOOMIF9f9+il0KzW4mm8mNQT0c0jVKDpoyyJuLRc1uA0XCCxp9Asj2i/DKlUaXURkd00PmFuKeMY7QhPyvQT9HmNNaZ5s4lwx9CoWVBBB9D5KMHQV2j8QuzLa9EvaPGy4P1C4sQtYuzGSo7V+GnaY16GR58dOx68itwCuBfh9xQ0cay9n+E+ey71TdIBUNU6LXQuUSCCQxSUmqbpAS5VCQpBJRygA1l+IYHu6o/STboDb5aLUKJxHCd4wjfY9VE42jfBk4S/DJuwGeo4u2EBJqVcwjeIPopMEOlwIOhI+42KbfgR4ntcSeRAEALnO+btFW+qWnnuAfPRPfmJEkR9ky74iI3I99iUdRljHl/tSyUTMPXspeHxN/wCc1RYKqdD1F/JTWVtxqffZIpF931lFqVBqTAUQ4zwHoLjrEz8wstxPjJc4gOsBH+/ZHYKjU4zizGtNxyj32WRxtcGq4AADYARcidlXDEkkBxi4nmb6a30KXVf4h0Ec9LgkqqBS8RJNLHVWiHHw2BBEgSLEfL3USpQAJv4vmDMapVSvmGUC06+UZfokfkXnYnWZtMnVTotY8jXRF/OPaff7LQ4bHms1jATmJDR5HT2VPiuDPygugDW3IKdwmkGFpJ/uHl4SN/mlJxaszSlBk2vhq+EcCSR6mD0K3/AeKitRD+l/NUnbjHMNINBBcYTvYvDH8vfckhXH+ZUjo+S/u+N9klTsv69QPaRtC4uzsma+NrUm2DXe0rslOiWgyuUv7TjC8RruiQSB7Lqje6PCdeSBxPgH5KvSvfO31uF2McSyUmugmwXHuO9pG42tTytIOdsTqJIsux4fAB9JodyCHY0SqWOzAHmgjp4QARyQS2FEIcU7uix0EyBproE43jIyZoI6bpuhw8VKDA79I+gUhvCmBuWLKyAzxMGI3UqrUIbIUehw1jdABClwgZXMxtTISW3vAnYaIzjT3YJBBOyn5RyRGmOSQ6M3iy8guDSSACesa+sKmrdomBryNSIg+S1j+L0u8NJjmuqQSQ2DlAt4iNPVZLiHAvGdgbhYzi0rOvBkT/mQ0ypmgjcD5xdPUgRrp/v7KDU/pkN5W9E87FSd95E9Fmatjj2C9tQSB1Nj9FHNY5xtYj1G/shUxdjOmnrIP88lExOIuTPJ/vaPZSXElPxGZpj+8DMOoMHXosljw7vi0fEDHlc/utHgMazNDhHhLT13n+c1U8UokPzNkh2+0DmfZOOmOWyRguzRqeMvLd7R8pU6nwNrP+rnOqf4ZVd3YDobAA1vp8tFKOAdUacrhNxbYhZ82bQfHoQzDUmAEgNjbU+yj1+I0w6Bc8t/8KLi+F15s4RvN/WPJWPCeDBgDnnOTFzb6Xjopk9GnObf4N4yXMiAOXW08lT0pcWsbrn8Ma6CLdSrvi7y0gtb4Ry2vt81H7C4TvsY+qR4aQ2sC8yBpaYzH2TxwtHLky8WP8P7J1qrwasgdbkrfYPCimwNGgTibxWLbTaS4gQuuMFEw+R8uWbT69ELtDxJtGg95OgK8+YvEmo9zzq4k+5Wt7e9sfzLjTpn+m3U/qP7LGLogvJ50nbou+xuBNXGUxEgHMfRegqDYaAuZ/hT2eIBrOHxWb5DddPWcnbs0SpAlGilGkMRQZDQOgTiSCjVkhyjlJVfxvjlLC0jUqmBsB8TjyA3QBJ4hxGnQpuqVXBrWi5P06nouU8a7dYvHVO5wjXU2Tt8ZA3e/Ro6Kj7Tdr6mMq5iSGNIys5a3jc31Ujsh2uZhi5tVkh5EvaJcD1k3WkI+zOcn4Og9h+zX5Wic5DqlQ5nuHyAJ1Fz7q9x2CzstZwu09UXCsayrTa+m4Oa4WINv9qaqaFFtbOf8cYcuYg2s4aQQqMYwi+kW30O/muj8Y4R3gJbGbcHR3n16rm3HeFVGuMZhGx1b/hcbhxe+juWXmrXY2/iofOUwACR1d+ySzGy5hefDp1vYfzqqSs0tmdCNQL/AMmEzTxVxEzG/uq4ehrLXZoKt3OJIgty66H4YnmnsVxPu2tZIMQJ0EHmPRUAr5gbxrb7/QKFVxokXNgL9Qksd9jeWkbbD8UkhrTJJ0O4AJ9dfkrHB42WktkBr8vVxIEnposHhOMnoDBAO4EXj/iLK74dx9jQRJE67gHYidT0USxejSGc2D6rWsJJknrB5aqI3i7CPFv4dfKCs/W7SNg5nAgzIA8QJzaAWN4Cpjx4yCBpqP7Y0i29zfyWX1Nmr+RFGm4tj2im9xcfDI1O9tPXX91Z9lu1uFo0BTp+biQQ5zzqSuY8TxlR51hosBNzfUndMUsYWZSHGxv5LphhqJwZc3KX4db4t+JbKdgx5PlA91z/ALQ9tq+JsTkZ+kb+ZVW3i7s0mS03AJmD5lLGJYT4mAzYHQgrVRrtGF2V8q87Kdm3YusBHgBGY/ZM8O4VTqVA0vygkTMRHQrt/ZzglKhSaKcRGo36yiU/AKPssOGYFtKm1jRAAhTEgJQWZoGggggABCUh7w0EkwBqToPVYTtF+JtNrXtw5BIECoR4S7k1ouf/AJaLQhujT8e7T0cK3xul5+Fg+I9TyHUrjnbLjdbF13OcWllOQ0NPhaCY9SbXUXHcTdXc7v3yB4jzM6NB57xO6q6pIc0MM3kDXU7zuqgvJEmBlUQZsY0InN5H+06JvvRmuDrcE6jzRuBcCXggBwBcBoeRKQSCYJNtDG38+q00I0PZLtg/A1BHjpuIztPzLf8Aq+q7bgseysxtSm4OY4SCP5r+y85BlgZBv622I13Wz7FdqRgqjqdSXU3xmIMhpB+IDfeeadok7FmUXH8OZVEOHkdx/OSdpVQQCDINwRuCnAVLVjTro59xzswW7W2Ox6j9lkcXwEtdOoO9+S7dVoB4IcJB/nosvxns+WyR4meWnnGnmuWcZQ2ujshNT1Ls5TX4bGg1uDf7quqYFw005roOI4QSYiBMtdNvKFWV+EkXNhef0pRylyxGTGBJFjr0Sm4I7zqYPULTUMFlAMQOo25zqnX4QGwgnXy/lkPKJYTO0eHOJAAOyuOHcOZVL6cXcxzAdYdEgj1ATvEHGlRcdyGtk6hL7OYYjKfI+uqjk5KynFLRi6RDXQ4SQTI8rQgKgBPhmdAZgSrftdhO4x1SBAcQ9vKHjN9ZVO9pJ5brrW9nE9aFtpSYsABPmlUaYPxOidE02lJAJjqdE5TqQcwbIb7KmIXTc3IQG5jz5LXdju3b8O4NfJotEFusdQscKzgTbWJS6eJIIuI5bKXGxqVHpHBYttVjXsOZrhIPQqQCuQdgu2po1BRqn+k/4T+kn7LroNli1RpdipQRIIGcX7T9rauNdoW0A8gMBABDbkuO50k6Ceay3eEP8GVwDpgbuF5jdo0BR4h4PhJkuAGYwA0l0mLSRa6bY4NzhjrFuUui06mNxyW6RmLq1HEjMJc45YiQBsBsD5c05SwbyKhaIDQA50+HWwNiZtogahDWNqNAaJJgQ87y7kNvJGMEalOpVZlpMbYCSQ4yJETaxF/RNe2QyC4HI0HqRcW0/t6wl1qxf4BoImRHIeyD8Pmc1rMrib+E3bzzOICaFMwTmANwflum6BNiq2em494LzF/L9ipTcdLIgT4fF/cA3ryuo1eg2Be4tIM3jQD7pOGrQSPYzGn36dUdoa7Ondgu1ZH9DEPGwpE21uGctNPbkugZlwAVYMu0EA8xFhaZC6p2H7V/mmmlU/8ANptBzfrZYZujrgH3TTtENUa1tVPtfKgkQlsqp0JMr+J8CsXUhI/R/wDn9llcY6JERzBEedl0SnUlQ+J8DZXE/C7Zw+43XHkw+Ynbiz+JHNnxFgEVCnJ0V1W7PeKAWG5Fjy1tCiV6XcyCL8vv5Lkal5R2qUX0zN9pDmqUqLeeZ30C13A+DwG9IWe7NcNOIxb6jvhbaVuOKY9tCnAjM61Nu5OmYj9IXbjx6Rw5cm2YT8Ru7qtpV6RkeKk+0EEeJs//AGWLoiYJO9x05rd9rMO2lgAz+6o9kf8AbJcf5zWCGUO3IiI3lbtVo54u9izUY1zgBmk+E7pNPMQWiwGoSq5cYtGUAdfVILiLTrrCEDFZSGTJBJ05hIeQRAHK6lYenTmajjEiBqeqOjlJyMneS6AEcgoVgHNI/qh0QQ0jY9V2j8PONHEYNpdd1MlhPMN0PsuKl7mlw8IyDQaEfdbX8IuIBtZzC/4wfDtIMyPms5ryXF+Drko0mUFmWecnta1tMVKbw0guJOr3RYN5NuL9dLKNDTMgtl1hIEDy5p/GcWe6r3jxNgGzsI8MD1UIVrSRmJO5v5SumKb7Oeyx/MkubnylrbBrQMx1IkgS4ydzuiNHO0uYWtBPwCzp0gexPW6i1sQ4vzAkusJFjO2WNPTZOYdhuXuLYInMLEgWB3vcJdB2SK7qby1tFgBAu4mwkXkjUD7JGE4e14a5zi0AgOLhYazHMgQfVK4viGueO5pd0Mobv05+numqlBrKbH5wahJDmukkbaERaNzuEktaZV+xD6rKbnGmSQRlBiBt1+6DsI45SC2XOBgagkSPTbogA54bAsSTJsJ1tvF0dB2Yuc9xbeDAjaBp5CwT6DbYmo5xkHUC+/8ABYeyXw7ilTDvD6bjTe06jXqDzHRIdkDZzeODzII0g8jCbqgOuDeNDuBAgcz06JoJI712c44zGYdtVpGaAKjf0vi4+46Kc5i4x2J7SPwVcE3pVoa9umhs8dRPqJXbSJAIuDcHYg6FVZkNU3wm+McYFGlMw5xyt8yNfTX2Tr2Klx2F76qJPhaCBy1kn+clM3oqPZFp4zD6ARA1Ei++m/7qr7TYgEDKNWx5yVoaOAFOwgt6hQcdw8PxVGAIDXOI28JEfNwWco/ybYpVIg4IDA4ZoLM1R8uImBJA18rCFS8LNTEYt7qpLnSD0DSLADYdFssfwzvDlN4GvU/6VUcGML31Y/20gf8AuBcB8yFWNkzMJ254t32Jc0Hw0BkbykfG71NvJoWfovAIdlzRBKXVBIcdd3O6m+vqm6Z2Hz0vCrsnrofxFd9SJyiZ0AHuo5pAATY2Mp6nTZkcXSHSY5JWHLBMh0OHhtJ8klob3sRWrAw4N0t/tNVSc0m2a9kqpUkAAQGjQpuJbrB5KkLsL18+q0HZPGiliKTiA0Z2eLleD7yqirVpgABs6SfLWE2ap0B8JMgcr2UO5FrR6XBRKh7McfZXwzHT4gMrhyc0CfsgsNGtnBG1P6gnb1iU7Qw4qF5OgBOsG17bTCS17cjjYmdDyj4vlzTtNndsJHiL2BsEaFxaZHWy6mc0ehNBrjUabR8IOwA8M9NEGw5hc9xIBhoHOxmE3mLWw4RcDrG9/I+qKvRl8U22idZtOs+yVDZO/wD7Be9rXuzAD4ni8gdNNAJ1so9DI2qXZswE3c2SeRyn3uolaxGxgHX2Unh+KyiGtD3GbETtHn89kcaWgu2PV2aES0QS0uI8V9mj4d0wzCuJuYaLukwPrc2NtbJ6rTdmIju8rYIkmf1EG4k9E3+XDm5i4NBsMzgXTvA1gJWMJ1VrXAtbmDCb3giwgjb/ACm64cDmjKDcR8NxNtY8kvD0S52VhjYlxgSTEfy6eq4HKXsqOhzMsAfCQZJtrNxtuZTchUCjj5a4GJkEHfawMWC6l2A7Vh7W4eq4Z/8A053j+0HSLGB0XJHYQhzQSJcARcE6kCeXqp2AxRp1BUEtLCPR2ug21SdLoW2d9xtQhhLfigged4ULgzS0Brx4hzUHgfEX4qnTrGBkkOaDPjgAmeUaea0BYHD+WQ97GtaGsbR5KLhKYNQk7D6kT9ApryYg6hR6JAJG8FX/AJZH+kO0GTJ5krDfi0IoUyDHjiOYg689JW/Y2AsF+LLv/DMtfvBB5eFyzijSRyui7aTeBHOLp3uyAJbAcYnV1uQ2TDTp5pwBzpM6GPMq2hDZeA47hSKFdzBNvDBAdsYOg9Uh9AN1lwESRzPVNvomxOjuv1R2HRLfQBf4nAgjMS3STskHBtESRDidDmcAOYTTwNCdDr0lG+r45piJsB09d1CTHaHaNAOJbSBdlkyREhRzmDjYDprCIBzXkTlJuTP3COqzLcuBJEhUux9otuF8efSZlDokz8gPsjVOyoYtZBRSKtkjGUWEMyw3M1mYNJPME3NjYW6qMWFr4EnLf2PLZLrYUeHKT4gHX8nE/NpSG1yHhxuSDudZ/cLRdGYp1QOeCeUR1sFLp0y1+ZrSGCG3N7tBNxvv6qNhKM5nH+0t9yZTlHGuc2o20OJqE7yLeST9At7IrhMuFzmPlfT+dEMHihTeSJ0I0BJBsVOZhctJjmxmc5tzfQZtFW1KW/QH3TTT0DVFw+m57QA4TaGi7i03kujaGghRoaw5YE5jIHic3LIjNoROvkmsG7MfET+m1rROv2S6zO6LRvEz52UVRWgVRUYQ8DIKoiReQfoU1WphpHikjWUt733bmgNFhqBm5ToooaPdUiWyU6uw/CzKSI1Opi9ojlvqjbWcQWkCTrOpjrzt9eaZoiSGj56JzGuJDTAGUFvOY+2seaKBMuOynal+ErNfmJZIFSnJhzY1jTMNvJdw4bjmVabX0zmY8AtPMH6LzrUo+EOGlgfMybegXQfwy7RVG1vyjzmZDiy12n4iJ3BkpumT0dTe1R6lITO5j6qQDZRaJmoRyj7qb0xtbRIcI9lgPxUzHDsjTvBP/Fy3+LHhK51+JVZwpU8pgOc5rhsRAcPm0Jx6BnNTSktEX+SQynczpf3TrSQLWifVCnTlrqh0BnLzkgIKCY8ubkbeJ8r39UgYeaZcXAEWDdz5ICqNAIJOs/ZI0JOtk90SLZVAOkgiCg+kQCY+ExfUWRYatDrtDhMwSQJ8xdScRQd4ZI8QL7a+RJUtlxIFR0b+adxLBDYsep1TbcPMDclKr4MsJBiyehMOnUEXRqO1qCriieTP/9k="/>
          <p:cNvSpPr>
            <a:spLocks noChangeAspect="1" noChangeArrowheads="1"/>
          </p:cNvSpPr>
          <p:nvPr/>
        </p:nvSpPr>
        <p:spPr bwMode="auto">
          <a:xfrm>
            <a:off x="63500" y="-1081088"/>
            <a:ext cx="2019300" cy="22669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2230" name="AutoShape 6" descr="data:image/jpeg;base64,/9j/4AAQSkZJRgABAQAAAQABAAD/2wCEAAkGBhQSEBUUEhQVFBUUFxQWFhYYFxcXFBcXFxQVFRcXGBQXHCYeGBkkHRUVHy8gIycpLCwsFR4xNTAqNSYrLCkBCQoKDgwOGg8PGiwkHx8pKSwpKSwsKSkpLCwsKSwpLCwsKSksKSwpLCksLCkpKSwsLCwpLCkpKSkpLCwsLCwpKf/AABEIAO4A1AMBIgACEQEDEQH/xAAcAAAABwEBAAAAAAAAAAAAAAAAAQIDBAUGBwj/xAA+EAABAwIEAwYEBQQBAgcBAAABAAIRAyEEEjFBBVFhBhMicYGRMqGxwQcUUtHwI0Lh8ZJigiQzQ2NyotIV/8QAGQEAAwEBAQAAAAAAAAAAAAAAAAECAwQF/8QAIxEAAgICAgIDAQEBAAAAAAAAAAECEQMhEjFBUQQTYSJCcf/aAAwDAQACEQMRAD8A7HCKEpEFkWgiEEEE2ICKEaCQxJQhKRIAJBBBAwIiEaCAEoJSBQAmECEEEAFCEI4RwgBKEJUIQgBMIkuEMqBBQglZUMqQxKCXlQDUwEIJyyCAFIgE2cQEQxHRAh0hFCb748kXfHkgB2EITXeO5IZnJWMdhBM+JIqvLdSiwJMJt1Zo1IVfUxRO9lG7xZuZosbLf82zmi/NN5qolAlQ8tGn0lw3EN5hK70c1RF/VKbVIS+4PoLo1hzQNcKBh8YDZwU9jGnRaxly6MZQcewvzARfmU53YQDFWyRr8z0Q/MHknsqGVADHfO5Id47kn4QCdAMZnoQ5SUEqCyNkdzR9yeafRhFBYx3B5oJ+UE6HYeVABGgmICJGggAIIio+NxgpMLnaBIA8ViwwdeSrX1STdU1PiDqtTMTqdJ0HJWRqLBzs6Y46FvKRKTKOVk+zZIMlJhGjAUsoT3aPKlEIQpoobTtLFluiTlTdRqTbjtC4p6Zd4TFh467hPhZyhXLHAgq/o1w5oIXViyc1+nFlx8H+DqCSjlbGQEESMJgGgiKCQg0YRIJjDQRIIsBSCCCYBIIIpQAcrJdpuKg1O72brf8AuP7LT4rEZGOef7Wl3sJXFqnFnVKhLjcuJO4vBB9FMtoqDpmnw3EQKgAiDMx8lo2OsFzvC8Q8bTuPbqtzgsVmAC53GjpjKyag5JmEvMoNUGxqeyJDUeZACnBApvOUUlRZSQZKbel6ogxQ0URn6qZwnFQ/KdHfXZM1GJh9QNIkgJRbjKxTSlGjUISkUnyARuJS16R5jAgEEAgAIwUSCBCkEEExgQQQSAUgggFQBFEgQggCn7X1MuBxB/8Abd87LhdJ9/Zd17W0i7A4hrdTSfHoJ+y4VQ5IBFtw53i6i/npaFsuFVYHXl6lZHh9EDK4nn7jmtNw2pF4Gv8APssJHRHRoGVpgFPHRV+HqydP2UwPWDOiJIY+ycpiVFzqFU7RNYYAkx5JIpovmtnZBzFjMb2uqGMvhb5RPUE3PokYTtMTq4+v+USkvA1jZssqS+pCr8Hj2uFz8x5pjjGOysJh8CLhs6mLAkFZSlrQ1G3RA45xtwdlY4NgXPL1THBqTa7XOdVMtMHxNYL6GXSTvsFWYgtEufJDdNJ0kucTpMc+WqbwfF84Dm0YFodLHuAIcbWtoZTcJONlSq+KezovDOJ0qdMNNYEAxJc2R02kX1AVtTrhxIG2qynZNjAC1zWmRMkCeR1votJQrBrGgkWaB8l1YW2kcGaPGRKKAKjjGs/UE6yoDoQtzAcQRSjQINGiBQlAw0EEEAAlGESNUARQQJQQAziqOdjm/qaW+4hcHw+Eyve12rXFp6ZZC76VxrtThe4x9ewAc4PbyIeJ+spMceyGIDbdQOit+G1bDe/0ELPd/eIJEiwEm/QK2wGNDTER8r6aarGR0RRtaVINEBOEKvw3EHOAy03O5k+EemaD8kT34ggwGN0iSSR6C3zXOzpih7HYogFo+I291X/k+7Ae9rnScrZFibnQ6j91AxhxAJDjIJ1ATZo1HiHPf5ySSDYiSbKas2poVxTi9PNlJzPOzAHGwmC4wBA2Cb4dQFR5Y6Wka2v76eqmU+zNKWuymW6bdOpUp2EuIMAb6ABU+KriEeW7I4w+UOa0uBHiETByuifotJVYKlPK7cQdj/gqtpMBgNFmwHO53zQPWCprasFFJsVFHT4aaYNN0OB57xv5o2YIU9MrR/Oau6tIOEH/ACmRhBoI9gsZNrRpS7ogYV7h8Pv+yxXbPiOIp4pze9eGOAe0AkAA7W5EELo7cJF1ivxIwU9y4CSM7TA8iPut/jalXs5Plq4X6MezjlcGRVqf8irfhv4gYqkfjzjk791nXYZw1aR6FIhelSZ5W0dm7M/ibSrEMq+B556HyK3VKqHCQZXmBpXQ+wHbxzHijWMtNmuO3QqJKuikzsCCbpVMwkJxQWBBBBACkEEFYgIIIJDGcVXyMc46NBKwOJ426rUJfQa9mkmC4jyNo6LdcTpZqTxzH0usbhqAFQDoVjk7o7/iRg02+wsDw/DOY59FoEyDEggibRsqh2AFMiABN568pVpxZ9PDObkmXmHNHLUvPkir4cFlwdj/AD3WRrKK7HOH1bQddFPY7eFBpPAAHQXHSye7xSwRJqNDlGfgx5J+g5O1MOXRDi28mEuJomRG4C1sw8iQPZPUeGAfFc7XJj309FZhtk1Xr5R1uqUUjPlekQ8SwMA6qO5xBFrJvidcgBxFtzy6qtxfaKm0R8TuTbn2Sf4aJaNBSpZhayKo2LnyWVpdp3tPipua3Yk/slYntM0loLrzJH0Wcyl/01YuE1hKbXYgNcAQQ6xvEKBhOOMIF9f9+il0KzW4mm8mNQT0c0jVKDpoyyJuLRc1uA0XCCxp9Asj2i/DKlUaXURkd00PmFuKeMY7QhPyvQT9HmNNaZ5s4lwx9CoWVBBB9D5KMHQV2j8QuzLa9EvaPGy4P1C4sQtYuzGSo7V+GnaY16GR58dOx68itwCuBfh9xQ0cay9n+E+ey71TdIBUNU6LXQuUSCCQxSUmqbpAS5VCQpBJRygA1l+IYHu6o/STboDb5aLUKJxHCd4wjfY9VE42jfBk4S/DJuwGeo4u2EBJqVcwjeIPopMEOlwIOhI+42KbfgR4ntcSeRAEALnO+btFW+qWnnuAfPRPfmJEkR9ky74iI3I99iUdRljHl/tSyUTMPXspeHxN/wCc1RYKqdD1F/JTWVtxqffZIpF931lFqVBqTAUQ4zwHoLjrEz8wstxPjJc4gOsBH+/ZHYKjU4zizGtNxyj32WRxtcGq4AADYARcidlXDEkkBxi4nmb6a30KXVf4h0Ec9LgkqqBS8RJNLHVWiHHw2BBEgSLEfL3USpQAJv4vmDMapVSvmGUC06+UZfokfkXnYnWZtMnVTotY8jXRF/OPaff7LQ4bHms1jATmJDR5HT2VPiuDPygugDW3IKdwmkGFpJ/uHl4SN/mlJxaszSlBk2vhq+EcCSR6mD0K3/AeKitRD+l/NUnbjHMNINBBcYTvYvDH8vfckhXH+ZUjo+S/u+N9klTsv69QPaRtC4uzsma+NrUm2DXe0rslOiWgyuUv7TjC8RruiQSB7Lqje6PCdeSBxPgH5KvSvfO31uF2McSyUmugmwXHuO9pG42tTytIOdsTqJIsux4fAB9JodyCHY0SqWOzAHmgjp4QARyQS2FEIcU7uix0EyBproE43jIyZoI6bpuhw8VKDA79I+gUhvCmBuWLKyAzxMGI3UqrUIbIUehw1jdABClwgZXMxtTISW3vAnYaIzjT3YJBBOyn5RyRGmOSQ6M3iy8guDSSACesa+sKmrdomBryNSIg+S1j+L0u8NJjmuqQSQ2DlAt4iNPVZLiHAvGdgbhYzi0rOvBkT/mQ0ypmgjcD5xdPUgRrp/v7KDU/pkN5W9E87FSd95E9Fmatjj2C9tQSB1Nj9FHNY5xtYj1G/shUxdjOmnrIP88lExOIuTPJ/vaPZSXElPxGZpj+8DMOoMHXosljw7vi0fEDHlc/utHgMazNDhHhLT13n+c1U8UokPzNkh2+0DmfZOOmOWyRguzRqeMvLd7R8pU6nwNrP+rnOqf4ZVd3YDobAA1vp8tFKOAdUacrhNxbYhZ82bQfHoQzDUmAEgNjbU+yj1+I0w6Bc8t/8KLi+F15s4RvN/WPJWPCeDBgDnnOTFzb6Xjopk9GnObf4N4yXMiAOXW08lT0pcWsbrn8Ma6CLdSrvi7y0gtb4Ry2vt81H7C4TvsY+qR4aQ2sC8yBpaYzH2TxwtHLky8WP8P7J1qrwasgdbkrfYPCimwNGgTibxWLbTaS4gQuuMFEw+R8uWbT69ELtDxJtGg95OgK8+YvEmo9zzq4k+5Wt7e9sfzLjTpn+m3U/qP7LGLogvJ50nbou+xuBNXGUxEgHMfRegqDYaAuZ/hT2eIBrOHxWb5DddPWcnbs0SpAlGilGkMRQZDQOgTiSCjVkhyjlJVfxvjlLC0jUqmBsB8TjyA3QBJ4hxGnQpuqVXBrWi5P06nouU8a7dYvHVO5wjXU2Tt8ZA3e/Ro6Kj7Tdr6mMq5iSGNIys5a3jc31Ujsh2uZhi5tVkh5EvaJcD1k3WkI+zOcn4Og9h+zX5Wic5DqlQ5nuHyAJ1Fz7q9x2CzstZwu09UXCsayrTa+m4Oa4WINv9qaqaFFtbOf8cYcuYg2s4aQQqMYwi+kW30O/muj8Y4R3gJbGbcHR3n16rm3HeFVGuMZhGx1b/hcbhxe+juWXmrXY2/iofOUwACR1d+ySzGy5hefDp1vYfzqqSs0tmdCNQL/AMmEzTxVxEzG/uq4ehrLXZoKt3OJIgty66H4YnmnsVxPu2tZIMQJ0EHmPRUAr5gbxrb7/QKFVxokXNgL9Qksd9jeWkbbD8UkhrTJJ0O4AJ9dfkrHB42WktkBr8vVxIEnposHhOMnoDBAO4EXj/iLK74dx9jQRJE67gHYidT0USxejSGc2D6rWsJJknrB5aqI3i7CPFv4dfKCs/W7SNg5nAgzIA8QJzaAWN4Cpjx4yCBpqP7Y0i29zfyWX1Nmr+RFGm4tj2im9xcfDI1O9tPXX91Z9lu1uFo0BTp+biQQ5zzqSuY8TxlR51hosBNzfUndMUsYWZSHGxv5LphhqJwZc3KX4db4t+JbKdgx5PlA91z/ALQ9tq+JsTkZ+kb+ZVW3i7s0mS03AJmD5lLGJYT4mAzYHQgrVRrtGF2V8q87Kdm3YusBHgBGY/ZM8O4VTqVA0vygkTMRHQrt/ZzglKhSaKcRGo36yiU/AKPssOGYFtKm1jRAAhTEgJQWZoGggggABCUh7w0EkwBqToPVYTtF+JtNrXtw5BIECoR4S7k1ouf/AJaLQhujT8e7T0cK3xul5+Fg+I9TyHUrjnbLjdbF13OcWllOQ0NPhaCY9SbXUXHcTdXc7v3yB4jzM6NB57xO6q6pIc0MM3kDXU7zuqgvJEmBlUQZsY0InN5H+06JvvRmuDrcE6jzRuBcCXggBwBcBoeRKQSCYJNtDG38+q00I0PZLtg/A1BHjpuIztPzLf8Aq+q7bgseysxtSm4OY4SCP5r+y85BlgZBv622I13Wz7FdqRgqjqdSXU3xmIMhpB+IDfeeadok7FmUXH8OZVEOHkdx/OSdpVQQCDINwRuCnAVLVjTro59xzswW7W2Ox6j9lkcXwEtdOoO9+S7dVoB4IcJB/nosvxns+WyR4meWnnGnmuWcZQ2ujshNT1Ls5TX4bGg1uDf7quqYFw005roOI4QSYiBMtdNvKFWV+EkXNhef0pRylyxGTGBJFjr0Sm4I7zqYPULTUMFlAMQOo25zqnX4QGwgnXy/lkPKJYTO0eHOJAAOyuOHcOZVL6cXcxzAdYdEgj1ATvEHGlRcdyGtk6hL7OYYjKfI+uqjk5KynFLRi6RDXQ4SQTI8rQgKgBPhmdAZgSrftdhO4x1SBAcQ9vKHjN9ZVO9pJ5brrW9nE9aFtpSYsABPmlUaYPxOidE02lJAJjqdE5TqQcwbIb7KmIXTc3IQG5jz5LXdju3b8O4NfJotEFusdQscKzgTbWJS6eJIIuI5bKXGxqVHpHBYttVjXsOZrhIPQqQCuQdgu2po1BRqn+k/4T+kn7LroNli1RpdipQRIIGcX7T9rauNdoW0A8gMBABDbkuO50k6Ceay3eEP8GVwDpgbuF5jdo0BR4h4PhJkuAGYwA0l0mLSRa6bY4NzhjrFuUui06mNxyW6RmLq1HEjMJc45YiQBsBsD5c05SwbyKhaIDQA50+HWwNiZtogahDWNqNAaJJgQ87y7kNvJGMEalOpVZlpMbYCSQ4yJETaxF/RNe2QyC4HI0HqRcW0/t6wl1qxf4BoImRHIeyD8Pmc1rMrib+E3bzzOICaFMwTmANwflum6BNiq2em494LzF/L9ipTcdLIgT4fF/cA3ryuo1eg2Be4tIM3jQD7pOGrQSPYzGn36dUdoa7Ondgu1ZH9DEPGwpE21uGctNPbkugZlwAVYMu0EA8xFhaZC6p2H7V/mmmlU/8ANptBzfrZYZujrgH3TTtENUa1tVPtfKgkQlsqp0JMr+J8CsXUhI/R/wDn9llcY6JERzBEedl0SnUlQ+J8DZXE/C7Zw+43XHkw+Ynbiz+JHNnxFgEVCnJ0V1W7PeKAWG5Fjy1tCiV6XcyCL8vv5Lkal5R2qUX0zN9pDmqUqLeeZ30C13A+DwG9IWe7NcNOIxb6jvhbaVuOKY9tCnAjM61Nu5OmYj9IXbjx6Rw5cm2YT8Ru7qtpV6RkeKk+0EEeJs//AGWLoiYJO9x05rd9rMO2lgAz+6o9kf8AbJcf5zWCGUO3IiI3lbtVo54u9izUY1zgBmk+E7pNPMQWiwGoSq5cYtGUAdfVILiLTrrCEDFZSGTJBJ05hIeQRAHK6lYenTmajjEiBqeqOjlJyMneS6AEcgoVgHNI/qh0QQ0jY9V2j8PONHEYNpdd1MlhPMN0PsuKl7mlw8IyDQaEfdbX8IuIBtZzC/4wfDtIMyPms5ryXF+Drko0mUFmWecnta1tMVKbw0guJOr3RYN5NuL9dLKNDTMgtl1hIEDy5p/GcWe6r3jxNgGzsI8MD1UIVrSRmJO5v5SumKb7Oeyx/MkubnylrbBrQMx1IkgS4ydzuiNHO0uYWtBPwCzp0gexPW6i1sQ4vzAkusJFjO2WNPTZOYdhuXuLYInMLEgWB3vcJdB2SK7qby1tFgBAu4mwkXkjUD7JGE4e14a5zi0AgOLhYazHMgQfVK4viGueO5pd0Mobv05+numqlBrKbH5wahJDmukkbaERaNzuEktaZV+xD6rKbnGmSQRlBiBt1+6DsI45SC2XOBgagkSPTbogA54bAsSTJsJ1tvF0dB2Yuc9xbeDAjaBp5CwT6DbYmo5xkHUC+/8ABYeyXw7ilTDvD6bjTe06jXqDzHRIdkDZzeODzII0g8jCbqgOuDeNDuBAgcz06JoJI712c44zGYdtVpGaAKjf0vi4+46Kc5i4x2J7SPwVcE3pVoa9umhs8dRPqJXbSJAIuDcHYg6FVZkNU3wm+McYFGlMw5xyt8yNfTX2Tr2Klx2F76qJPhaCBy1kn+clM3oqPZFp4zD6ARA1Ei++m/7qr7TYgEDKNWx5yVoaOAFOwgt6hQcdw8PxVGAIDXOI28JEfNwWco/ybYpVIg4IDA4ZoLM1R8uImBJA18rCFS8LNTEYt7qpLnSD0DSLADYdFssfwzvDlN4GvU/6VUcGML31Y/20gf8AuBcB8yFWNkzMJ254t32Jc0Hw0BkbykfG71NvJoWfovAIdlzRBKXVBIcdd3O6m+vqm6Z2Hz0vCrsnrofxFd9SJyiZ0AHuo5pAATY2Mp6nTZkcXSHSY5JWHLBMh0OHhtJ8klob3sRWrAw4N0t/tNVSc0m2a9kqpUkAAQGjQpuJbrB5KkLsL18+q0HZPGiliKTiA0Z2eLleD7yqirVpgABs6SfLWE2ap0B8JMgcr2UO5FrR6XBRKh7McfZXwzHT4gMrhyc0CfsgsNGtnBG1P6gnb1iU7Qw4qF5OgBOsG17bTCS17cjjYmdDyj4vlzTtNndsJHiL2BsEaFxaZHWy6mc0ehNBrjUabR8IOwA8M9NEGw5hc9xIBhoHOxmE3mLWw4RcDrG9/I+qKvRl8U22idZtOs+yVDZO/wD7Be9rXuzAD4ni8gdNNAJ1so9DI2qXZswE3c2SeRyn3uolaxGxgHX2Unh+KyiGtD3GbETtHn89kcaWgu2PV2aES0QS0uI8V9mj4d0wzCuJuYaLukwPrc2NtbJ6rTdmIju8rYIkmf1EG4k9E3+XDm5i4NBsMzgXTvA1gJWMJ1VrXAtbmDCb3giwgjb/ACm64cDmjKDcR8NxNtY8kvD0S52VhjYlxgSTEfy6eq4HKXsqOhzMsAfCQZJtrNxtuZTchUCjj5a4GJkEHfawMWC6l2A7Vh7W4eq4Z/8A053j+0HSLGB0XJHYQhzQSJcARcE6kCeXqp2AxRp1BUEtLCPR2ug21SdLoW2d9xtQhhLfigged4ULgzS0Brx4hzUHgfEX4qnTrGBkkOaDPjgAmeUaea0BYHD+WQ97GtaGsbR5KLhKYNQk7D6kT9ApryYg6hR6JAJG8FX/AJZH+kO0GTJ5krDfi0IoUyDHjiOYg689JW/Y2AsF+LLv/DMtfvBB5eFyzijSRyui7aTeBHOLp3uyAJbAcYnV1uQ2TDTp5pwBzpM6GPMq2hDZeA47hSKFdzBNvDBAdsYOg9Uh9AN1lwESRzPVNvomxOjuv1R2HRLfQBf4nAgjMS3STskHBtESRDidDmcAOYTTwNCdDr0lG+r45piJsB09d1CTHaHaNAOJbSBdlkyREhRzmDjYDprCIBzXkTlJuTP3COqzLcuBJEhUux9otuF8efSZlDokz8gPsjVOyoYtZBRSKtkjGUWEMyw3M1mYNJPME3NjYW6qMWFr4EnLf2PLZLrYUeHKT4gHX8nE/NpSG1yHhxuSDudZ/cLRdGYp1QOeCeUR1sFLp0y1+ZrSGCG3N7tBNxvv6qNhKM5nH+0t9yZTlHGuc2o20OJqE7yLeST9At7IrhMuFzmPlfT+dEMHihTeSJ0I0BJBsVOZhctJjmxmc5tzfQZtFW1KW/QH3TTT0DVFw+m57QA4TaGi7i03kujaGghRoaw5YE5jIHic3LIjNoROvkmsG7MfET+m1rROv2S6zO6LRvEz52UVRWgVRUYQ8DIKoiReQfoU1WphpHikjWUt733bmgNFhqBm5ToooaPdUiWyU6uw/CzKSI1Opi9ojlvqjbWcQWkCTrOpjrzt9eaZoiSGj56JzGuJDTAGUFvOY+2seaKBMuOynal+ErNfmJZIFSnJhzY1jTMNvJdw4bjmVabX0zmY8AtPMH6LzrUo+EOGlgfMybegXQfwy7RVG1vyjzmZDiy12n4iJ3BkpumT0dTe1R6lITO5j6qQDZRaJmoRyj7qb0xtbRIcI9lgPxUzHDsjTvBP/Fy3+LHhK51+JVZwpU8pgOc5rhsRAcPm0Jx6BnNTSktEX+SQynczpf3TrSQLWifVCnTlrqh0BnLzkgIKCY8ubkbeJ8r39UgYeaZcXAEWDdz5ICqNAIJOs/ZI0JOtk90SLZVAOkgiCg+kQCY+ExfUWRYatDrtDhMwSQJ8xdScRQd4ZI8QL7a+RJUtlxIFR0b+adxLBDYsep1TbcPMDclKr4MsJBiyehMOnUEXRqO1qCriieTP/9k="/>
          <p:cNvSpPr>
            <a:spLocks noChangeAspect="1" noChangeArrowheads="1"/>
          </p:cNvSpPr>
          <p:nvPr/>
        </p:nvSpPr>
        <p:spPr bwMode="auto">
          <a:xfrm>
            <a:off x="63500" y="-1081088"/>
            <a:ext cx="2019300" cy="22669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2232" name="Picture 8" descr="http://t2.gstatic.com/images?q=tbn:ANd9GcTv25xXBCLm8r4sffDKacVhd5FnVhNfjjLTtLPoBeM8NcRE8E5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3714744" cy="2833036"/>
          </a:xfrm>
          <a:prstGeom prst="rect">
            <a:avLst/>
          </a:prstGeom>
          <a:noFill/>
        </p:spPr>
      </p:pic>
      <p:pic>
        <p:nvPicPr>
          <p:cNvPr id="52234" name="Picture 10" descr="http://t2.gstatic.com/images?q=tbn:ANd9GcTddL88KqSNisdYLZZjjHj2_QzG7Entqr9fyNz0gSRZ3gyw3d2EX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48480" y="2643158"/>
            <a:ext cx="5195520" cy="4214842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3786182" y="120544"/>
            <a:ext cx="5214974" cy="230832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bg1">
                    <a:lumMod val="10000"/>
                  </a:schemeClr>
                </a:solidFill>
              </a:rPr>
              <a:t>В </a:t>
            </a:r>
            <a:r>
              <a:rPr lang="ru-RU" b="1" dirty="0" smtClean="0">
                <a:solidFill>
                  <a:schemeClr val="bg1">
                    <a:lumMod val="10000"/>
                  </a:schemeClr>
                </a:solidFill>
              </a:rPr>
              <a:t>2005</a:t>
            </a:r>
            <a:r>
              <a:rPr lang="ru-RU" dirty="0" smtClean="0">
                <a:solidFill>
                  <a:schemeClr val="bg1">
                    <a:lumMod val="10000"/>
                  </a:schemeClr>
                </a:solidFill>
              </a:rPr>
              <a:t> году общий тираж в России, по словам самого Акунина, достиг 11 миллионов, а за границей — более </a:t>
            </a:r>
            <a:r>
              <a:rPr lang="ru-RU" dirty="0" smtClean="0">
                <a:solidFill>
                  <a:schemeClr val="bg1">
                    <a:lumMod val="10000"/>
                  </a:schemeClr>
                </a:solidFill>
              </a:rPr>
              <a:t>миллиона. В </a:t>
            </a:r>
            <a:r>
              <a:rPr lang="ru-RU" b="1" dirty="0" smtClean="0">
                <a:solidFill>
                  <a:schemeClr val="bg1">
                    <a:lumMod val="10000"/>
                  </a:schemeClr>
                </a:solidFill>
              </a:rPr>
              <a:t>2006</a:t>
            </a:r>
            <a:r>
              <a:rPr lang="ru-RU" dirty="0" smtClean="0">
                <a:solidFill>
                  <a:schemeClr val="bg1">
                    <a:lumMod val="10000"/>
                  </a:schemeClr>
                </a:solidFill>
              </a:rPr>
              <a:t> году Акунин стал первым российским писателем, книги которого начали издаваться полумиллионным </a:t>
            </a:r>
            <a:r>
              <a:rPr lang="ru-RU" dirty="0" err="1" smtClean="0">
                <a:solidFill>
                  <a:schemeClr val="bg1">
                    <a:lumMod val="10000"/>
                  </a:schemeClr>
                </a:solidFill>
              </a:rPr>
              <a:t>тиражом.Общий</a:t>
            </a:r>
            <a:r>
              <a:rPr lang="ru-RU" dirty="0" smtClean="0">
                <a:solidFill>
                  <a:schemeClr val="bg1">
                    <a:lumMod val="10000"/>
                  </a:schemeClr>
                </a:solidFill>
              </a:rPr>
              <a:t> тираж произведений Акунина в стране пересёк тогда отметку в 15 </a:t>
            </a:r>
            <a:r>
              <a:rPr lang="ru-RU" dirty="0" err="1" smtClean="0">
                <a:solidFill>
                  <a:schemeClr val="bg1">
                    <a:lumMod val="10000"/>
                  </a:schemeClr>
                </a:solidFill>
              </a:rPr>
              <a:t>млн</a:t>
            </a:r>
            <a:r>
              <a:rPr lang="ru-RU" dirty="0" smtClean="0">
                <a:solidFill>
                  <a:schemeClr val="bg1">
                    <a:lumMod val="10000"/>
                  </a:schemeClr>
                </a:solidFill>
              </a:rPr>
              <a:t> </a:t>
            </a:r>
            <a:r>
              <a:rPr lang="ru-RU" dirty="0" smtClean="0">
                <a:solidFill>
                  <a:schemeClr val="bg1">
                    <a:lumMod val="10000"/>
                  </a:schemeClr>
                </a:solidFill>
              </a:rPr>
              <a:t>экземпляров.</a:t>
            </a:r>
            <a:endParaRPr lang="ru-RU" dirty="0">
              <a:solidFill>
                <a:schemeClr val="bg1">
                  <a:lumMod val="10000"/>
                </a:schemeClr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71438" y="3000372"/>
            <a:ext cx="3643306" cy="341632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bg1">
                    <a:lumMod val="10000"/>
                  </a:schemeClr>
                </a:solidFill>
              </a:rPr>
              <a:t>Только </a:t>
            </a:r>
            <a:r>
              <a:rPr lang="ru-RU" dirty="0" smtClean="0">
                <a:solidFill>
                  <a:schemeClr val="bg1">
                    <a:lumMod val="10000"/>
                  </a:schemeClr>
                </a:solidFill>
              </a:rPr>
              <a:t>в первом полугодии </a:t>
            </a:r>
            <a:r>
              <a:rPr lang="ru-RU" b="1" dirty="0" smtClean="0">
                <a:solidFill>
                  <a:schemeClr val="bg1">
                    <a:lumMod val="10000"/>
                  </a:schemeClr>
                </a:solidFill>
              </a:rPr>
              <a:t>2008</a:t>
            </a:r>
            <a:r>
              <a:rPr lang="ru-RU" dirty="0" smtClean="0">
                <a:solidFill>
                  <a:schemeClr val="bg1">
                    <a:lumMod val="10000"/>
                  </a:schemeClr>
                </a:solidFill>
              </a:rPr>
              <a:t> года было продано 1 </a:t>
            </a:r>
            <a:r>
              <a:rPr lang="ru-RU" dirty="0" err="1" smtClean="0">
                <a:solidFill>
                  <a:schemeClr val="bg1">
                    <a:lumMod val="10000"/>
                  </a:schemeClr>
                </a:solidFill>
              </a:rPr>
              <a:t>млн</a:t>
            </a:r>
            <a:r>
              <a:rPr lang="ru-RU" dirty="0" smtClean="0">
                <a:solidFill>
                  <a:schemeClr val="bg1">
                    <a:lumMod val="10000"/>
                  </a:schemeClr>
                </a:solidFill>
              </a:rPr>
              <a:t> 266 тыс. книг Акунина</a:t>
            </a:r>
            <a:r>
              <a:rPr lang="ru-RU" dirty="0" smtClean="0">
                <a:solidFill>
                  <a:schemeClr val="bg1">
                    <a:lumMod val="10000"/>
                  </a:schemeClr>
                </a:solidFill>
              </a:rPr>
              <a:t>.</a:t>
            </a:r>
            <a:endParaRPr lang="ru-RU" dirty="0" smtClean="0">
              <a:solidFill>
                <a:schemeClr val="bg1">
                  <a:lumMod val="10000"/>
                </a:schemeClr>
              </a:solidFill>
            </a:endParaRPr>
          </a:p>
          <a:p>
            <a:r>
              <a:rPr lang="ru-RU" dirty="0" smtClean="0">
                <a:solidFill>
                  <a:schemeClr val="bg1">
                    <a:lumMod val="10000"/>
                  </a:schemeClr>
                </a:solidFill>
              </a:rPr>
              <a:t>В </a:t>
            </a:r>
            <a:r>
              <a:rPr lang="ru-RU" b="1" dirty="0" smtClean="0">
                <a:solidFill>
                  <a:schemeClr val="bg1">
                    <a:lumMod val="10000"/>
                  </a:schemeClr>
                </a:solidFill>
              </a:rPr>
              <a:t>2010</a:t>
            </a:r>
            <a:r>
              <a:rPr lang="ru-RU" dirty="0" smtClean="0">
                <a:solidFill>
                  <a:schemeClr val="bg1">
                    <a:lumMod val="10000"/>
                  </a:schemeClr>
                </a:solidFill>
              </a:rPr>
              <a:t> году Борис Акунин занял девятое место в «Списке наиболее издаваемых авторов по художественной литературе», ежегодно составляемом Книжной палатой </a:t>
            </a:r>
            <a:r>
              <a:rPr lang="ru-RU" dirty="0" err="1" smtClean="0">
                <a:solidFill>
                  <a:schemeClr val="bg1">
                    <a:lumMod val="10000"/>
                  </a:schemeClr>
                </a:solidFill>
              </a:rPr>
              <a:t>России,и</a:t>
            </a:r>
            <a:r>
              <a:rPr lang="ru-RU" dirty="0" smtClean="0">
                <a:solidFill>
                  <a:schemeClr val="bg1">
                    <a:lumMod val="10000"/>
                  </a:schemeClr>
                </a:solidFill>
              </a:rPr>
              <a:t> </a:t>
            </a:r>
            <a:r>
              <a:rPr lang="ru-RU" dirty="0" smtClean="0">
                <a:solidFill>
                  <a:schemeClr val="bg1">
                    <a:lumMod val="10000"/>
                  </a:schemeClr>
                </a:solidFill>
              </a:rPr>
              <a:t>третье место — в таком же списке Книжной палаты Украины</a:t>
            </a:r>
            <a:endParaRPr lang="ru-RU" dirty="0">
              <a:solidFill>
                <a:schemeClr val="bg1">
                  <a:lumMod val="10000"/>
                </a:schemeClr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0" y="2324393"/>
            <a:ext cx="3714744" cy="4616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solidFill>
                  <a:schemeClr val="bg1">
                    <a:lumMod val="10000"/>
                  </a:schemeClr>
                </a:solidFill>
              </a:rPr>
              <a:t>Борис Акунин </a:t>
            </a:r>
            <a:endParaRPr lang="ru-RU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12" name="Picture 12" descr="Dmitriy Emets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62750" y="0"/>
            <a:ext cx="2381250" cy="2476501"/>
          </a:xfrm>
          <a:prstGeom prst="rect">
            <a:avLst/>
          </a:prstGeom>
          <a:noFill/>
        </p:spPr>
      </p:pic>
      <p:pic>
        <p:nvPicPr>
          <p:cNvPr id="51214" name="Picture 14" descr="http://t3.gstatic.com/images?q=tbn:ANd9GcRukoNPxSiX3SgLp7LmQvI_TJxaC2q6dM1vmZK17PnD-XyFNSnia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3627145" cy="3643338"/>
          </a:xfrm>
          <a:prstGeom prst="rect">
            <a:avLst/>
          </a:prstGeom>
          <a:noFill/>
        </p:spPr>
      </p:pic>
      <p:pic>
        <p:nvPicPr>
          <p:cNvPr id="51216" name="Picture 16" descr="http://t2.gstatic.com/images?q=tbn:ANd9GcRVWLlcFF_bk4CtNWZAsUSLusDgl_F2Bd6xLN-Br2-bfqd9Z-vBxQ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42723" y="3357562"/>
            <a:ext cx="3101277" cy="3500438"/>
          </a:xfrm>
          <a:prstGeom prst="rect">
            <a:avLst/>
          </a:prstGeom>
          <a:noFill/>
          <a:ln w="38100">
            <a:solidFill>
              <a:schemeClr val="accent2">
                <a:lumMod val="75000"/>
              </a:schemeClr>
            </a:solidFill>
          </a:ln>
        </p:spPr>
      </p:pic>
      <p:pic>
        <p:nvPicPr>
          <p:cNvPr id="51218" name="Picture 18" descr="http://t1.gstatic.com/images?q=tbn:ANd9GcQEGbEh9XELUvAyibfTXzgq3SAUPHLfxr5wm6Rchrvxkzafx_cImw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42910" y="3786190"/>
            <a:ext cx="2786082" cy="3000396"/>
          </a:xfrm>
          <a:prstGeom prst="rect">
            <a:avLst/>
          </a:prstGeom>
          <a:noFill/>
          <a:ln w="57150">
            <a:solidFill>
              <a:schemeClr val="accent2">
                <a:lumMod val="75000"/>
              </a:schemeClr>
            </a:solidFill>
          </a:ln>
        </p:spPr>
      </p:pic>
      <p:pic>
        <p:nvPicPr>
          <p:cNvPr id="51220" name="Picture 20" descr="http://t2.gstatic.com/images?q=tbn:ANd9GcRKVrsn8uOsh3KR8K3eEDpC4IO8vAY0dmscoltDRgepJpX6FgY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786182" y="1680423"/>
            <a:ext cx="2062165" cy="3248775"/>
          </a:xfrm>
          <a:prstGeom prst="rect">
            <a:avLst/>
          </a:prstGeom>
          <a:noFill/>
          <a:ln w="57150">
            <a:solidFill>
              <a:schemeClr val="accent2">
                <a:lumMod val="75000"/>
              </a:schemeClr>
            </a:solidFill>
          </a:ln>
        </p:spPr>
      </p:pic>
      <p:sp>
        <p:nvSpPr>
          <p:cNvPr id="14" name="Прямоугольник 13"/>
          <p:cNvSpPr/>
          <p:nvPr/>
        </p:nvSpPr>
        <p:spPr>
          <a:xfrm>
            <a:off x="3714744" y="291092"/>
            <a:ext cx="2928958" cy="92333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chemeClr val="bg1">
                    <a:lumMod val="10000"/>
                  </a:schemeClr>
                </a:solidFill>
              </a:rPr>
              <a:t>В России суммарный тираж</a:t>
            </a:r>
          </a:p>
          <a:p>
            <a:pPr algn="ctr"/>
            <a:r>
              <a:rPr lang="ru-RU" dirty="0" smtClean="0">
                <a:solidFill>
                  <a:schemeClr val="bg1">
                    <a:lumMod val="10000"/>
                  </a:schemeClr>
                </a:solidFill>
              </a:rPr>
              <a:t>6 000 000 экземпляров! </a:t>
            </a:r>
            <a:endParaRPr lang="ru-RU" dirty="0">
              <a:solidFill>
                <a:schemeClr val="bg1">
                  <a:lumMod val="1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715140" y="2130974"/>
            <a:ext cx="2428860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bg1">
                    <a:lumMod val="10000"/>
                  </a:schemeClr>
                </a:solidFill>
              </a:rPr>
              <a:t>Дмитрий </a:t>
            </a:r>
            <a:r>
              <a:rPr lang="ru-RU" dirty="0" err="1" smtClean="0">
                <a:solidFill>
                  <a:schemeClr val="bg1">
                    <a:lumMod val="10000"/>
                  </a:schemeClr>
                </a:solidFill>
              </a:rPr>
              <a:t>Емец</a:t>
            </a:r>
            <a:endParaRPr lang="ru-RU" dirty="0">
              <a:solidFill>
                <a:schemeClr val="bg1">
                  <a:lumMod val="10000"/>
                </a:schemeClr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14480" y="2143116"/>
            <a:ext cx="5681265" cy="1477962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ru-RU" b="1" dirty="0" smtClean="0">
                <a:solidFill>
                  <a:schemeClr val="bg1">
                    <a:lumMod val="10000"/>
                  </a:schemeClr>
                </a:solidFill>
              </a:rPr>
              <a:t>Спасибо за внимание…</a:t>
            </a:r>
            <a:endParaRPr lang="ru-RU" b="1" dirty="0">
              <a:solidFill>
                <a:schemeClr val="bg1">
                  <a:lumMod val="10000"/>
                </a:schemeClr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irelight">
  <a:themeElements>
    <a:clrScheme name="Другая 1">
      <a:dk1>
        <a:srgbClr val="C7EBC9"/>
      </a:dk1>
      <a:lt1>
        <a:srgbClr val="8FD893"/>
      </a:lt1>
      <a:dk2>
        <a:srgbClr val="58C55D"/>
      </a:dk2>
      <a:lt2>
        <a:srgbClr val="1A4C1C"/>
      </a:lt2>
      <a:accent1>
        <a:srgbClr val="4203E7"/>
      </a:accent1>
      <a:accent2>
        <a:srgbClr val="842F73"/>
      </a:accent2>
      <a:accent3>
        <a:srgbClr val="7532A8"/>
      </a:accent3>
      <a:accent4>
        <a:srgbClr val="F7A107"/>
      </a:accent4>
      <a:accent5>
        <a:srgbClr val="C86DCF"/>
      </a:accent5>
      <a:accent6>
        <a:srgbClr val="E6B500"/>
      </a:accent6>
      <a:hlink>
        <a:srgbClr val="FFDE66"/>
      </a:hlink>
      <a:folHlink>
        <a:srgbClr val="D490C5"/>
      </a:folHlink>
    </a:clrScheme>
    <a:fontScheme name="Firelight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ambria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irelight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50000"/>
              </a:schemeClr>
            </a:gs>
            <a:gs pos="100000">
              <a:schemeClr val="phClr">
                <a:tint val="100000"/>
                <a:shade val="80000"/>
                <a:satMod val="1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0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path path="circle">
            <a:fillToRect l="25000" t="100000" r="100000" b="100000"/>
          </a:path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38100" cap="flat" cmpd="sng" algn="ctr">
          <a:solidFill>
            <a:schemeClr val="phClr">
              <a:shade val="95000"/>
              <a:alpha val="90000"/>
            </a:schemeClr>
          </a:solidFill>
          <a:prstDash val="solid"/>
        </a:ln>
        <a:ln w="76200" cap="flat" cmpd="sng" algn="ctr">
          <a:solidFill>
            <a:schemeClr val="phClr">
              <a:shade val="95000"/>
              <a:alpha val="50000"/>
            </a:schemeClr>
          </a:solidFill>
          <a:prstDash val="solid"/>
        </a:ln>
      </a:lnStyleLst>
      <a:effectStyleLst>
        <a:effectStyle>
          <a:effectLst>
            <a:innerShdw blurRad="63500">
              <a:srgbClr val="000000">
                <a:alpha val="60000"/>
              </a:srgbClr>
            </a:innerShdw>
          </a:effectLst>
        </a:effectStyle>
        <a:effectStyle>
          <a:effectLst>
            <a:innerShdw blurRad="63500">
              <a:srgbClr val="000000">
                <a:alpha val="50000"/>
              </a:srgbClr>
            </a:innerShdw>
            <a:outerShdw blurRad="76200" dist="38100" sx="101000" sy="101000" rotWithShape="0">
              <a:srgbClr val="000000">
                <a:alpha val="60000"/>
              </a:srgbClr>
            </a:outerShdw>
          </a:effectLst>
        </a:effectStyle>
        <a:effectStyle>
          <a:effectLst>
            <a:innerShdw blurRad="63500">
              <a:srgbClr val="000000">
                <a:alpha val="50000"/>
              </a:srgbClr>
            </a:innerShdw>
          </a:effectLst>
          <a:scene3d>
            <a:camera prst="orthographicFront">
              <a:rot lat="0" lon="0" rev="0"/>
            </a:camera>
            <a:lightRig rig="balanced" dir="t">
              <a:rot lat="0" lon="0" rev="4200000"/>
            </a:lightRig>
          </a:scene3d>
          <a:sp3d prstMaterial="softmetal">
            <a:bevelT w="63500" h="25400" prst="softRound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accent1">
                <a:shade val="45000"/>
                <a:satMod val="125000"/>
              </a:schemeClr>
            </a:gs>
            <a:gs pos="100000">
              <a:schemeClr val="phClr">
                <a:shade val="55000"/>
                <a:satMod val="125000"/>
              </a:schemeClr>
            </a:gs>
          </a:gsLst>
          <a:lin ang="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Firelight</Template>
  <TotalTime>88</TotalTime>
  <Words>317</Words>
  <Application>Microsoft Office PowerPoint</Application>
  <PresentationFormat>Экран (4:3)</PresentationFormat>
  <Paragraphs>31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Firelight</vt:lpstr>
      <vt:lpstr>Массовая литература</vt:lpstr>
      <vt:lpstr>Слайд 2</vt:lpstr>
      <vt:lpstr>Слайд 3</vt:lpstr>
      <vt:lpstr>Слайд 4</vt:lpstr>
      <vt:lpstr>Слайд 5</vt:lpstr>
      <vt:lpstr>Слайд 6</vt:lpstr>
      <vt:lpstr>История</vt:lpstr>
      <vt:lpstr>Слайд 8</vt:lpstr>
      <vt:lpstr>Слайд 9</vt:lpstr>
      <vt:lpstr>Слайд 10</vt:lpstr>
      <vt:lpstr>Слайд 11</vt:lpstr>
      <vt:lpstr>Спасибо за внимание…</vt:lpstr>
      <vt:lpstr>Слайд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Массовая литература</dc:title>
  <dc:creator>User</dc:creator>
  <cp:lastModifiedBy>User</cp:lastModifiedBy>
  <cp:revision>10</cp:revision>
  <dcterms:created xsi:type="dcterms:W3CDTF">2012-03-19T19:38:27Z</dcterms:created>
  <dcterms:modified xsi:type="dcterms:W3CDTF">2012-03-19T21:09:13Z</dcterms:modified>
</cp:coreProperties>
</file>