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04A079B-F951-45C3-9129-56298448EDDD}" type="datetimeFigureOut">
              <a:rPr lang="ru-RU" smtClean="0"/>
              <a:t>11.06.2014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9DD31CD-5F34-4462-9013-79106F8D0E1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412776"/>
            <a:ext cx="8568952" cy="2088232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Famous museums of Moscow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756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652120" y="2563586"/>
            <a:ext cx="2952328" cy="40666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It was founded in 1872. It has 50 halls. The museum reflects the history of the people of  Russia from ancient times to the present day.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State History museum</a:t>
            </a:r>
            <a:endParaRPr lang="ru-R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3586"/>
            <a:ext cx="5052417" cy="378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20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480885" y="2780928"/>
            <a:ext cx="2650876" cy="38884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was founded in 1918. It has the largest collections of masterpieces of art from Africa and Asia from antiquity. The museum contains sculptures, paintings of art.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The </a:t>
            </a:r>
            <a:r>
              <a:rPr lang="en-US" sz="4800" dirty="0"/>
              <a:t>museum </a:t>
            </a:r>
            <a:r>
              <a:rPr lang="en-US" sz="4800" dirty="0" smtClean="0"/>
              <a:t>of Oriental Art</a:t>
            </a:r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613410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5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36096" y="2924944"/>
            <a:ext cx="3456384" cy="3816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museum is original in its composition and in its rich. It is one of the most valuable monuments of the architecture of Russian </a:t>
            </a:r>
            <a:r>
              <a:rPr lang="en-US" dirty="0" err="1" smtClean="0"/>
              <a:t>classicism.It</a:t>
            </a:r>
            <a:r>
              <a:rPr lang="en-US" dirty="0" smtClean="0"/>
              <a:t> shows the talent of Russian craftsmen.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 smtClean="0"/>
              <a:t>Ostankino</a:t>
            </a:r>
            <a:r>
              <a:rPr lang="en-US" dirty="0" smtClean="0"/>
              <a:t> </a:t>
            </a:r>
            <a:r>
              <a:rPr lang="en-US" dirty="0"/>
              <a:t>palace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50006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839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55975" y="2282088"/>
            <a:ext cx="4608513" cy="43152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It’s one of the most remarkable museums and is well-known all over the world. It belonged to the rich and noble </a:t>
            </a:r>
            <a:r>
              <a:rPr lang="en-US" sz="2800" dirty="0" err="1" smtClean="0"/>
              <a:t>Sheremetev</a:t>
            </a:r>
            <a:r>
              <a:rPr lang="en-US" sz="2800" dirty="0" smtClean="0"/>
              <a:t> family. It was used for the entertainment of </a:t>
            </a:r>
            <a:r>
              <a:rPr lang="en-US" sz="2800" dirty="0" err="1" smtClean="0"/>
              <a:t>guests,for</a:t>
            </a:r>
            <a:r>
              <a:rPr lang="en-US" sz="2800" dirty="0" smtClean="0"/>
              <a:t> </a:t>
            </a:r>
            <a:r>
              <a:rPr lang="en-US" sz="2800" dirty="0" err="1" smtClean="0"/>
              <a:t>receptions,celebrations</a:t>
            </a:r>
            <a:r>
              <a:rPr lang="en-US" sz="2800" dirty="0" smtClean="0"/>
              <a:t> and festivities.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Kuskovo</a:t>
            </a:r>
            <a:r>
              <a:rPr lang="en-US" dirty="0" smtClean="0"/>
              <a:t> Estate museum of ceramics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82" y="2204864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95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085183"/>
            <a:ext cx="8352928" cy="165618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is a treasure-house of unique articles, ancient weapons, manuscripts, gold and silver things by Russians and West-European craftsmen. If you go there, you will get an unforgettable impression.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Armoury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17237"/>
            <a:ext cx="3888432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84026"/>
            <a:ext cx="3744416" cy="249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501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4941167"/>
            <a:ext cx="8208912" cy="180020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It is one of the world’s cultural </a:t>
            </a:r>
            <a:r>
              <a:rPr lang="en-US" dirty="0" err="1" smtClean="0"/>
              <a:t>wonders.It</a:t>
            </a:r>
            <a:r>
              <a:rPr lang="en-US" dirty="0" smtClean="0"/>
              <a:t> has the unique collection of the jeweler's of </a:t>
            </a:r>
            <a:r>
              <a:rPr lang="en-US" dirty="0" err="1" smtClean="0"/>
              <a:t>Russia.The</a:t>
            </a:r>
            <a:r>
              <a:rPr lang="en-US" dirty="0" smtClean="0"/>
              <a:t> stunning beauty of the objects in it makes a deep impression on the people.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Diamond Fund of Russia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6994"/>
            <a:ext cx="3349920" cy="2545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547" l="140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92896"/>
            <a:ext cx="2669282" cy="220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82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0" y="2682159"/>
            <a:ext cx="4392488" cy="38431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It is by right considered one of the most popular </a:t>
            </a:r>
            <a:r>
              <a:rPr lang="en-US" sz="3200" dirty="0" err="1" smtClean="0"/>
              <a:t>museums.It</a:t>
            </a:r>
            <a:r>
              <a:rPr lang="en-US" sz="3200" dirty="0" smtClean="0"/>
              <a:t> has a unique collection of masterpieces of Russian and Soviet art from the 11-th century to the present day.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Tretyakov</a:t>
            </a:r>
            <a:r>
              <a:rPr lang="en-US" dirty="0" smtClean="0"/>
              <a:t> Gallery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87712"/>
            <a:ext cx="4104456" cy="278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737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</TotalTime>
  <Words>260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Famous museums of Moscow</vt:lpstr>
      <vt:lpstr>The State History museum</vt:lpstr>
      <vt:lpstr>The museum of Oriental Art</vt:lpstr>
      <vt:lpstr>the Ostankino palace</vt:lpstr>
      <vt:lpstr>The Kuskovo Estate museum of ceramics</vt:lpstr>
      <vt:lpstr>The Armoury</vt:lpstr>
      <vt:lpstr>The Diamond Fund of Russia</vt:lpstr>
      <vt:lpstr>The Tretyakov Gallery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Famous museums of Moscow</dc:title>
  <dc:creator>admin</dc:creator>
  <cp:lastModifiedBy>admin</cp:lastModifiedBy>
  <cp:revision>3</cp:revision>
  <dcterms:created xsi:type="dcterms:W3CDTF">2014-06-11T05:40:59Z</dcterms:created>
  <dcterms:modified xsi:type="dcterms:W3CDTF">2014-06-11T06:09:34Z</dcterms:modified>
</cp:coreProperties>
</file>