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6"/>
  </p:notesMasterIdLst>
  <p:sldIdLst>
    <p:sldId id="273" r:id="rId2"/>
    <p:sldId id="269" r:id="rId3"/>
    <p:sldId id="272" r:id="rId4"/>
    <p:sldId id="274" r:id="rId5"/>
    <p:sldId id="257" r:id="rId6"/>
    <p:sldId id="259" r:id="rId7"/>
    <p:sldId id="260" r:id="rId8"/>
    <p:sldId id="276" r:id="rId9"/>
    <p:sldId id="278" r:id="rId10"/>
    <p:sldId id="282" r:id="rId11"/>
    <p:sldId id="281" r:id="rId12"/>
    <p:sldId id="279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117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D4376-59AA-4618-B9FE-EC1DC97034CB}" type="datetimeFigureOut">
              <a:rPr lang="ru-RU" smtClean="0"/>
              <a:t>03.03.2014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C879B-2421-482E-BB45-2B0B360050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764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388EAF-D111-4915-BFD0-0B19F7670BA7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31CA22-9D36-4913-A66F-EC90FCDC56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388EAF-D111-4915-BFD0-0B19F7670BA7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31CA22-9D36-4913-A66F-EC90FCDC56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388EAF-D111-4915-BFD0-0B19F7670BA7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31CA22-9D36-4913-A66F-EC90FCDC56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388EAF-D111-4915-BFD0-0B19F7670BA7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31CA22-9D36-4913-A66F-EC90FCDC56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388EAF-D111-4915-BFD0-0B19F7670BA7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31CA22-9D36-4913-A66F-EC90FCDC56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388EAF-D111-4915-BFD0-0B19F7670BA7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31CA22-9D36-4913-A66F-EC90FCDC56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388EAF-D111-4915-BFD0-0B19F7670BA7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31CA22-9D36-4913-A66F-EC90FCDC56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388EAF-D111-4915-BFD0-0B19F7670BA7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31CA22-9D36-4913-A66F-EC90FCDC56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388EAF-D111-4915-BFD0-0B19F7670BA7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31CA22-9D36-4913-A66F-EC90FCDC56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388EAF-D111-4915-BFD0-0B19F7670BA7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31CA22-9D36-4913-A66F-EC90FCDC56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388EAF-D111-4915-BFD0-0B19F7670BA7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31CA22-9D36-4913-A66F-EC90FCDC56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1388EAF-D111-4915-BFD0-0B19F7670BA7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E31CA22-9D36-4913-A66F-EC90FCDC56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55041" y="3356992"/>
            <a:ext cx="7920880" cy="2657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ts val="400"/>
              </a:spcBef>
              <a:spcAft>
                <a:spcPct val="0"/>
              </a:spcAft>
              <a:buClr>
                <a:srgbClr val="2DA2BF"/>
              </a:buClr>
              <a:buSzPct val="68000"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Учитель: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Зайцева Вера Васильевна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ts val="400"/>
              </a:spcBef>
              <a:spcAft>
                <a:spcPct val="0"/>
              </a:spcAft>
              <a:buClr>
                <a:srgbClr val="2DA2BF"/>
              </a:buClr>
              <a:buSzPct val="68000"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МБОУ «Средняя общеобразовательная школа с углубленным изучением отдельных предметов №3»</a:t>
            </a:r>
          </a:p>
          <a:p>
            <a:pPr lvl="0" algn="ctr" fontAlgn="base">
              <a:spcBef>
                <a:spcPts val="400"/>
              </a:spcBef>
              <a:spcAft>
                <a:spcPct val="0"/>
              </a:spcAft>
              <a:buClr>
                <a:srgbClr val="2DA2BF"/>
              </a:buClr>
              <a:buSzPct val="68000"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г.Ханты-Мансийска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32121" y="1124744"/>
            <a:ext cx="79208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Тема урока</a:t>
            </a:r>
          </a:p>
          <a:p>
            <a:pPr algn="ctr"/>
            <a:r>
              <a:rPr lang="ru-RU" sz="5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«Работа с фольгой»</a:t>
            </a:r>
            <a:endParaRPr lang="ru-RU" sz="54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259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645920" y="1772816"/>
            <a:ext cx="7498080" cy="72008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X53U\Desktop\бабочк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063" y="188640"/>
            <a:ext cx="7920880" cy="645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890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99301" y="188640"/>
            <a:ext cx="431906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одснежник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26345" y="1010370"/>
            <a:ext cx="162422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оза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28230" y="1844823"/>
            <a:ext cx="33034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Ром</a:t>
            </a:r>
            <a:r>
              <a:rPr lang="ru-RU" sz="6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шка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28230" y="2790736"/>
            <a:ext cx="394479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Оду</a:t>
            </a:r>
            <a:r>
              <a:rPr lang="ru-RU" sz="6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анчик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61759" y="3645022"/>
            <a:ext cx="30364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Вас</a:t>
            </a:r>
            <a:r>
              <a:rPr lang="ru-RU" sz="6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лек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57666" y="4514678"/>
            <a:ext cx="449014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Ко</a:t>
            </a:r>
            <a:r>
              <a:rPr lang="ru-RU" sz="6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окольчик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22274" y="5373216"/>
            <a:ext cx="17988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6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к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242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3579200"/>
          </a:xfrm>
        </p:spPr>
        <p:txBody>
          <a:bodyPr>
            <a:normAutofit/>
          </a:bodyPr>
          <a:lstStyle/>
          <a:p>
            <a:endParaRPr lang="ru-RU" sz="3600" dirty="0" smtClean="0"/>
          </a:p>
        </p:txBody>
      </p:sp>
      <p:pic>
        <p:nvPicPr>
          <p:cNvPr id="1026" name="Picture 2" descr="C:\Users\X53U\Desktop\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60648"/>
            <a:ext cx="7848871" cy="5544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835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9605" y="282254"/>
            <a:ext cx="6540820" cy="940102"/>
          </a:xfrm>
        </p:spPr>
        <p:txBody>
          <a:bodyPr>
            <a:normAutofit/>
          </a:bodyPr>
          <a:lstStyle/>
          <a:p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2050" name="Picture 2" descr="C:\Users\X53U\Desktop\-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605" y="332656"/>
            <a:ext cx="7368819" cy="5422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X53U\Desktop\---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20688"/>
            <a:ext cx="7488832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2276872"/>
            <a:ext cx="7406640" cy="1472184"/>
          </a:xfrm>
        </p:spPr>
        <p:txBody>
          <a:bodyPr>
            <a:normAutofit/>
          </a:bodyPr>
          <a:lstStyle/>
          <a:p>
            <a:pPr algn="ctr"/>
            <a:endParaRPr lang="ru-RU" sz="8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060848"/>
            <a:ext cx="7406640" cy="4007828"/>
          </a:xfrm>
        </p:spPr>
        <p:txBody>
          <a:bodyPr>
            <a:normAutofit/>
          </a:bodyPr>
          <a:lstStyle/>
          <a:p>
            <a:endParaRPr lang="ru-RU" sz="3600" b="1" dirty="0"/>
          </a:p>
        </p:txBody>
      </p:sp>
      <p:pic>
        <p:nvPicPr>
          <p:cNvPr id="4098" name="Picture 2" descr="C:\Users\X53U\Desktop\---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48680"/>
            <a:ext cx="7776864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196752"/>
            <a:ext cx="7498080" cy="1143000"/>
          </a:xfrm>
        </p:spPr>
        <p:txBody>
          <a:bodyPr/>
          <a:lstStyle/>
          <a:p>
            <a:endParaRPr lang="ru-RU"/>
          </a:p>
        </p:txBody>
      </p:sp>
      <p:pic>
        <p:nvPicPr>
          <p:cNvPr id="1026" name="Picture 2" descr="C:\Users\X53U\Desktop\SAM_5158\SAM_515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32656"/>
            <a:ext cx="7920880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9810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2339752" y="1700808"/>
            <a:ext cx="5656672" cy="43204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20688"/>
            <a:ext cx="7920880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4909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3059832" y="1484784"/>
            <a:ext cx="4752528" cy="720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76672"/>
            <a:ext cx="7632848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2595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2987824" y="1700808"/>
            <a:ext cx="4320480" cy="28803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2656"/>
            <a:ext cx="7992888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190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8211927">
            <a:off x="3238061" y="2701955"/>
            <a:ext cx="3024336" cy="24231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04664"/>
            <a:ext cx="7632848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5507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2555776" y="1628800"/>
            <a:ext cx="4257720" cy="859234"/>
          </a:xfrm>
        </p:spPr>
        <p:txBody>
          <a:bodyPr>
            <a:normAutofit/>
          </a:bodyPr>
          <a:lstStyle/>
          <a:p>
            <a:endParaRPr lang="ru-RU" b="1" dirty="0"/>
          </a:p>
        </p:txBody>
      </p:sp>
      <p:pic>
        <p:nvPicPr>
          <p:cNvPr id="9218" name="Picture 2" descr="C:\Users\X53U\Desktop\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904" y="-22092"/>
            <a:ext cx="8136096" cy="6880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B050"/>
                </a:solidFill>
              </a:rPr>
              <a:t>Спасибо за хорошую работу!</a:t>
            </a: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26627" name="Picture 3" descr="C:\Users\Root\Desktop\картинки о школе\8marta-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2928934"/>
            <a:ext cx="4052895" cy="29372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276</TotalTime>
  <Words>39</Words>
  <Application>Microsoft Office PowerPoint</Application>
  <PresentationFormat>Экран (4:3)</PresentationFormat>
  <Paragraphs>13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хорошую работу!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Root</dc:creator>
  <cp:lastModifiedBy>X53U</cp:lastModifiedBy>
  <cp:revision>34</cp:revision>
  <dcterms:created xsi:type="dcterms:W3CDTF">2012-04-26T20:04:32Z</dcterms:created>
  <dcterms:modified xsi:type="dcterms:W3CDTF">2014-03-03T16:21:53Z</dcterms:modified>
</cp:coreProperties>
</file>