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5" r:id="rId15"/>
    <p:sldId id="268" r:id="rId16"/>
    <p:sldId id="269" r:id="rId17"/>
    <p:sldId id="270" r:id="rId18"/>
    <p:sldId id="271" r:id="rId19"/>
    <p:sldId id="272" r:id="rId20"/>
    <p:sldId id="282" r:id="rId21"/>
    <p:sldId id="273" r:id="rId22"/>
    <p:sldId id="276" r:id="rId23"/>
    <p:sldId id="277" r:id="rId24"/>
    <p:sldId id="278" r:id="rId25"/>
    <p:sldId id="279" r:id="rId26"/>
    <p:sldId id="280" r:id="rId27"/>
    <p:sldId id="281" r:id="rId28"/>
    <p:sldId id="286" r:id="rId29"/>
    <p:sldId id="283" r:id="rId30"/>
    <p:sldId id="284" r:id="rId31"/>
    <p:sldId id="285" r:id="rId32"/>
    <p:sldId id="287" r:id="rId33"/>
    <p:sldId id="288" r:id="rId34"/>
    <p:sldId id="290" r:id="rId35"/>
    <p:sldId id="289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5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9"/>
            <a:ext cx="7743852" cy="295753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"Культурная жизнь Кубани в период «оттепели»"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214686"/>
            <a:ext cx="6486548" cy="2424114"/>
          </a:xfrm>
        </p:spPr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Кубановеденеи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9 классе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 № 23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Учитель: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Казимирова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Е.И.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Образование. Просвещение.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конце 50-х годов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столетия вместо обязательного семилетнего образования вводится восьмилетнее образование.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1954 г. был открыт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Армавирский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педагогический институт 49 средних специальных учебных заведений.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1963 г. Краснодарский институт пищевой промышленности был переименован в политехнический.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86834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Планетарий в г.Новороссийске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img-fotki.yandex.ru/get/5803/sashkakirilenko.34/0_4b69f_2b9a4856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41722"/>
            <a:ext cx="8429684" cy="56162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img.azur.ru:8080/photos/52/22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 - музей писателя В.Г.Короленко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Джанхоте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divnomorsk.ugbiz.ru/uploads/posts/2011-11/1322406169_big.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7620000" cy="5076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900igr.net/datas/literatura/V-durnom-obschestve/0018-018-Vladimir-Galaktionovich-Korolenko-1853-19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divnomorsk.ugbiz.ru/uploads/posts/2011-11/1322406181_58e2a79b47a978a7fdceaefccd2395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www.museum.ru/imgB.asp?48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7713"/>
            <a:ext cx="9144000" cy="59131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prv3.lori-images.net/gostinaya-v-dome-muzee-pisatelya-vg-korolenko-v-dzhanhote-0000326587-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462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42" name="AutoShape 2" descr="http://img-fotki.yandex.ru/get/4425/24006781.c4/0_684f9_58fd2efe_X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4" name="Picture 4" descr="http://i4.otzovik.com/2012/06/20/227649/img/244532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i4.otzovik.com/2012/06/20/227649/img/860368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akniga.org/uploads/posts/2012-11/1353348048_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732" y="142853"/>
            <a:ext cx="8656247" cy="6715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golubayvolna.perm.ru/attachments/File/Znachki/korolenk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5760"/>
            <a:ext cx="9144000" cy="60236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0"/>
            <a:ext cx="4429156" cy="107154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Павла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Пантелеймонович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Лукьяненко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4500530" cy="92869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Василий Степанович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Пустовойт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2" name="Picture 4" descr="http://www.childrenpedia.org/6/16.files/image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6606" y="1000109"/>
            <a:ext cx="4050236" cy="5857892"/>
          </a:xfrm>
          <a:prstGeom prst="rect">
            <a:avLst/>
          </a:prstGeom>
          <a:noFill/>
        </p:spPr>
      </p:pic>
      <p:pic>
        <p:nvPicPr>
          <p:cNvPr id="32774" name="Picture 6" descr="http://img0.liveinternet.ru/images/attach/c/1/53/794/53794592_Pustovoyt_V_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71521"/>
            <a:ext cx="3857652" cy="57864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5klass.net/datas/geografija/Selskoe-khozjajstvo-Krasnodarskogo-kraja/0016-016-Selektsioner-Kuba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www.tvkrasnodar.ru/img_lib/ni_79b2db28d4105d5ed20a87c2c3acf2e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14290"/>
            <a:ext cx="4086196" cy="1071570"/>
          </a:xfrm>
        </p:spPr>
        <p:txBody>
          <a:bodyPr>
            <a:noAutofit/>
          </a:bodyPr>
          <a:lstStyle/>
          <a:p>
            <a:r>
              <a:rPr lang="ru-RU" sz="6600" dirty="0" err="1" smtClean="0">
                <a:latin typeface="Times New Roman" pitchFamily="18" charset="0"/>
                <a:cs typeface="Times New Roman" pitchFamily="18" charset="0"/>
              </a:rPr>
              <a:t>Г.С.Галеев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Селекционер Кубани. Работал вместе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М.И.Хаджиновым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созданию кукурузных гибридов. В итоге появились новые, высокоурожайные сорта.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chool25.3dn.ru/images/sh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8053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www.visualrian.ru/thumbnails/00000000096/96441.th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52"/>
            <a:ext cx="7828617" cy="64865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/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1963 году группа ученных Кубани получила Ленинскую премию за комплексное решение проблемы бурения и эксплуатации газовых местонахождений.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Роль кубанцев в исследовании космоса.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Н.Г.Чернышев из ст. Казанской в 30-40-х годах работал над созданием ракетного топлива, а уроженец ст.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Бриньковской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Г.Я.Бахчиванджи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1942 году испытал первый советский самолет с жидкостным реактивным двигателем.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1011222"/>
          </a:xfrm>
        </p:spPr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Г.Я.Бахчиванджи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old-mariupol.com.ua/wp-content/uploads/2011/04/16-%D0%BF%D1%80%D0%BE%D0%B5%D0%BB%D1%8F-%D0%91%D0%B0%D1%85%D1%87%D0%B8%D0%B2%D0%B0%D0%BD%D0%B4%D0%B6%D0%B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46520"/>
            <a:ext cx="7643866" cy="5618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://rnns.ru/uploads/posts/2010-02/1266242218_1d8fae8400f59e5d45b205e77b3_pre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63388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http://bmp-studio.ucoz.ru/_ph/1/2784091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14003" cy="6072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Дмитрий Ильич Козлов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86380" y="1500174"/>
            <a:ext cx="3643338" cy="471490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Уроженец г.Тихорецка. Руководил созданием первых ракетно-космических комплексов, аппаратов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картографиро-вания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Земли.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8" name="Picture 4" descr="http://wiki.edc-samara.ru/images/Kozlov-1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3029"/>
            <a:ext cx="5286380" cy="54449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http://www.personalguide.ru/cache/images/upload/2009/12/10/1244547738_400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32965"/>
            <a:ext cx="8501122" cy="56107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://abunda.ru/uploads/posts/2011-07/1309484925_005_24825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34"/>
            <a:ext cx="9144000" cy="6329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3794" name="Picture 2" descr="http://www.gorodageroi-saratov.ru/img/index/Gorbatk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9239" y="214290"/>
            <a:ext cx="4744761" cy="6357982"/>
          </a:xfrm>
          <a:prstGeom prst="rect">
            <a:avLst/>
          </a:prstGeom>
          <a:noFill/>
        </p:spPr>
      </p:pic>
      <p:pic>
        <p:nvPicPr>
          <p:cNvPr id="33796" name="Picture 4" descr="http://www.gctc.ru/media/foto/min/808/36178110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04"/>
            <a:ext cx="4388315" cy="6143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http://kubankosmos.files.wordpress.com/2011/02/g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57552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http://img.aucland.ru/market-photos/190/_hDQZoh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229888" cy="6143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7686" y="357166"/>
            <a:ext cx="4572032" cy="1060472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Литература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1714488"/>
            <a:ext cx="4043362" cy="4411675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Виталий Борисович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Бакалдин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Кубанский поэт, автор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многочислен-ных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поэтических сборников, песен. Член Союза писателей СССР.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http://publishprint.ru/d/237238/d/lit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9319"/>
            <a:ext cx="4572000" cy="67886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7752" y="1571612"/>
            <a:ext cx="3829048" cy="4554551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Иван Федорович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Варрава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Кубанский поэт. Автор многочисленных поэтических сборников.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www.krd.ru/files/leader/big_83b6312a44c20cd0ab7b6dd661cd16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31" y="0"/>
            <a:ext cx="460057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1500174"/>
            <a:ext cx="3757610" cy="4625989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Виктор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Иванович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Лихоносов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Печатается с 1963. В первых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произведе-ниях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(рассказы «Брянские», «Домохозяйки», «Родные», повесть «На улице Широкой», 1968 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2" descr="http://www.lib.tpu.ru/siteimages/7b731feb-47ac-4316-a194-73f32227a444/10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219"/>
            <a:ext cx="5000628" cy="6845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http://kultura.kubangov.ru/www/kultura.nsf/9575747b863dc907c32570bf00541915/2b8b6e3cbec865a8c32571c4002a4e1b/body/0.84!OpenElement&amp;FieldElemFormat=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http://www.visualrian.ru/thumbnails/00000000678/678443.th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838900" cy="6215106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143504" y="1643050"/>
            <a:ext cx="3543296" cy="4483113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Михалил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Алексеевич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Куликовский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1960 г. был назначен главным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режисером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Краснодарского драматического театра.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http://www.yuga.ru/media/gronski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334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357166"/>
            <a:ext cx="4043362" cy="5768997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Григорий Максимович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Плотниченко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1959 г. был главой краевого отделения Всероссийского хорового общества.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http://ruschool.files.wordpress.com/2010/05/plotnichenk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4583845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229</Words>
  <PresentationFormat>Экран (4:3)</PresentationFormat>
  <Paragraphs>32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Тема "Культурная жизнь Кубани в период «оттепели»" </vt:lpstr>
      <vt:lpstr>Образование. Просвещение.</vt:lpstr>
      <vt:lpstr>Планетарий в г.Новороссийске</vt:lpstr>
      <vt:lpstr>Слайд 4</vt:lpstr>
      <vt:lpstr>Дом - музей писателя В.Г.Короленко в Джанхоте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Павла Пантелеймонович  Лукьяненко</vt:lpstr>
      <vt:lpstr>Слайд 15</vt:lpstr>
      <vt:lpstr>Слайд 16</vt:lpstr>
      <vt:lpstr>Г.С.Галеев</vt:lpstr>
      <vt:lpstr>Слайд 18</vt:lpstr>
      <vt:lpstr>Слайд 19</vt:lpstr>
      <vt:lpstr>Роль кубанцев в исследовании космоса.</vt:lpstr>
      <vt:lpstr>Г.Я.Бахчиванджи</vt:lpstr>
      <vt:lpstr>Слайд 22</vt:lpstr>
      <vt:lpstr>Слайд 23</vt:lpstr>
      <vt:lpstr>Дмитрий Ильич Козлов</vt:lpstr>
      <vt:lpstr>Слайд 25</vt:lpstr>
      <vt:lpstr>Слайд 26</vt:lpstr>
      <vt:lpstr>Слайд 27</vt:lpstr>
      <vt:lpstr>Слайд 28</vt:lpstr>
      <vt:lpstr>Слайд 29</vt:lpstr>
      <vt:lpstr>Литература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</dc:creator>
  <cp:lastModifiedBy>ЛЕНА</cp:lastModifiedBy>
  <cp:revision>20</cp:revision>
  <dcterms:created xsi:type="dcterms:W3CDTF">2013-02-24T14:54:56Z</dcterms:created>
  <dcterms:modified xsi:type="dcterms:W3CDTF">2014-11-21T14:40:18Z</dcterms:modified>
</cp:coreProperties>
</file>