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Default ContentType="image/gif" Extension="gif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71" r:id="rId12"/>
    <p:sldId id="267" r:id="rId13"/>
    <p:sldId id="268" r:id="rId14"/>
    <p:sldId id="269" r:id="rId15"/>
    <p:sldId id="270" r:id="rId16"/>
    <p:sldId id="26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F641-ECD8-4EC2-AF24-B54C6BA1504C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7B-E623-4506-AE14-7344B2A7D4F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F641-ECD8-4EC2-AF24-B54C6BA1504C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7B-E623-4506-AE14-7344B2A7D4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F641-ECD8-4EC2-AF24-B54C6BA1504C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7CB297B-E623-4506-AE14-7344B2A7D4F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F641-ECD8-4EC2-AF24-B54C6BA1504C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7B-E623-4506-AE14-7344B2A7D4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F641-ECD8-4EC2-AF24-B54C6BA1504C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7B-E623-4506-AE14-7344B2A7D4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F641-ECD8-4EC2-AF24-B54C6BA1504C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7B-E623-4506-AE14-7344B2A7D4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F641-ECD8-4EC2-AF24-B54C6BA1504C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7B-E623-4506-AE14-7344B2A7D4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F641-ECD8-4EC2-AF24-B54C6BA1504C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7B-E623-4506-AE14-7344B2A7D4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F641-ECD8-4EC2-AF24-B54C6BA1504C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7B-E623-4506-AE14-7344B2A7D4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F641-ECD8-4EC2-AF24-B54C6BA1504C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7B-E623-4506-AE14-7344B2A7D4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F641-ECD8-4EC2-AF24-B54C6BA1504C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7B-E623-4506-AE14-7344B2A7D4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CDFF641-ECD8-4EC2-AF24-B54C6BA1504C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7CB297B-E623-4506-AE14-7344B2A7D4F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76288"/>
            <a:ext cx="8603456" cy="214865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«</a:t>
            </a:r>
            <a:r>
              <a:rPr lang="ru-RU" b="1" dirty="0" smtClean="0"/>
              <a:t>Удивительная </a:t>
            </a:r>
            <a:r>
              <a:rPr lang="ru-RU" b="1" dirty="0"/>
              <a:t>фигура – </a:t>
            </a:r>
            <a:r>
              <a:rPr lang="ru-RU" b="1" dirty="0" smtClean="0"/>
              <a:t>треугольник»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3212976"/>
            <a:ext cx="7056784" cy="194421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 smtClean="0"/>
              <a:t>Выполнили: </a:t>
            </a:r>
            <a:r>
              <a:rPr lang="ru-RU" b="1" dirty="0" smtClean="0"/>
              <a:t>Чулкова Олеся,  </a:t>
            </a:r>
            <a:r>
              <a:rPr lang="ru-RU" dirty="0" smtClean="0"/>
              <a:t>7 класс                                                                                </a:t>
            </a:r>
            <a:r>
              <a:rPr lang="ru-RU" b="1" dirty="0" smtClean="0"/>
              <a:t>Онищенко Владислав</a:t>
            </a:r>
            <a:r>
              <a:rPr lang="ru-RU" dirty="0" smtClean="0"/>
              <a:t>, 7 класс</a:t>
            </a:r>
          </a:p>
          <a:p>
            <a:pPr algn="l"/>
            <a:r>
              <a:rPr lang="ru-RU" dirty="0" smtClean="0"/>
              <a:t>Руководитель: </a:t>
            </a:r>
            <a:r>
              <a:rPr lang="ru-RU" b="1" dirty="0" smtClean="0"/>
              <a:t>Усачева Светлана Петровна</a:t>
            </a:r>
            <a:r>
              <a:rPr lang="ru-RU" dirty="0" smtClean="0"/>
              <a:t> учитель математики, МОУ СОШ №3</a:t>
            </a:r>
          </a:p>
          <a:p>
            <a:pPr algn="l"/>
            <a:r>
              <a:rPr lang="ru-RU" dirty="0" smtClean="0"/>
              <a:t> г. Котово Волгоградской области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5832648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Данная тема является актуальной, так как, в рамках школьной программы невозможно познакомиться с интересными фактами, где треугольник выступает не только как геометрическая фигура, но и имеет смысловое значение. Наш проект будет интересен как школьникам, так и учителям. </a:t>
            </a:r>
          </a:p>
          <a:p>
            <a:endParaRPr lang="ru-RU" sz="2400" dirty="0" smtClean="0"/>
          </a:p>
          <a:p>
            <a:r>
              <a:rPr lang="ru-RU" sz="2400" dirty="0" smtClean="0"/>
              <a:t>Задачи, которые мы перед собой ставили:                                                                                                              - изучить исторический и теоретический материал по интересующему вопросу;                                                                                                                         - выявить практическое применение изучаемого материала;                                </a:t>
            </a:r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 smtClean="0"/>
              <a:t>создать презентацию из полученных фактов и познакомить с ней своих одноклассников и преподавателей.</a:t>
            </a:r>
          </a:p>
          <a:p>
            <a:r>
              <a:rPr lang="ru-RU" sz="2400" dirty="0" smtClean="0"/>
              <a:t>  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>Треугольный нимб бога </a:t>
            </a:r>
            <a:r>
              <a:rPr lang="ru-RU" sz="3100" dirty="0" err="1" smtClean="0"/>
              <a:t>Саваофа</a:t>
            </a:r>
            <a:r>
              <a:rPr lang="ru-RU" sz="3100" dirty="0" smtClean="0"/>
              <a:t>.</a:t>
            </a:r>
            <a:br>
              <a:rPr lang="ru-RU" sz="3100" dirty="0" smtClean="0"/>
            </a:br>
            <a:r>
              <a:rPr lang="ru-RU" sz="3100" dirty="0" smtClean="0"/>
              <a:t>Фрагмент росписи в православном храме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Треугольник в религи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700808"/>
            <a:ext cx="4708525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Орден Соломоновой печати.</a:t>
            </a:r>
            <a:endParaRPr lang="ru-RU" dirty="0"/>
          </a:p>
        </p:txBody>
      </p:sp>
      <p:pic>
        <p:nvPicPr>
          <p:cNvPr id="4" name="Содержимое 3" descr="Треугольник в геральдике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556792"/>
            <a:ext cx="4708525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Символ Иеговы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69999"/>
            <a:ext cx="5688632" cy="530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ПЕСОЧНЫЕ ЧАСЫ.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23528" y="4503420"/>
            <a:ext cx="4968552" cy="47091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Смертность и неумолимо проходящее время.</a:t>
            </a:r>
            <a:endParaRPr lang="ru-RU" dirty="0"/>
          </a:p>
        </p:txBody>
      </p:sp>
      <p:pic>
        <p:nvPicPr>
          <p:cNvPr id="6" name="Рисунок 5" descr="http://upload.wikimedia.org/wikipedia/commons/thumb/7/70/Wooden_hourglass_3.jpg/180px-Wooden_hourglass_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276872"/>
            <a:ext cx="230425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Первая буква большого числа алфавитов. Имеет финикийское происхождение и, чаще всего изображается в виде перевернутого треугольника. Числовое значение - единица.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www.organizmica.org/archive/307/pic-20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348880"/>
            <a:ext cx="3896642" cy="3774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</a:t>
            </a:r>
            <a:r>
              <a:rPr lang="ru-RU" dirty="0" smtClean="0"/>
              <a:t>наки триады - треугольник и квадрат. </a:t>
            </a:r>
            <a:endParaRPr lang="ru-RU" dirty="0"/>
          </a:p>
        </p:txBody>
      </p:sp>
      <p:pic>
        <p:nvPicPr>
          <p:cNvPr id="4" name="Содержимое 3" descr="http://gnozis.info/files/images/ripley_scrowle_xvi.preview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484784"/>
            <a:ext cx="273630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Тригоны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pic>
        <p:nvPicPr>
          <p:cNvPr id="2050" name="Picture 2" descr="C:\Users\user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87163"/>
            <a:ext cx="5976664" cy="524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41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Созвездие треугольника.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792"/>
            <a:ext cx="5934749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4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Треугольник в психологии.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Все\ветеран\Animated_construction_of_Sierpinski_Triangle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917" y="1628800"/>
            <a:ext cx="4430307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4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СВОБОДА. РАВЕНСТВО. БРАТСТВО.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user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54161"/>
            <a:ext cx="7176798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44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ПРОШЛОЕ. НАСТОЯЩЕЕ. БУДУЩЕЕ.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39644992_180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048" y="1412776"/>
            <a:ext cx="5576085" cy="488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8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	</a:t>
            </a:r>
            <a:r>
              <a:rPr lang="ru-RU" sz="3600" dirty="0" smtClean="0"/>
              <a:t>МУДРОСТЬ. СИЛА. КРАСОТА.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user\Desktop\i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7409522" cy="470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05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РОЖДЕНИЕ. ЖИЗНЬ. СМЕРТЬ.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4bH4kle2E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8"/>
            <a:ext cx="4738962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5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Заключение.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Познакомившись с различными данными о геометрической фигуре – треугольник мы пришли к выводу, что треугольник в жизни человечества существует в различных сферах. Данная фигура является знаковой и имеет смысловое значение. Очень много информации мы получили из различных источников. Но к сожалению, возникло очень много вопросов, выходящих за рамки нашего проекта. Поэтому мы планируем и дальше исследовать такую удивительную фигуру – треугольник!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55</TotalTime>
  <Words>270</Words>
  <Application>Microsoft Office PowerPoint</Application>
  <PresentationFormat>Экран (4:3)</PresentationFormat>
  <Paragraphs>25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Апекс</vt:lpstr>
      <vt:lpstr>«Удивительная фигура – треугольник»     </vt:lpstr>
      <vt:lpstr>Презентация PowerPoint</vt:lpstr>
      <vt:lpstr>Треугольный нимб бога Саваофа. Фрагмент росписи в православном храме.</vt:lpstr>
      <vt:lpstr>Орден Соломоновой печати.</vt:lpstr>
      <vt:lpstr>Символ Иеговы</vt:lpstr>
      <vt:lpstr>ПЕСОЧНЫЕ ЧАСЫ.</vt:lpstr>
      <vt:lpstr>Первая буква большого числа алфавитов. Имеет финикийское происхождение и, чаще всего изображается в виде перевернутого треугольника. Числовое значение - единица. </vt:lpstr>
      <vt:lpstr>Знаки триады - треугольник и квадрат. </vt:lpstr>
      <vt:lpstr>Тригоны.</vt:lpstr>
      <vt:lpstr>Созвездие треугольника.</vt:lpstr>
      <vt:lpstr>Треугольник в психологии.</vt:lpstr>
      <vt:lpstr>СВОБОДА. РАВЕНСТВО. БРАТСТВО.</vt:lpstr>
      <vt:lpstr>ПРОШЛОЕ. НАСТОЯЩЕЕ. БУДУЩЕЕ.</vt:lpstr>
      <vt:lpstr> МУДРОСТЬ. СИЛА. КРАСОТА.</vt:lpstr>
      <vt:lpstr>РОЖДЕНИЕ. ЖИЗНЬ. СМЕРТЬ.</vt:lpstr>
      <vt:lpstr>Заключение.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«Удивительная фигура – треугольник»</dc:title>
  <dc:creator>Valued Acer Customer</dc:creator>
  <cp:lastModifiedBy>user</cp:lastModifiedBy>
  <cp:revision>4</cp:revision>
  <dcterms:created xsi:type="dcterms:W3CDTF">2013-04-14T18:30:47Z</dcterms:created>
  <dcterms:modified xsi:type="dcterms:W3CDTF">2013-04-16T12:29:42Z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608011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