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55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73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3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57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73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556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80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95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1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7476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32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4364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95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29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74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D275E-BAF5-43C1-A1BB-83DACE399D16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6BF2003-D085-409C-920C-5B994814D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59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4173" y="2096908"/>
            <a:ext cx="6815669" cy="151553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Психологический уголок в группе детского сада.</a:t>
            </a:r>
            <a:endParaRPr lang="ru-RU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4173" y="4007553"/>
            <a:ext cx="6815669" cy="1320802"/>
          </a:xfrm>
        </p:spPr>
        <p:txBody>
          <a:bodyPr/>
          <a:lstStyle/>
          <a:p>
            <a:pPr algn="l"/>
            <a:r>
              <a:rPr lang="ru-RU" dirty="0" smtClean="0"/>
              <a:t>Подготовила педагог-психолог ГБДОУ № 130 </a:t>
            </a:r>
          </a:p>
          <a:p>
            <a:pPr algn="l"/>
            <a:r>
              <a:rPr lang="ru-RU" dirty="0" smtClean="0"/>
              <a:t>Невского района Санкт-Петербурга Гачевская Н.А.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21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2045" y="481808"/>
            <a:ext cx="6096000" cy="558890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Всем известно, что дети дошкольного возраста особо эмоциональны и впечатлительны. Они легко подхватывают сильные, как положительные, так и отрицательные эмоции окружающих их людей. Во многом реакция на обстановку вокруг у детей зависит от создания педагогом у них чувства уверенности и поддержки, внутренней безопасности и свободы. Это зависит еще и от его доброжелательности, принятия детей такими, какие они есть, умение быть для них партнером и товарищем.</a:t>
            </a:r>
            <a:endParaRPr lang="ru-RU" sz="24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733" y="1888068"/>
            <a:ext cx="3860800" cy="2565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205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0267" y="1404619"/>
            <a:ext cx="6096000" cy="46597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Ребёнок, находясь в детском саду, испытывает на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себе множество стрессовых факторов:</a:t>
            </a:r>
            <a:endParaRPr lang="ru-RU" sz="2000" dirty="0" smtClean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утреннее расставание с родителями;</a:t>
            </a:r>
            <a:endParaRPr lang="ru-RU" sz="2000" dirty="0" smtClean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большое количество детей в группе;</a:t>
            </a:r>
            <a:endParaRPr lang="ru-RU" sz="2000" dirty="0" smtClean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жёстко регламентированный и насыщенный распорядок дня (много занятий и мероприятий, мало свободного времени для спонтанного взаимодействия со сверстниками);</a:t>
            </a:r>
            <a:endParaRPr lang="ru-RU" sz="2000" dirty="0" smtClean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необходимость постоянно подчиняться требованиям и указаниям воспитателя;</a:t>
            </a:r>
            <a:endParaRPr lang="ru-RU" sz="2000" dirty="0" smtClean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низкий уровень саморегуляции и коммуникативных навыков (в силу возраста и малого жизненного опыта).  </a:t>
            </a:r>
            <a:endParaRPr lang="ru-RU" sz="20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943" y="797929"/>
            <a:ext cx="3016300" cy="2009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710" y="844062"/>
            <a:ext cx="2652183" cy="1916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4" y="3175848"/>
            <a:ext cx="3420534" cy="2280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50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5667" y="973667"/>
            <a:ext cx="6875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Задачи психологического уголка в группе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933" y="2201333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снять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психоэмоциональное напряжение, усталость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помочь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успокоиться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снять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агрессивное состояние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   повысить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настроение.</a:t>
            </a:r>
          </a:p>
        </p:txBody>
      </p:sp>
    </p:spTree>
    <p:extLst>
      <p:ext uri="{BB962C8B-B14F-4D97-AF65-F5344CB8AC3E}">
        <p14:creationId xmlns:p14="http://schemas.microsoft.com/office/powerpoint/2010/main" val="68477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6600" y="4226390"/>
            <a:ext cx="2735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Место для уединения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807" y="1276323"/>
            <a:ext cx="3627966" cy="2420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475" y="349249"/>
            <a:ext cx="3310467" cy="2482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56" y="3248379"/>
            <a:ext cx="365760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019" y="4093083"/>
            <a:ext cx="3615267" cy="2711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67917" y="234202"/>
            <a:ext cx="3807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Оснащение психологического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у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голка.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63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10" y="3395133"/>
            <a:ext cx="3833283" cy="2874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266" y="3680377"/>
            <a:ext cx="2112433" cy="2304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" t="4409" r="4579" b="4409"/>
          <a:stretch/>
        </p:blipFill>
        <p:spPr>
          <a:xfrm>
            <a:off x="8187266" y="652386"/>
            <a:ext cx="3598334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748" y="542319"/>
            <a:ext cx="2471737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99410" y="1112931"/>
            <a:ext cx="45292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Подушки:</a:t>
            </a: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«Подружки»</a:t>
            </a:r>
          </a:p>
          <a:p>
            <a:pPr marL="285750" indent="-285750">
              <a:buFontTx/>
              <a:buChar char="-"/>
            </a:pP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д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ля примирения</a:t>
            </a: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«Колотушки»</a:t>
            </a:r>
          </a:p>
          <a:p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84799" y="3581400"/>
            <a:ext cx="305885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Когда ребенок дерется,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нужно объяснить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ему,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что бить детей —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это плохо, им больно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 обидно, а вот побить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подушку очень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даже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можно.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22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66" y="3437467"/>
            <a:ext cx="4047823" cy="2980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892" y="3437468"/>
            <a:ext cx="3906819" cy="2709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67" y="530333"/>
            <a:ext cx="3842320" cy="2377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10266" y="538800"/>
            <a:ext cx="39966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Массажные мячики, 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разноцветные клубочки, </a:t>
            </a:r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ластилин помогают снять 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мышечное напряжение и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успокоиться. С их помощью 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дети овладевают приёмами 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саморегуляции.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4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86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507" y="244479"/>
            <a:ext cx="2540000" cy="1905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47" b="9295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169" y="201089"/>
            <a:ext cx="2222499" cy="1948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63" b="97188" l="0" r="997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58" y="4111416"/>
            <a:ext cx="3134783" cy="23492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736" y="1168458"/>
            <a:ext cx="2037292" cy="30868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4860" y="429794"/>
            <a:ext cx="326884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Мешочки с крупой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ля метания, мишени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оже являются способом 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безопасного проявления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агрессии.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932" y="2889420"/>
            <a:ext cx="412324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Коврик для злости.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Дети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знают, что если они злятся,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нужно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потопать по коврику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злость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пройдет.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703733" y="4614333"/>
            <a:ext cx="31712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Ведёрко для страхов.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Дети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рисуют свои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страхи 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избавляются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от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них,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выбрасывая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их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ведерко.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411" b="98589" l="2726" r="976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969" y="4140944"/>
            <a:ext cx="2438400" cy="20604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97309" y="2489354"/>
            <a:ext cx="3869970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Банки, стаканы для крика.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Если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ребенок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кого-то злится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или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обижен, он может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высказать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свою обиду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стаканчик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 ему станет легче. </a:t>
            </a:r>
          </a:p>
        </p:txBody>
      </p:sp>
    </p:spTree>
    <p:extLst>
      <p:ext uri="{BB962C8B-B14F-4D97-AF65-F5344CB8AC3E}">
        <p14:creationId xmlns:p14="http://schemas.microsoft.com/office/powerpoint/2010/main" val="42860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40" y="3189553"/>
            <a:ext cx="3054349" cy="2290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4"/>
          <a:stretch/>
        </p:blipFill>
        <p:spPr>
          <a:xfrm>
            <a:off x="6840536" y="440610"/>
            <a:ext cx="4297888" cy="19642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77" y="3093155"/>
            <a:ext cx="3966633" cy="3502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735666" y="160076"/>
            <a:ext cx="434973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Пиктограммы с разными настроениями.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Утром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 в течение дня ребенок может с помощью эмоциональных картинок показать свое настроение.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Благодаря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этому воспитателю легче найти подход к грустному, расстроенному ребенку и оказать ему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поддержку.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9522" y="3690067"/>
            <a:ext cx="29220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Если у ребенка плохое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настроение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, он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может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«положить» его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«грустный» мешочек,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из «веселого» мешочка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«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взять» хорошее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настроение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5832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39" y="367594"/>
            <a:ext cx="2106083" cy="28081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941562"/>
            <a:ext cx="2978858" cy="2234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3776837"/>
            <a:ext cx="3107267" cy="2330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3765902"/>
            <a:ext cx="1631950" cy="2175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65" y="3698167"/>
            <a:ext cx="1631950" cy="2175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99911" y="1335358"/>
            <a:ext cx="487184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В психологическом уголке</a:t>
            </a:r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м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ожно разместить различные </a:t>
            </a:r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есёлые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приспособления</a:t>
            </a:r>
          </a:p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д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ля дыхательной гимнастики.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4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97140" y="375356"/>
            <a:ext cx="561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Психомышечная гимнастика.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0175" y="1585899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Упражнение «Буратино»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577" y="988999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Упражнение «Бабочка»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2556" y="3179044"/>
            <a:ext cx="314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Упражнение «Бяка-Бука»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3" y="2220710"/>
            <a:ext cx="3048000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556" y="3874531"/>
            <a:ext cx="2939380" cy="2204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317" y="1608286"/>
            <a:ext cx="3273777" cy="24553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27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32000" y="1049867"/>
            <a:ext cx="60035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Обучаем детей безопасно проявлять гнев, 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снимать психоэмоциональное напряжение.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71" y="2032000"/>
            <a:ext cx="3040473" cy="2280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517" y="903109"/>
            <a:ext cx="3394193" cy="2545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56" y="3917244"/>
            <a:ext cx="3409244" cy="2556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43467" y="4651022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Подушка-колотушка</a:t>
            </a: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1111" y="3917244"/>
            <a:ext cx="224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Банка для криков</a:t>
            </a: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15556" y="3008487"/>
            <a:ext cx="3113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Бросаем остатки злости</a:t>
            </a:r>
          </a:p>
          <a:p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мишень</a:t>
            </a: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30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1867" y="431800"/>
            <a:ext cx="4507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Психогимнастика для педагогов.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3267" y="1219200"/>
            <a:ext cx="5958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Я очень собой горжусь, я на многое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гожусь.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3267" y="1705001"/>
            <a:ext cx="580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Я бодра и энергична, и дела идут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отлично.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3267" y="2177534"/>
            <a:ext cx="786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Я приманиваю удачу, с каждым днем становлюсь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богаче.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3267" y="2633133"/>
            <a:ext cx="8081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Я согрета солнечным лучиком, я достойна самого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лучшего.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3267" y="3007267"/>
            <a:ext cx="770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Я решаю любые задачи, со мной всегда любовь и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удача.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3267" y="3457601"/>
            <a:ext cx="832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Покой и улыбку всегда берегу, и все мне помогут, и я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помогу.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3267" y="3896267"/>
            <a:ext cx="7119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Вселенная мне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улыбается,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все у меня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получается.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3267" y="4339931"/>
            <a:ext cx="7547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На пути у меня нет преграды, все получится - как надо!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3267" y="5019548"/>
            <a:ext cx="6146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Я на свете всех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умней.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Не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боюсь я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никого.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Чудо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, как я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хороша.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Проживу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теперь сто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лет!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9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106" y="499136"/>
            <a:ext cx="10058400" cy="5893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23067" y="3445933"/>
            <a:ext cx="522931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Спасибо за внимание!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Пусть в вашей жизни будет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б</a:t>
            </a:r>
            <a:r>
              <a:rPr lang="ru-RU" sz="2800" b="1" dirty="0" smtClean="0">
                <a:solidFill>
                  <a:srgbClr val="FFFF00"/>
                </a:solidFill>
              </a:rPr>
              <a:t>ольше позитива!!!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90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</TotalTime>
  <Words>566</Words>
  <Application>Microsoft Office PowerPoint</Application>
  <PresentationFormat>Широкоэкранный</PresentationFormat>
  <Paragraphs>96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Times New Roman</vt:lpstr>
      <vt:lpstr>Wingdings 3</vt:lpstr>
      <vt:lpstr>Легкий дым</vt:lpstr>
      <vt:lpstr>Психологический уголок в группе детского сада.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Психологический уголок в группе детского сада.</dc:title>
  <dc:creator>ПсихологДС</dc:creator>
  <cp:lastModifiedBy>ПсихологДС</cp:lastModifiedBy>
  <cp:revision>22</cp:revision>
  <dcterms:created xsi:type="dcterms:W3CDTF">2015-02-24T13:43:45Z</dcterms:created>
  <dcterms:modified xsi:type="dcterms:W3CDTF">2015-03-02T08:50:33Z</dcterms:modified>
</cp:coreProperties>
</file>