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8"/>
  </p:notesMasterIdLst>
  <p:sldIdLst>
    <p:sldId id="272" r:id="rId2"/>
    <p:sldId id="256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99"/>
    <a:srgbClr val="00359E"/>
    <a:srgbClr val="004ADE"/>
    <a:srgbClr val="5F5F5F"/>
    <a:srgbClr val="996600"/>
    <a:srgbClr val="FFFF00"/>
    <a:srgbClr val="FFFFCC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767" autoAdjust="0"/>
  </p:normalViewPr>
  <p:slideViewPr>
    <p:cSldViewPr>
      <p:cViewPr varScale="1">
        <p:scale>
          <a:sx n="41" d="100"/>
          <a:sy n="41" d="100"/>
        </p:scale>
        <p:origin x="-7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20967-1756-4BDD-9EBE-D53197B578E2}" type="datetimeFigureOut">
              <a:rPr lang="ru-RU" smtClean="0"/>
              <a:pPr/>
              <a:t>28.07.2014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F72C3-8A17-488D-B58A-FA85B32DF7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F72C3-8A17-488D-B58A-FA85B32DF7B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A99E4-5726-4152-83B0-022CA428B6FA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94E6-19F5-426F-82FF-DDE3D86B3998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167B-68DE-4828-8EB8-6565BCAC3702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1D52B-429D-4DE1-A9B6-0C5F7EC419E7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2C3B-4209-49EC-BE76-DA36374BC0F7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EAD6D-F6C1-420A-9ED9-9717EFB46D39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120F-C5F4-46D7-924F-7530CEA47AC5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6163-180A-4422-8CA9-05348168B63C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C82-F27D-4379-9046-718F9221802D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43A-E966-408E-80B9-CECE1EB80ACD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DCA1-E6E0-4B17-9E30-2871759E9083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85CE1EC-BFDE-48BE-A13E-4F917BD0325B}" type="datetime1">
              <a:rPr lang="ru-RU" smtClean="0"/>
              <a:pPr/>
              <a:t>28.07.2014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C61F4B9-5224-4075-9950-EA05C8CF83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CE%F0%E8%E3%E0%EC%E8" TargetMode="External"/><Relationship Id="rId2" Type="http://schemas.openxmlformats.org/officeDocument/2006/relationships/hyperlink" Target="http://neposed.net/kids-literature/zagadki/zagadki-o-predmetnom-mire/zagadki-pro-transport/zagadki-pro-korabli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2808828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Изготовление корабля в технике оригами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3933056"/>
            <a:ext cx="6400800" cy="2444767"/>
          </a:xfrm>
        </p:spPr>
        <p:txBody>
          <a:bodyPr>
            <a:normAutofit/>
          </a:bodyPr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Автор: учитель начальных классов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МОУ гимназии № 3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Мурманска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Зубарева Нина Алексеевна.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152128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Отгадайте загадку</a:t>
            </a:r>
            <a:endParaRPr lang="ru-RU" sz="6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708920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волнам дворец плывет,</a:t>
            </a:r>
          </a:p>
          <a:p>
            <a:pPr algn="ctr">
              <a:lnSpc>
                <a:spcPct val="150000"/>
              </a:lnSpc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себе людей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везет…</a:t>
            </a:r>
            <a:endParaRPr lang="ru-RU" sz="36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479715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Корабль</a:t>
            </a:r>
            <a:endParaRPr lang="ru-RU" sz="40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2706166"/>
      </p:ext>
    </p:extLst>
  </p:cSld>
  <p:clrMapOvr>
    <a:masterClrMapping/>
  </p:clrMapOvr>
  <p:transition spd="slow" advTm="8297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780108"/>
          </a:xfrm>
        </p:spPr>
        <p:txBody>
          <a:bodyPr>
            <a:normAutofit/>
          </a:bodyPr>
          <a:lstStyle/>
          <a:p>
            <a:r>
              <a:rPr lang="ru-RU" sz="11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Оригами</a:t>
            </a:r>
            <a:endParaRPr lang="ru-RU" sz="11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42910" y="2428868"/>
            <a:ext cx="7786742" cy="1428760"/>
          </a:xfrm>
        </p:spPr>
        <p:txBody>
          <a:bodyPr>
            <a:normAutofit fontScale="70000" lnSpcReduction="20000"/>
          </a:bodyPr>
          <a:lstStyle/>
          <a:p>
            <a:r>
              <a:rPr lang="ru-RU" sz="7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«Ори» - сложенный, «</a:t>
            </a:r>
            <a:r>
              <a:rPr lang="ru-RU" sz="77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ками</a:t>
            </a:r>
            <a:r>
              <a:rPr lang="ru-RU" sz="7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– бумага. </a:t>
            </a:r>
          </a:p>
          <a:p>
            <a:endParaRPr lang="ru-RU" sz="6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6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642910" y="3786190"/>
            <a:ext cx="7786742" cy="221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6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Искусство складывания фигурок из бумаги.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endParaRPr kumimoji="0" lang="ru-RU" sz="6000" b="1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endParaRPr kumimoji="0" lang="ru-RU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421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772400" cy="1357322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Возьми квадрат</a:t>
            </a:r>
            <a:endParaRPr lang="ru-RU" sz="8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 rot="19089835">
            <a:off x="2868915" y="2708054"/>
            <a:ext cx="3112919" cy="3151952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1714512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Сложи его от угла</a:t>
            </a:r>
            <a:r>
              <a:rPr lang="en-US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центру</a:t>
            </a:r>
            <a:endParaRPr lang="ru-RU" sz="7200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214705" y="2428868"/>
            <a:ext cx="3544325" cy="3586783"/>
            <a:chOff x="2338" y="2162"/>
            <a:chExt cx="4294" cy="4349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 rot="2680260">
              <a:off x="2995" y="2925"/>
              <a:ext cx="3637" cy="358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2338" y="2162"/>
              <a:ext cx="2474" cy="2517"/>
              <a:chOff x="2338" y="2162"/>
              <a:chExt cx="2474" cy="2517"/>
            </a:xfrm>
          </p:grpSpPr>
          <p:cxnSp>
            <p:nvCxnSpPr>
              <p:cNvPr id="1029" name="AutoShape 5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0" name="AutoShape 6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1" name="AutoShape 7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2" name="AutoShape 8"/>
              <p:cNvCxnSpPr>
                <a:cxnSpLocks noChangeShapeType="1"/>
              </p:cNvCxnSpPr>
              <p:nvPr/>
            </p:nvCxnSpPr>
            <p:spPr bwMode="auto">
              <a:xfrm>
                <a:off x="4776" y="2162"/>
                <a:ext cx="36" cy="1745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  <p:cxnSp>
            <p:nvCxnSpPr>
              <p:cNvPr id="1033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2338" y="4674"/>
                <a:ext cx="1808" cy="5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</p:grpSp>
      </p:grp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643174" y="2500306"/>
            <a:ext cx="3214710" cy="3571900"/>
            <a:chOff x="3260" y="2010"/>
            <a:chExt cx="3136" cy="364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 rot="2680260">
              <a:off x="3326" y="2634"/>
              <a:ext cx="3070" cy="301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7" name="AutoShape 5"/>
            <p:cNvCxnSpPr>
              <a:cxnSpLocks noChangeShapeType="1"/>
            </p:cNvCxnSpPr>
            <p:nvPr/>
          </p:nvCxnSpPr>
          <p:spPr bwMode="auto">
            <a:xfrm>
              <a:off x="3260" y="3957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8" name="AutoShape 6"/>
            <p:cNvCxnSpPr>
              <a:cxnSpLocks noChangeShapeType="1"/>
            </p:cNvCxnSpPr>
            <p:nvPr/>
          </p:nvCxnSpPr>
          <p:spPr bwMode="auto">
            <a:xfrm>
              <a:off x="3260" y="3957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9" name="AutoShape 7"/>
            <p:cNvCxnSpPr>
              <a:cxnSpLocks noChangeShapeType="1"/>
            </p:cNvCxnSpPr>
            <p:nvPr/>
          </p:nvCxnSpPr>
          <p:spPr bwMode="auto">
            <a:xfrm>
              <a:off x="3260" y="3957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 rot="18853682">
              <a:off x="3988" y="2339"/>
              <a:ext cx="1681" cy="1644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1" name="AutoShape 9"/>
            <p:cNvCxnSpPr>
              <a:cxnSpLocks noChangeShapeType="1"/>
            </p:cNvCxnSpPr>
            <p:nvPr/>
          </p:nvCxnSpPr>
          <p:spPr bwMode="auto">
            <a:xfrm>
              <a:off x="4822" y="2010"/>
              <a:ext cx="36" cy="1744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stealth" w="med" len="med"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28760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Сравни</a:t>
            </a:r>
            <a:endParaRPr lang="ru-RU" sz="8000" dirty="0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643174" y="2143116"/>
            <a:ext cx="3929090" cy="3929090"/>
            <a:chOff x="3136" y="2602"/>
            <a:chExt cx="4128" cy="4232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3969" y="3424"/>
              <a:ext cx="2453" cy="26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 rot="-35151182">
              <a:off x="4379" y="5145"/>
              <a:ext cx="1682" cy="1696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4" name="AutoShape 10"/>
            <p:cNvSpPr>
              <a:spLocks noChangeArrowheads="1"/>
            </p:cNvSpPr>
            <p:nvPr/>
          </p:nvSpPr>
          <p:spPr bwMode="auto">
            <a:xfrm rot="-67569514">
              <a:off x="4378" y="2593"/>
              <a:ext cx="1679" cy="1697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AutoShape 11"/>
            <p:cNvSpPr>
              <a:spLocks noChangeArrowheads="1"/>
            </p:cNvSpPr>
            <p:nvPr/>
          </p:nvSpPr>
          <p:spPr bwMode="auto">
            <a:xfrm rot="-51258215">
              <a:off x="3132" y="3881"/>
              <a:ext cx="1699" cy="1692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 rot="-40473289">
              <a:off x="5577" y="3884"/>
              <a:ext cx="1679" cy="1694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500198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Переверни</a:t>
            </a:r>
            <a:endParaRPr lang="ru-RU" sz="8000" dirty="0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357422" y="1928802"/>
            <a:ext cx="3929090" cy="3929090"/>
            <a:chOff x="3136" y="2602"/>
            <a:chExt cx="4128" cy="4232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969" y="3424"/>
              <a:ext cx="2453" cy="26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-35151182">
              <a:off x="4379" y="5145"/>
              <a:ext cx="1682" cy="1696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-67569514">
              <a:off x="4378" y="2593"/>
              <a:ext cx="1679" cy="1697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rot="-51258215">
              <a:off x="3132" y="3881"/>
              <a:ext cx="1699" cy="1692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 rot="-40473289">
              <a:off x="5577" y="3884"/>
              <a:ext cx="1679" cy="1694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786050" y="2500306"/>
            <a:ext cx="3063875" cy="282098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1785950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Снова сложи от угла</a:t>
            </a:r>
            <a:r>
              <a:rPr lang="en-US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центру</a:t>
            </a:r>
            <a:endParaRPr lang="ru-RU" sz="6600" dirty="0"/>
          </a:p>
        </p:txBody>
      </p:sp>
      <p:grpSp>
        <p:nvGrpSpPr>
          <p:cNvPr id="13" name="Group 2"/>
          <p:cNvGrpSpPr>
            <a:grpSpLocks/>
          </p:cNvGrpSpPr>
          <p:nvPr/>
        </p:nvGrpSpPr>
        <p:grpSpPr bwMode="auto">
          <a:xfrm rot="2725402">
            <a:off x="2749339" y="2156393"/>
            <a:ext cx="3544325" cy="3586783"/>
            <a:chOff x="2338" y="2162"/>
            <a:chExt cx="4294" cy="4349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auto">
            <a:xfrm rot="2680260">
              <a:off x="2995" y="2925"/>
              <a:ext cx="3637" cy="358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338" y="2162"/>
              <a:ext cx="2474" cy="2517"/>
              <a:chOff x="2338" y="2162"/>
              <a:chExt cx="2474" cy="2517"/>
            </a:xfrm>
          </p:grpSpPr>
          <p:cxnSp>
            <p:nvCxnSpPr>
              <p:cNvPr id="16" name="AutoShape 5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7" name="AutoShape 6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8" name="AutoShape 7"/>
              <p:cNvCxnSpPr>
                <a:cxnSpLocks noChangeShapeType="1"/>
              </p:cNvCxnSpPr>
              <p:nvPr/>
            </p:nvCxnSpPr>
            <p:spPr bwMode="auto">
              <a:xfrm>
                <a:off x="3717" y="3202"/>
                <a:ext cx="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9" name="AutoShape 8"/>
              <p:cNvCxnSpPr>
                <a:cxnSpLocks noChangeShapeType="1"/>
              </p:cNvCxnSpPr>
              <p:nvPr/>
            </p:nvCxnSpPr>
            <p:spPr bwMode="auto">
              <a:xfrm>
                <a:off x="4776" y="2162"/>
                <a:ext cx="36" cy="1745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  <p:cxnSp>
            <p:nvCxnSpPr>
              <p:cNvPr id="20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2338" y="4674"/>
                <a:ext cx="1808" cy="5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857496"/>
            <a:ext cx="2962275" cy="30305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571636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Проверь</a:t>
            </a:r>
            <a:endParaRPr lang="ru-RU" sz="8000" dirty="0"/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3000364" y="2928934"/>
            <a:ext cx="3067050" cy="2820988"/>
            <a:chOff x="4115" y="2681"/>
            <a:chExt cx="3717" cy="3419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4115" y="2681"/>
              <a:ext cx="3715" cy="341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3076" name="AutoShape 4"/>
            <p:cNvCxnSpPr>
              <a:cxnSpLocks noChangeShapeType="1"/>
              <a:stCxn id="3075" idx="1"/>
              <a:endCxn id="3075" idx="3"/>
            </p:cNvCxnSpPr>
            <p:nvPr/>
          </p:nvCxnSpPr>
          <p:spPr bwMode="auto">
            <a:xfrm>
              <a:off x="4115" y="4391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77" name="AutoShape 5"/>
            <p:cNvCxnSpPr>
              <a:cxnSpLocks noChangeShapeType="1"/>
              <a:stCxn id="3075" idx="0"/>
              <a:endCxn id="3075" idx="2"/>
            </p:cNvCxnSpPr>
            <p:nvPr/>
          </p:nvCxnSpPr>
          <p:spPr bwMode="auto">
            <a:xfrm>
              <a:off x="5973" y="2681"/>
              <a:ext cx="1" cy="3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78" name="AutoShape 6"/>
            <p:cNvCxnSpPr>
              <a:cxnSpLocks noChangeShapeType="1"/>
              <a:stCxn id="3075" idx="1"/>
              <a:endCxn id="3075" idx="1"/>
            </p:cNvCxnSpPr>
            <p:nvPr/>
          </p:nvCxnSpPr>
          <p:spPr bwMode="auto">
            <a:xfrm>
              <a:off x="4115" y="4391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79" name="AutoShape 7"/>
            <p:cNvCxnSpPr>
              <a:cxnSpLocks noChangeShapeType="1"/>
            </p:cNvCxnSpPr>
            <p:nvPr/>
          </p:nvCxnSpPr>
          <p:spPr bwMode="auto">
            <a:xfrm>
              <a:off x="4115" y="2682"/>
              <a:ext cx="1858" cy="17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80" name="AutoShape 8"/>
            <p:cNvCxnSpPr>
              <a:cxnSpLocks noChangeShapeType="1"/>
            </p:cNvCxnSpPr>
            <p:nvPr/>
          </p:nvCxnSpPr>
          <p:spPr bwMode="auto">
            <a:xfrm>
              <a:off x="5974" y="4392"/>
              <a:ext cx="1858" cy="17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81" name="AutoShape 9"/>
            <p:cNvCxnSpPr>
              <a:cxnSpLocks noChangeShapeType="1"/>
            </p:cNvCxnSpPr>
            <p:nvPr/>
          </p:nvCxnSpPr>
          <p:spPr bwMode="auto">
            <a:xfrm flipH="1">
              <a:off x="5975" y="2681"/>
              <a:ext cx="1857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82" name="AutoShape 10"/>
            <p:cNvCxnSpPr>
              <a:cxnSpLocks noChangeShapeType="1"/>
            </p:cNvCxnSpPr>
            <p:nvPr/>
          </p:nvCxnSpPr>
          <p:spPr bwMode="auto">
            <a:xfrm flipH="1">
              <a:off x="4117" y="4390"/>
              <a:ext cx="1858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857388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Снова переверни</a:t>
            </a:r>
            <a:endParaRPr lang="ru-RU" sz="8000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000364" y="2928934"/>
            <a:ext cx="3067050" cy="2820988"/>
            <a:chOff x="4115" y="2681"/>
            <a:chExt cx="3717" cy="341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4115" y="2681"/>
              <a:ext cx="3715" cy="341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6" name="AutoShape 4"/>
            <p:cNvCxnSpPr>
              <a:cxnSpLocks noChangeShapeType="1"/>
              <a:stCxn id="5" idx="1"/>
              <a:endCxn id="5" idx="3"/>
            </p:cNvCxnSpPr>
            <p:nvPr/>
          </p:nvCxnSpPr>
          <p:spPr bwMode="auto">
            <a:xfrm>
              <a:off x="4115" y="4391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" name="AutoShape 5"/>
            <p:cNvCxnSpPr>
              <a:cxnSpLocks noChangeShapeType="1"/>
              <a:stCxn id="5" idx="0"/>
              <a:endCxn id="5" idx="2"/>
            </p:cNvCxnSpPr>
            <p:nvPr/>
          </p:nvCxnSpPr>
          <p:spPr bwMode="auto">
            <a:xfrm>
              <a:off x="5973" y="2681"/>
              <a:ext cx="1" cy="3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" name="AutoShape 6"/>
            <p:cNvCxnSpPr>
              <a:cxnSpLocks noChangeShapeType="1"/>
              <a:stCxn id="5" idx="1"/>
              <a:endCxn id="5" idx="1"/>
            </p:cNvCxnSpPr>
            <p:nvPr/>
          </p:nvCxnSpPr>
          <p:spPr bwMode="auto">
            <a:xfrm>
              <a:off x="4115" y="4391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7"/>
            <p:cNvCxnSpPr>
              <a:cxnSpLocks noChangeShapeType="1"/>
            </p:cNvCxnSpPr>
            <p:nvPr/>
          </p:nvCxnSpPr>
          <p:spPr bwMode="auto">
            <a:xfrm>
              <a:off x="4115" y="2682"/>
              <a:ext cx="1858" cy="17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" name="AutoShape 8"/>
            <p:cNvCxnSpPr>
              <a:cxnSpLocks noChangeShapeType="1"/>
            </p:cNvCxnSpPr>
            <p:nvPr/>
          </p:nvCxnSpPr>
          <p:spPr bwMode="auto">
            <a:xfrm>
              <a:off x="5974" y="4392"/>
              <a:ext cx="1858" cy="17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" name="AutoShape 9"/>
            <p:cNvCxnSpPr>
              <a:cxnSpLocks noChangeShapeType="1"/>
            </p:cNvCxnSpPr>
            <p:nvPr/>
          </p:nvCxnSpPr>
          <p:spPr bwMode="auto">
            <a:xfrm flipH="1">
              <a:off x="5975" y="2681"/>
              <a:ext cx="1857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" name="AutoShape 10"/>
            <p:cNvCxnSpPr>
              <a:cxnSpLocks noChangeShapeType="1"/>
            </p:cNvCxnSpPr>
            <p:nvPr/>
          </p:nvCxnSpPr>
          <p:spPr bwMode="auto">
            <a:xfrm flipH="1">
              <a:off x="4117" y="4390"/>
              <a:ext cx="1858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3000364" y="2928934"/>
            <a:ext cx="3065462" cy="2820987"/>
            <a:chOff x="3834" y="2442"/>
            <a:chExt cx="3715" cy="3420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3834" y="2442"/>
              <a:ext cx="3715" cy="342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4100" name="AutoShape 4"/>
            <p:cNvCxnSpPr>
              <a:cxnSpLocks noChangeShapeType="1"/>
              <a:stCxn id="4099" idx="1"/>
              <a:endCxn id="4099" idx="3"/>
            </p:cNvCxnSpPr>
            <p:nvPr/>
          </p:nvCxnSpPr>
          <p:spPr bwMode="auto">
            <a:xfrm>
              <a:off x="3834" y="4152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01" name="AutoShape 5"/>
            <p:cNvCxnSpPr>
              <a:cxnSpLocks noChangeShapeType="1"/>
              <a:stCxn id="4099" idx="0"/>
              <a:endCxn id="4099" idx="2"/>
            </p:cNvCxnSpPr>
            <p:nvPr/>
          </p:nvCxnSpPr>
          <p:spPr bwMode="auto">
            <a:xfrm>
              <a:off x="5692" y="2442"/>
              <a:ext cx="1" cy="34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02" name="AutoShape 6"/>
            <p:cNvCxnSpPr>
              <a:cxnSpLocks noChangeShapeType="1"/>
              <a:stCxn id="4099" idx="1"/>
              <a:endCxn id="4099" idx="1"/>
            </p:cNvCxnSpPr>
            <p:nvPr/>
          </p:nvCxnSpPr>
          <p:spPr bwMode="auto">
            <a:xfrm>
              <a:off x="3834" y="4152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2000264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Сложи от угла к центру</a:t>
            </a:r>
            <a:endParaRPr lang="ru-RU" sz="6000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857488" y="3000372"/>
            <a:ext cx="3065462" cy="2820987"/>
            <a:chOff x="3834" y="2442"/>
            <a:chExt cx="3715" cy="3420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3834" y="2442"/>
              <a:ext cx="3715" cy="3420"/>
              <a:chOff x="3834" y="2442"/>
              <a:chExt cx="3715" cy="3420"/>
            </a:xfrm>
          </p:grpSpPr>
          <p:sp>
            <p:nvSpPr>
              <p:cNvPr id="1028" name="Rectangle 4"/>
              <p:cNvSpPr>
                <a:spLocks noChangeArrowheads="1"/>
              </p:cNvSpPr>
              <p:nvPr/>
            </p:nvSpPr>
            <p:spPr bwMode="auto">
              <a:xfrm>
                <a:off x="3834" y="2442"/>
                <a:ext cx="3715" cy="342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1029" name="AutoShape 5"/>
              <p:cNvCxnSpPr>
                <a:cxnSpLocks noChangeShapeType="1"/>
                <a:stCxn id="1028" idx="1"/>
                <a:endCxn id="1028" idx="3"/>
              </p:cNvCxnSpPr>
              <p:nvPr/>
            </p:nvCxnSpPr>
            <p:spPr bwMode="auto">
              <a:xfrm>
                <a:off x="3834" y="4152"/>
                <a:ext cx="371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0" name="AutoShape 6"/>
              <p:cNvCxnSpPr>
                <a:cxnSpLocks noChangeShapeType="1"/>
                <a:stCxn id="1028" idx="0"/>
                <a:endCxn id="1028" idx="2"/>
              </p:cNvCxnSpPr>
              <p:nvPr/>
            </p:nvCxnSpPr>
            <p:spPr bwMode="auto">
              <a:xfrm>
                <a:off x="5692" y="2442"/>
                <a:ext cx="1" cy="342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1" name="AutoShape 7"/>
              <p:cNvCxnSpPr>
                <a:cxnSpLocks noChangeShapeType="1"/>
                <a:stCxn id="1028" idx="1"/>
                <a:endCxn id="1028" idx="1"/>
              </p:cNvCxnSpPr>
              <p:nvPr/>
            </p:nvCxnSpPr>
            <p:spPr bwMode="auto">
              <a:xfrm>
                <a:off x="3834" y="4152"/>
                <a:ext cx="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5695" y="2442"/>
              <a:ext cx="1854" cy="1709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H="1">
              <a:off x="6464" y="2442"/>
              <a:ext cx="1085" cy="1179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stealth" w="med" len="med"/>
            </a:ln>
          </p:spPr>
        </p:cxnSp>
      </p:grpSp>
      <p:grpSp>
        <p:nvGrpSpPr>
          <p:cNvPr id="22" name="Group 2"/>
          <p:cNvGrpSpPr>
            <a:grpSpLocks/>
          </p:cNvGrpSpPr>
          <p:nvPr/>
        </p:nvGrpSpPr>
        <p:grpSpPr bwMode="auto">
          <a:xfrm rot="18963488">
            <a:off x="2989553" y="2967026"/>
            <a:ext cx="2985889" cy="3046199"/>
            <a:chOff x="4115" y="2681"/>
            <a:chExt cx="3717" cy="3419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4115" y="2681"/>
              <a:ext cx="3715" cy="341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24" name="AutoShape 4"/>
            <p:cNvCxnSpPr>
              <a:cxnSpLocks noChangeShapeType="1"/>
              <a:stCxn id="23" idx="1"/>
              <a:endCxn id="23" idx="3"/>
            </p:cNvCxnSpPr>
            <p:nvPr/>
          </p:nvCxnSpPr>
          <p:spPr bwMode="auto">
            <a:xfrm>
              <a:off x="4115" y="4391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5"/>
            <p:cNvCxnSpPr>
              <a:cxnSpLocks noChangeShapeType="1"/>
              <a:stCxn id="23" idx="0"/>
              <a:endCxn id="23" idx="2"/>
            </p:cNvCxnSpPr>
            <p:nvPr/>
          </p:nvCxnSpPr>
          <p:spPr bwMode="auto">
            <a:xfrm>
              <a:off x="5973" y="2681"/>
              <a:ext cx="1" cy="3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6" name="AutoShape 6"/>
            <p:cNvCxnSpPr>
              <a:cxnSpLocks noChangeShapeType="1"/>
              <a:stCxn id="23" idx="1"/>
              <a:endCxn id="23" idx="1"/>
            </p:cNvCxnSpPr>
            <p:nvPr/>
          </p:nvCxnSpPr>
          <p:spPr bwMode="auto">
            <a:xfrm>
              <a:off x="4115" y="4391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7" name="AutoShape 7"/>
            <p:cNvCxnSpPr>
              <a:cxnSpLocks noChangeShapeType="1"/>
            </p:cNvCxnSpPr>
            <p:nvPr/>
          </p:nvCxnSpPr>
          <p:spPr bwMode="auto">
            <a:xfrm>
              <a:off x="4115" y="2682"/>
              <a:ext cx="1858" cy="17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" name="AutoShape 8"/>
            <p:cNvCxnSpPr>
              <a:cxnSpLocks noChangeShapeType="1"/>
            </p:cNvCxnSpPr>
            <p:nvPr/>
          </p:nvCxnSpPr>
          <p:spPr bwMode="auto">
            <a:xfrm>
              <a:off x="5974" y="4392"/>
              <a:ext cx="1858" cy="17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" name="AutoShape 9"/>
            <p:cNvCxnSpPr>
              <a:cxnSpLocks noChangeShapeType="1"/>
            </p:cNvCxnSpPr>
            <p:nvPr/>
          </p:nvCxnSpPr>
          <p:spPr bwMode="auto">
            <a:xfrm flipH="1">
              <a:off x="5975" y="2681"/>
              <a:ext cx="1857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0" name="AutoShape 10"/>
            <p:cNvCxnSpPr>
              <a:cxnSpLocks noChangeShapeType="1"/>
            </p:cNvCxnSpPr>
            <p:nvPr/>
          </p:nvCxnSpPr>
          <p:spPr bwMode="auto">
            <a:xfrm flipH="1">
              <a:off x="4117" y="4390"/>
              <a:ext cx="1858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1" name="Group 2"/>
          <p:cNvGrpSpPr>
            <a:grpSpLocks/>
          </p:cNvGrpSpPr>
          <p:nvPr/>
        </p:nvGrpSpPr>
        <p:grpSpPr bwMode="auto">
          <a:xfrm rot="18963488">
            <a:off x="2996386" y="2967026"/>
            <a:ext cx="2985889" cy="3046199"/>
            <a:chOff x="4115" y="2681"/>
            <a:chExt cx="3717" cy="3419"/>
          </a:xfrm>
        </p:grpSpPr>
        <p:sp>
          <p:nvSpPr>
            <p:cNvPr id="31" name="Rectangle 3"/>
            <p:cNvSpPr>
              <a:spLocks noChangeArrowheads="1"/>
            </p:cNvSpPr>
            <p:nvPr/>
          </p:nvSpPr>
          <p:spPr bwMode="auto">
            <a:xfrm>
              <a:off x="4115" y="2681"/>
              <a:ext cx="3715" cy="341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32" name="AutoShape 4"/>
            <p:cNvCxnSpPr>
              <a:cxnSpLocks noChangeShapeType="1"/>
              <a:stCxn id="31" idx="1"/>
              <a:endCxn id="31" idx="3"/>
            </p:cNvCxnSpPr>
            <p:nvPr/>
          </p:nvCxnSpPr>
          <p:spPr bwMode="auto">
            <a:xfrm>
              <a:off x="4115" y="4391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" name="AutoShape 5"/>
            <p:cNvCxnSpPr>
              <a:cxnSpLocks noChangeShapeType="1"/>
              <a:stCxn id="31" idx="0"/>
              <a:endCxn id="31" idx="2"/>
            </p:cNvCxnSpPr>
            <p:nvPr/>
          </p:nvCxnSpPr>
          <p:spPr bwMode="auto">
            <a:xfrm>
              <a:off x="5973" y="2681"/>
              <a:ext cx="1" cy="3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" name="AutoShape 6"/>
            <p:cNvCxnSpPr>
              <a:cxnSpLocks noChangeShapeType="1"/>
              <a:stCxn id="31" idx="1"/>
              <a:endCxn id="31" idx="1"/>
            </p:cNvCxnSpPr>
            <p:nvPr/>
          </p:nvCxnSpPr>
          <p:spPr bwMode="auto">
            <a:xfrm>
              <a:off x="4115" y="4391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5" name="AutoShape 7"/>
            <p:cNvCxnSpPr>
              <a:cxnSpLocks noChangeShapeType="1"/>
            </p:cNvCxnSpPr>
            <p:nvPr/>
          </p:nvCxnSpPr>
          <p:spPr bwMode="auto">
            <a:xfrm>
              <a:off x="4115" y="2682"/>
              <a:ext cx="1858" cy="17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6" name="AutoShape 8"/>
            <p:cNvCxnSpPr>
              <a:cxnSpLocks noChangeShapeType="1"/>
            </p:cNvCxnSpPr>
            <p:nvPr/>
          </p:nvCxnSpPr>
          <p:spPr bwMode="auto">
            <a:xfrm>
              <a:off x="5974" y="4392"/>
              <a:ext cx="1858" cy="17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" name="AutoShape 9"/>
            <p:cNvCxnSpPr>
              <a:cxnSpLocks noChangeShapeType="1"/>
            </p:cNvCxnSpPr>
            <p:nvPr/>
          </p:nvCxnSpPr>
          <p:spPr bwMode="auto">
            <a:xfrm flipH="1">
              <a:off x="5975" y="2681"/>
              <a:ext cx="1857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8" name="AutoShape 10"/>
            <p:cNvCxnSpPr>
              <a:cxnSpLocks noChangeShapeType="1"/>
            </p:cNvCxnSpPr>
            <p:nvPr/>
          </p:nvCxnSpPr>
          <p:spPr bwMode="auto">
            <a:xfrm flipH="1">
              <a:off x="4117" y="4390"/>
              <a:ext cx="1858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643074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Разверни части</a:t>
            </a:r>
            <a:endParaRPr lang="ru-RU" sz="8000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 rot="18894913">
            <a:off x="2986494" y="2766442"/>
            <a:ext cx="2954925" cy="3008198"/>
            <a:chOff x="4115" y="2676"/>
            <a:chExt cx="3717" cy="3424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4115" y="2681"/>
              <a:ext cx="3715" cy="341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7" name="AutoShape 4"/>
            <p:cNvCxnSpPr>
              <a:cxnSpLocks noChangeShapeType="1"/>
              <a:stCxn id="6" idx="1"/>
              <a:endCxn id="6" idx="3"/>
            </p:cNvCxnSpPr>
            <p:nvPr/>
          </p:nvCxnSpPr>
          <p:spPr bwMode="auto">
            <a:xfrm>
              <a:off x="4115" y="4391"/>
              <a:ext cx="371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" name="AutoShape 5"/>
            <p:cNvCxnSpPr>
              <a:cxnSpLocks noChangeShapeType="1"/>
              <a:stCxn id="6" idx="0"/>
              <a:endCxn id="6" idx="2"/>
            </p:cNvCxnSpPr>
            <p:nvPr/>
          </p:nvCxnSpPr>
          <p:spPr bwMode="auto">
            <a:xfrm>
              <a:off x="5973" y="2681"/>
              <a:ext cx="1" cy="3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6"/>
            <p:cNvCxnSpPr>
              <a:cxnSpLocks noChangeShapeType="1"/>
              <a:stCxn id="6" idx="1"/>
              <a:endCxn id="6" idx="1"/>
            </p:cNvCxnSpPr>
            <p:nvPr/>
          </p:nvCxnSpPr>
          <p:spPr bwMode="auto">
            <a:xfrm>
              <a:off x="4115" y="4391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" name="AutoShape 7"/>
            <p:cNvCxnSpPr>
              <a:cxnSpLocks noChangeShapeType="1"/>
            </p:cNvCxnSpPr>
            <p:nvPr/>
          </p:nvCxnSpPr>
          <p:spPr bwMode="auto">
            <a:xfrm>
              <a:off x="4115" y="2682"/>
              <a:ext cx="1858" cy="17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" name="AutoShape 8"/>
            <p:cNvCxnSpPr>
              <a:cxnSpLocks noChangeShapeType="1"/>
            </p:cNvCxnSpPr>
            <p:nvPr/>
          </p:nvCxnSpPr>
          <p:spPr bwMode="auto">
            <a:xfrm>
              <a:off x="5974" y="4392"/>
              <a:ext cx="1858" cy="17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" name="AutoShape 9"/>
            <p:cNvCxnSpPr>
              <a:cxnSpLocks noChangeShapeType="1"/>
            </p:cNvCxnSpPr>
            <p:nvPr/>
          </p:nvCxnSpPr>
          <p:spPr bwMode="auto">
            <a:xfrm flipH="1">
              <a:off x="5970" y="2676"/>
              <a:ext cx="1857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 flipH="1">
              <a:off x="4117" y="4390"/>
              <a:ext cx="1858" cy="17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2428860" y="2143116"/>
            <a:ext cx="3776662" cy="4221163"/>
            <a:chOff x="3260" y="1595"/>
            <a:chExt cx="4720" cy="5209"/>
          </a:xfrm>
        </p:grpSpPr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 rot="18922315">
              <a:off x="3929" y="2403"/>
              <a:ext cx="3715" cy="369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rot="-2677685">
              <a:off x="3535" y="3328"/>
              <a:ext cx="1859" cy="18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4490" y="1595"/>
              <a:ext cx="2586" cy="134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031" name="Group 7"/>
            <p:cNvGrpSpPr>
              <a:grpSpLocks/>
            </p:cNvGrpSpPr>
            <p:nvPr/>
          </p:nvGrpSpPr>
          <p:grpSpPr bwMode="auto">
            <a:xfrm>
              <a:off x="3260" y="2912"/>
              <a:ext cx="4720" cy="3892"/>
              <a:chOff x="3260" y="2912"/>
              <a:chExt cx="4720" cy="3892"/>
            </a:xfrm>
          </p:grpSpPr>
          <p:cxnSp>
            <p:nvCxnSpPr>
              <p:cNvPr id="1032" name="AutoShape 8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3" name="AutoShape 9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4" name="AutoShape 10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5" name="AutoShape 11"/>
              <p:cNvCxnSpPr>
                <a:cxnSpLocks noChangeShapeType="1"/>
              </p:cNvCxnSpPr>
              <p:nvPr/>
            </p:nvCxnSpPr>
            <p:spPr bwMode="auto">
              <a:xfrm flipV="1">
                <a:off x="4434" y="2912"/>
                <a:ext cx="2644" cy="26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6" name="AutoShape 12"/>
              <p:cNvCxnSpPr>
                <a:cxnSpLocks noChangeShapeType="1"/>
              </p:cNvCxnSpPr>
              <p:nvPr/>
            </p:nvCxnSpPr>
            <p:spPr bwMode="auto">
              <a:xfrm>
                <a:off x="4490" y="2935"/>
                <a:ext cx="2531" cy="25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7" name="AutoShape 13"/>
              <p:cNvCxnSpPr>
                <a:cxnSpLocks noChangeShapeType="1"/>
              </p:cNvCxnSpPr>
              <p:nvPr/>
            </p:nvCxnSpPr>
            <p:spPr bwMode="auto">
              <a:xfrm>
                <a:off x="4434" y="5522"/>
                <a:ext cx="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8" name="AutoShape 14"/>
              <p:cNvCxnSpPr>
                <a:cxnSpLocks noChangeShapeType="1"/>
              </p:cNvCxnSpPr>
              <p:nvPr/>
            </p:nvCxnSpPr>
            <p:spPr bwMode="auto">
              <a:xfrm rot="-2677685">
                <a:off x="6122" y="3301"/>
                <a:ext cx="1858" cy="180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4434" y="5523"/>
                <a:ext cx="2587" cy="1281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714512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Сложи фигуру пополам</a:t>
            </a:r>
            <a:endParaRPr lang="ru-RU" sz="60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571736" y="2285992"/>
            <a:ext cx="3802266" cy="4364039"/>
            <a:chOff x="3260" y="1595"/>
            <a:chExt cx="4752" cy="5209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 rot="18922315">
              <a:off x="3929" y="2403"/>
              <a:ext cx="3715" cy="369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 rot="-2677685">
              <a:off x="3535" y="3328"/>
              <a:ext cx="1859" cy="18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490" y="1595"/>
              <a:ext cx="2586" cy="134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260" y="2912"/>
              <a:ext cx="4752" cy="3892"/>
              <a:chOff x="3260" y="2912"/>
              <a:chExt cx="4752" cy="3892"/>
            </a:xfrm>
          </p:grpSpPr>
          <p:cxnSp>
            <p:nvCxnSpPr>
              <p:cNvPr id="9" name="AutoShape 8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" name="AutoShape 9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1" name="AutoShape 10"/>
              <p:cNvCxnSpPr>
                <a:cxnSpLocks noChangeShapeType="1"/>
              </p:cNvCxnSpPr>
              <p:nvPr/>
            </p:nvCxnSpPr>
            <p:spPr bwMode="auto">
              <a:xfrm>
                <a:off x="3260" y="3874"/>
                <a:ext cx="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2" name="AutoShape 11"/>
              <p:cNvCxnSpPr>
                <a:cxnSpLocks noChangeShapeType="1"/>
              </p:cNvCxnSpPr>
              <p:nvPr/>
            </p:nvCxnSpPr>
            <p:spPr bwMode="auto">
              <a:xfrm flipV="1">
                <a:off x="4434" y="2912"/>
                <a:ext cx="2644" cy="26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3" name="AutoShape 12"/>
              <p:cNvCxnSpPr>
                <a:cxnSpLocks noChangeShapeType="1"/>
              </p:cNvCxnSpPr>
              <p:nvPr/>
            </p:nvCxnSpPr>
            <p:spPr bwMode="auto">
              <a:xfrm>
                <a:off x="4490" y="2935"/>
                <a:ext cx="2531" cy="25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" name="AutoShape 13"/>
              <p:cNvCxnSpPr>
                <a:cxnSpLocks noChangeShapeType="1"/>
              </p:cNvCxnSpPr>
              <p:nvPr/>
            </p:nvCxnSpPr>
            <p:spPr bwMode="auto">
              <a:xfrm>
                <a:off x="4434" y="5522"/>
                <a:ext cx="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5" name="AutoShape 14"/>
              <p:cNvCxnSpPr>
                <a:cxnSpLocks noChangeShapeType="1"/>
              </p:cNvCxnSpPr>
              <p:nvPr/>
            </p:nvCxnSpPr>
            <p:spPr bwMode="auto">
              <a:xfrm rot="18922315">
                <a:off x="6154" y="3408"/>
                <a:ext cx="1858" cy="180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4434" y="5523"/>
                <a:ext cx="2587" cy="1281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2357422" y="2500306"/>
            <a:ext cx="4506928" cy="2940063"/>
            <a:chOff x="3639" y="1949"/>
            <a:chExt cx="4222" cy="2570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4689" y="1949"/>
              <a:ext cx="3172" cy="2570"/>
              <a:chOff x="4689" y="1949"/>
              <a:chExt cx="3172" cy="2570"/>
            </a:xfrm>
          </p:grpSpPr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4689" y="1949"/>
                <a:ext cx="2133" cy="257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3" name="AutoShape 5"/>
              <p:cNvSpPr>
                <a:spLocks noChangeArrowheads="1"/>
              </p:cNvSpPr>
              <p:nvPr/>
            </p:nvSpPr>
            <p:spPr bwMode="auto">
              <a:xfrm>
                <a:off x="5750" y="3187"/>
                <a:ext cx="2111" cy="133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2054" name="AutoShape 6"/>
              <p:cNvCxnSpPr>
                <a:cxnSpLocks noChangeShapeType="1"/>
                <a:stCxn id="2052" idx="0"/>
                <a:endCxn id="2055" idx="4"/>
              </p:cNvCxnSpPr>
              <p:nvPr/>
            </p:nvCxnSpPr>
            <p:spPr bwMode="auto">
              <a:xfrm flipH="1">
                <a:off x="5750" y="1949"/>
                <a:ext cx="5" cy="257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2055" name="AutoShape 7"/>
            <p:cNvSpPr>
              <a:spLocks noChangeArrowheads="1"/>
            </p:cNvSpPr>
            <p:nvPr/>
          </p:nvSpPr>
          <p:spPr bwMode="auto">
            <a:xfrm>
              <a:off x="3639" y="3187"/>
              <a:ext cx="2111" cy="1332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714512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Вытащи уголки</a:t>
            </a:r>
            <a:endParaRPr lang="ru-RU" sz="8000" dirty="0"/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357164" y="2786058"/>
            <a:ext cx="4218245" cy="2611437"/>
            <a:chOff x="3566" y="1949"/>
            <a:chExt cx="4295" cy="257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4657" y="1949"/>
              <a:ext cx="3204" cy="2570"/>
              <a:chOff x="4657" y="1949"/>
              <a:chExt cx="3204" cy="2570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auto">
              <a:xfrm>
                <a:off x="4657" y="1949"/>
                <a:ext cx="2133" cy="257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77" name="AutoShape 5"/>
              <p:cNvSpPr>
                <a:spLocks noChangeArrowheads="1"/>
              </p:cNvSpPr>
              <p:nvPr/>
            </p:nvSpPr>
            <p:spPr bwMode="auto">
              <a:xfrm>
                <a:off x="5750" y="3187"/>
                <a:ext cx="2111" cy="133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3078" name="AutoShape 6"/>
              <p:cNvCxnSpPr>
                <a:cxnSpLocks noChangeShapeType="1"/>
                <a:stCxn id="3076" idx="0"/>
                <a:endCxn id="3079" idx="4"/>
              </p:cNvCxnSpPr>
              <p:nvPr/>
            </p:nvCxnSpPr>
            <p:spPr bwMode="auto">
              <a:xfrm rot="16200000" flipH="1">
                <a:off x="4452" y="3221"/>
                <a:ext cx="2570" cy="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3079" name="AutoShape 7"/>
            <p:cNvSpPr>
              <a:spLocks noChangeArrowheads="1"/>
            </p:cNvSpPr>
            <p:nvPr/>
          </p:nvSpPr>
          <p:spPr bwMode="auto">
            <a:xfrm>
              <a:off x="3566" y="3187"/>
              <a:ext cx="2184" cy="1332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2357422" y="2786058"/>
            <a:ext cx="4125913" cy="2665413"/>
            <a:chOff x="3643" y="1930"/>
            <a:chExt cx="5002" cy="3232"/>
          </a:xfrm>
        </p:grpSpPr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5059" y="1930"/>
              <a:ext cx="2251" cy="32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2" name="AutoShape 10"/>
            <p:cNvSpPr>
              <a:spLocks noChangeArrowheads="1"/>
            </p:cNvSpPr>
            <p:nvPr/>
          </p:nvSpPr>
          <p:spPr bwMode="auto">
            <a:xfrm>
              <a:off x="3643" y="2681"/>
              <a:ext cx="2523" cy="2479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16200000">
              <a:off x="6144" y="2659"/>
              <a:ext cx="2523" cy="2479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3084" name="AutoShape 12"/>
            <p:cNvCxnSpPr>
              <a:cxnSpLocks noChangeShapeType="1"/>
              <a:stCxn id="3081" idx="0"/>
              <a:endCxn id="3083" idx="0"/>
            </p:cNvCxnSpPr>
            <p:nvPr/>
          </p:nvCxnSpPr>
          <p:spPr bwMode="auto">
            <a:xfrm flipH="1">
              <a:off x="6166" y="1930"/>
              <a:ext cx="19" cy="32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1857388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Ура! Кораблик готов!</a:t>
            </a:r>
            <a:endParaRPr lang="ru-RU" sz="6600" dirty="0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357423" y="3643314"/>
            <a:ext cx="2643206" cy="1808157"/>
            <a:chOff x="3643" y="1930"/>
            <a:chExt cx="5002" cy="3232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5059" y="1930"/>
              <a:ext cx="2251" cy="32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AutoShape 10"/>
            <p:cNvSpPr>
              <a:spLocks noChangeArrowheads="1"/>
            </p:cNvSpPr>
            <p:nvPr/>
          </p:nvSpPr>
          <p:spPr bwMode="auto">
            <a:xfrm>
              <a:off x="3643" y="2681"/>
              <a:ext cx="2523" cy="2479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 rot="16200000">
              <a:off x="6144" y="2659"/>
              <a:ext cx="2523" cy="2479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8" name="AutoShape 12"/>
            <p:cNvCxnSpPr>
              <a:cxnSpLocks noChangeShapeType="1"/>
              <a:stCxn id="5" idx="0"/>
              <a:endCxn id="7" idx="0"/>
            </p:cNvCxnSpPr>
            <p:nvPr/>
          </p:nvCxnSpPr>
          <p:spPr bwMode="auto">
            <a:xfrm flipH="1">
              <a:off x="6166" y="1930"/>
              <a:ext cx="19" cy="32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61 -0.0148 C -0.36702 -0.02174 -0.37622 -0.01642 -0.36528 -0.02081 C -0.36216 -0.02197 -0.35608 -0.02498 -0.35608 -0.02498 C -0.34098 -0.03908 -0.33177 -0.0303 -0.30834 -0.02914 C -0.30521 -0.02775 -0.30226 -0.02636 -0.29913 -0.02498 C -0.29757 -0.02428 -0.29462 -0.0229 -0.29462 -0.0229 C -0.29098 -0.01596 -0.29011 -0.00301 -0.28681 0.00162 C -0.28525 0.0037 -0.28368 0.00555 -0.28229 0.00786 C -0.28108 0.00971 -0.28073 0.01249 -0.27917 0.01388 C -0.27448 0.01781 -0.25764 0.02128 -0.25452 0.0222 C -0.25209 0.0229 -0.24705 0.02428 -0.24705 0.02428 C -0.24532 0.02567 -0.24393 0.02706 -0.24219 0.02821 C -0.2408 0.02914 -0.23907 0.02914 -0.23768 0.0303 C -0.2316 0.03492 -0.229 0.04163 -0.22223 0.04463 C -0.21823 0.04325 -0.21528 0.04232 -0.21146 0.0407 C -0.20834 0.03932 -0.20226 0.03654 -0.20226 0.03654 C -0.19705 0.03122 -0.19323 0.02683 -0.18681 0.02428 C -0.18525 0.0222 -0.18403 0.01989 -0.18229 0.01804 C -0.1783 0.01364 -0.16997 0.00578 -0.16997 0.00578 C -0.16719 -0.00555 -0.17066 0.00347 -0.16233 -0.00439 C -0.15504 -0.01133 -0.15122 -0.01989 -0.14219 -0.0229 C -0.13282 -0.03145 -0.1283 -0.02868 -0.11632 -0.02706 C -0.10243 -0.01503 -0.10035 -0.01827 -0.07917 -0.01688 C -0.07431 -0.01018 -0.07032 -0.00301 -0.06528 0.0037 C -0.06372 0.00994 -0.06216 0.02313 -0.05764 0.02821 C -0.05608 0.03006 -0.05365 0.03122 -0.05157 0.03238 C -0.04861 0.034 -0.04219 0.03654 -0.04219 0.03654 C -0.03264 0.0451 -0.02257 0.0525 -0.01302 0.06105 C -0.00538 0.07632 -0.00903 0.07285 0.01771 0.06522 C 0.02135 0.06429 0.02691 0.05689 0.02691 0.05689 C 0.03281 0.0451 0.03298 0.03978 0.04236 0.03654 C 0.04514 0.02567 0.04184 0.03376 0.05 0.02613 C 0.05694 0.01966 0.06232 0.00879 0.06996 0.0037 C 0.07465 0.00046 0.08038 -0.00023 0.08541 -0.00254 C 0.10642 -0.00046 0.10781 -0.00254 0.12083 0.01388 C 0.12135 0.01665 0.12205 0.01943 0.12239 0.0222 C 0.12309 0.02636 0.12152 0.03191 0.12396 0.03446 C 0.12725 0.03793 0.13212 0.03585 0.13628 0.03654 C 0.1408 0.0407 0.14583 0.04186 0.15 0.04672 C 0.1533 0.05065 0.1592 0.05897 0.1592 0.05897 C 0.16267 0.07308 0.15764 0.0562 0.16701 0.07331 C 0.16788 0.07516 0.16753 0.07771 0.16857 0.07956 C 0.16979 0.08256 0.17152 0.08487 0.17309 0.08765 C 0.17691 0.10268 0.18837 0.09505 0.1993 0.09389 C 0.20642 0.08418 0.21441 0.08048 0.22239 0.07331 C 0.22413 0.06684 0.22257 0.05874 0.22534 0.05296 C 0.22795 0.0481 0.23264 0.04602 0.23628 0.04255 C 0.24479 0.03423 0.25382 0.0296 0.26389 0.02613 C 0.27621 0.02683 0.29027 0.01989 0.30069 0.02821 C 0.30764 0.03353 0.3026 0.04926 0.30538 0.05897 C 0.3059 0.06105 0.3085 0.06036 0.31007 0.06105 C 0.31736 0.06383 0.32413 0.0673 0.33159 0.06938 C 0.34201 0.07609 0.35087 0.08071 0.3592 0.09181 C 0.35972 0.10268 0.3533 0.1198 0.36076 0.12465 C 0.39479 0.14662 0.40052 0.12211 0.42239 0.1124 C 0.4342 0.10106 0.44982 0.08811 0.46389 0.08372 C 0.4783 0.071 0.45503 0.09343 0.47152 0.06522 C 0.47326 0.06221 0.47691 0.06267 0.47934 0.06105 C 0.4908 0.05342 0.50156 0.04718 0.51458 0.04463 C 0.52309 0.04093 0.53055 0.04047 0.53923 0.04255 C 0.5533 0.0518 0.54323 0.04672 0.57152 0.04672 " pathEditMode="relative" ptsTypes="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545 0.09181 C 0.56267 0.08094 0.55712 0.07771 0.55 0.07123 C 0.53541 0.05828 0.53194 0.0555 0.51319 0.05296 C 0.49114 0.04556 0.47014 0.04579 0.44705 0.04463 C 0.38333 0.04672 0.39288 0.03538 0.3592 0.06522 C 0.35642 0.08117 0.36024 0.06568 0.35156 0.08164 C 0.34583 0.09204 0.35503 0.08326 0.34705 0.09389 C 0.34427 0.09759 0.34045 0.10037 0.33767 0.10407 C 0.33628 0.10592 0.33593 0.10846 0.33472 0.11031 C 0.32621 0.12327 0.31666 0.13344 0.30382 0.13691 C 0.27968 0.13483 0.25538 0.13575 0.23159 0.13067 C 0.2283 0.12997 0.22777 0.1235 0.22552 0.12049 C 0.2184 0.11101 0.20816 0.10338 0.20243 0.09181 C 0.19444 0.07562 0.1967 0.06614 0.1809 0.05897 C 0.16371 0.06314 0.16545 0.06267 0.15156 0.05897 C 0.1401 0.05157 0.15121 0.05805 0.13767 0.05296 C 0.13455 0.0518 0.12847 0.0488 0.12847 0.0488 C 0.07135 0.05157 0.09722 0.04117 0.07465 0.06105 C 0.07083 0.07609 0.07621 0.05897 0.06857 0.07123 C 0.05868 0.08696 0.07205 0.07354 0.06076 0.08372 C 0.0592 0.08719 0.05833 0.09112 0.05625 0.09389 C 0.05503 0.09551 0.05277 0.09436 0.05156 0.09598 C 0.04305 0.10685 0.05781 0.09829 0.04548 0.10407 C 0.03837 0.11656 0.0342 0.12211 0.02239 0.12465 C 0.00087 0.13622 -0.01129 0.12997 -0.03924 0.12882 C -0.05243 0.12419 -0.06059 0.11471 -0.06997 0.10199 C -0.07153 0.09991 -0.0717 0.09621 -0.07309 0.09389 C -0.07657 0.08834 -0.08403 0.08696 -0.08837 0.08372 C -0.08993 0.08256 -0.0915 0.08094 -0.09306 0.07956 C -0.09514 0.07747 -0.09688 0.07493 -0.09913 0.07331 C -0.10799 0.06637 -0.09966 0.07678 -0.10834 0.0673 C -0.11302 0.06221 -0.11337 0.05874 -0.1191 0.05504 C -0.12743 0.04949 -0.1342 0.05018 -0.14375 0.0488 C -0.15486 0.03908 -0.16771 0.03492 -0.18073 0.03238 C -0.20799 0.03492 -0.19913 0.03145 -0.21615 0.04672 C -0.21667 0.0488 -0.21667 0.05134 -0.21771 0.05296 C -0.22032 0.05759 -0.22691 0.06522 -0.22691 0.06522 " pathEditMode="relative" ptsTypes="ffffffffffffffffffffffffffffffffffffA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260648"/>
            <a:ext cx="8964488" cy="1296144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Использованные источники:</a:t>
            </a:r>
            <a:endParaRPr lang="ru-RU" sz="4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type="subTitle" idx="1"/>
          </p:nvPr>
        </p:nvSpPr>
        <p:spPr>
          <a:xfrm>
            <a:off x="467544" y="2276872"/>
            <a:ext cx="8280920" cy="403244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2 слайд: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http://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neposed.net/kids-literature/zagadki/zagadki-o-predmetnom-mire/zagadki-pro-transport/zagadki-pro-korabli.html</a:t>
            </a:r>
            <a:endParaRPr lang="ru-RU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3 слайд: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http://ru.wikipedia.org/wiki/%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CE%F0%E8%E3%E0%EC%E8</a:t>
            </a:r>
            <a:endParaRPr lang="ru-RU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4  - 15 слайды: авторская разработка</a:t>
            </a:r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 smtClean="0"/>
          </a:p>
          <a:p>
            <a:pPr algn="l">
              <a:lnSpc>
                <a:spcPct val="150000"/>
              </a:lnSpc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F4B9-5224-4075-9950-EA05C8CF836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</TotalTime>
  <Words>110</Words>
  <Application>Microsoft Office PowerPoint</Application>
  <PresentationFormat>Экран (4:3)</PresentationFormat>
  <Paragraphs>36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Изготовление корабля в технике оригами</vt:lpstr>
      <vt:lpstr>Отгадайте загадку</vt:lpstr>
      <vt:lpstr>Оригами</vt:lpstr>
      <vt:lpstr>Возьми квадрат</vt:lpstr>
      <vt:lpstr> Сложи его от угла к центру</vt:lpstr>
      <vt:lpstr>Сравни</vt:lpstr>
      <vt:lpstr>Переверни</vt:lpstr>
      <vt:lpstr>Снова сложи от угла к центру</vt:lpstr>
      <vt:lpstr>Проверь</vt:lpstr>
      <vt:lpstr>Снова переверни</vt:lpstr>
      <vt:lpstr>Сложи от угла к центру</vt:lpstr>
      <vt:lpstr>Разверни части</vt:lpstr>
      <vt:lpstr>Сложи фигуру пополам</vt:lpstr>
      <vt:lpstr>Вытащи уголки</vt:lpstr>
      <vt:lpstr>Ура! Кораблик готов!</vt:lpstr>
      <vt:lpstr>Использованные источники: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</dc:title>
  <dc:creator>Admin</dc:creator>
  <cp:lastModifiedBy>Home Note</cp:lastModifiedBy>
  <cp:revision>76</cp:revision>
  <dcterms:created xsi:type="dcterms:W3CDTF">2011-04-25T15:07:30Z</dcterms:created>
  <dcterms:modified xsi:type="dcterms:W3CDTF">2014-07-28T16:45:35Z</dcterms:modified>
</cp:coreProperties>
</file>