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21"/>
  </p:notesMasterIdLst>
  <p:sldIdLst>
    <p:sldId id="276" r:id="rId2"/>
    <p:sldId id="260" r:id="rId3"/>
    <p:sldId id="257" r:id="rId4"/>
    <p:sldId id="258" r:id="rId5"/>
    <p:sldId id="259" r:id="rId6"/>
    <p:sldId id="261" r:id="rId7"/>
    <p:sldId id="262" r:id="rId8"/>
    <p:sldId id="265" r:id="rId9"/>
    <p:sldId id="263" r:id="rId10"/>
    <p:sldId id="264" r:id="rId11"/>
    <p:sldId id="266" r:id="rId12"/>
    <p:sldId id="270" r:id="rId13"/>
    <p:sldId id="268" r:id="rId14"/>
    <p:sldId id="271" r:id="rId15"/>
    <p:sldId id="272" r:id="rId16"/>
    <p:sldId id="274" r:id="rId17"/>
    <p:sldId id="273" r:id="rId18"/>
    <p:sldId id="269" r:id="rId19"/>
    <p:sldId id="277" r:id="rId20"/>
  </p:sldIdLst>
  <p:sldSz cx="9144000" cy="6858000" type="screen4x3"/>
  <p:notesSz cx="6858000" cy="9144000"/>
  <p:custDataLst>
    <p:tags r:id="rId22"/>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2929"/>
    <a:srgbClr val="FF6D6D"/>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224" autoAdjust="0"/>
  </p:normalViewPr>
  <p:slideViewPr>
    <p:cSldViewPr>
      <p:cViewPr varScale="1">
        <p:scale>
          <a:sx n="61" d="100"/>
          <a:sy n="61" d="100"/>
        </p:scale>
        <p:origin x="-558" y="-14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644B9E2-E3A3-4D07-8EAC-977846C92924}" type="datetimeFigureOut">
              <a:rPr lang="ru-RU" smtClean="0"/>
              <a:pPr/>
              <a:t>09.07.2015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C1631E-8B9A-4996-9746-82AF70B5FEC7}"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D8C1631E-8B9A-4996-9746-82AF70B5FEC7}" type="slidenum">
              <a:rPr lang="ru-RU" smtClean="0"/>
              <a:pPr/>
              <a:t>13</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Заголовок 28"/>
          <p:cNvSpPr>
            <a:spLocks noGrp="1"/>
          </p:cNvSpPr>
          <p:nvPr>
            <p:ph type="ctrTitle"/>
          </p:nvPr>
        </p:nvSpPr>
        <p:spPr>
          <a:xfrm>
            <a:off x="381000" y="4853411"/>
            <a:ext cx="8458200" cy="1222375"/>
          </a:xfrm>
        </p:spPr>
        <p:txBody>
          <a:bodyPr anchor="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16" name="Дата 15"/>
          <p:cNvSpPr>
            <a:spLocks noGrp="1"/>
          </p:cNvSpPr>
          <p:nvPr>
            <p:ph type="dt" sz="half" idx="10"/>
          </p:nvPr>
        </p:nvSpPr>
        <p:spPr/>
        <p:txBody>
          <a:bodyPr/>
          <a:lstStyle/>
          <a:p>
            <a:fld id="{5B106E36-FD25-4E2D-B0AA-010F637433A0}" type="datetimeFigureOut">
              <a:rPr lang="ru-RU" smtClean="0"/>
              <a:pPr/>
              <a:t>09.07.2015</a:t>
            </a:fld>
            <a:endParaRPr lang="ru-RU"/>
          </a:p>
        </p:txBody>
      </p:sp>
      <p:sp>
        <p:nvSpPr>
          <p:cNvPr id="2" name="Нижний колонтитул 1"/>
          <p:cNvSpPr>
            <a:spLocks noGrp="1"/>
          </p:cNvSpPr>
          <p:nvPr>
            <p:ph type="ftr" sz="quarter" idx="11"/>
          </p:nvPr>
        </p:nvSpPr>
        <p:spPr/>
        <p:txBody>
          <a:bodyPr/>
          <a:lstStyle/>
          <a:p>
            <a:endParaRPr lang="ru-RU"/>
          </a:p>
        </p:txBody>
      </p:sp>
      <p:sp>
        <p:nvSpPr>
          <p:cNvPr id="15" name="Номер слайда 14"/>
          <p:cNvSpPr>
            <a:spLocks noGrp="1"/>
          </p:cNvSpPr>
          <p:nvPr>
            <p:ph type="sldNum" sz="quarter" idx="12"/>
          </p:nvPr>
        </p:nvSpPr>
        <p:spPr>
          <a:xfrm>
            <a:off x="8229600" y="6473952"/>
            <a:ext cx="758952" cy="246888"/>
          </a:xfrm>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kumimoji="0" lang="ru-RU" smtClean="0"/>
              <a:t>Образец заголовка</a:t>
            </a:r>
            <a:endParaRPr kumimoji="0" lang="en-US"/>
          </a:p>
        </p:txBody>
      </p:sp>
      <p:sp>
        <p:nvSpPr>
          <p:cNvPr id="27" name="Содержимое 26"/>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5B106E36-FD25-4E2D-B0AA-010F637433A0}" type="datetimeFigureOut">
              <a:rPr lang="ru-RU" smtClean="0"/>
              <a:pPr/>
              <a:t>09.07.2015</a:t>
            </a:fld>
            <a:endParaRPr lang="ru-RU"/>
          </a:p>
        </p:txBody>
      </p:sp>
      <p:sp>
        <p:nvSpPr>
          <p:cNvPr id="19" name="Нижний колонтитул 18"/>
          <p:cNvSpPr>
            <a:spLocks noGrp="1"/>
          </p:cNvSpPr>
          <p:nvPr>
            <p:ph type="ftr" sz="quarter" idx="11"/>
          </p:nvPr>
        </p:nvSpPr>
        <p:spPr>
          <a:xfrm>
            <a:off x="3581400" y="76200"/>
            <a:ext cx="2895600" cy="288925"/>
          </a:xfrm>
        </p:spPr>
        <p:txBody>
          <a:bodyPr/>
          <a:lstStyle/>
          <a:p>
            <a:endParaRPr lang="ru-RU"/>
          </a:p>
        </p:txBody>
      </p:sp>
      <p:sp>
        <p:nvSpPr>
          <p:cNvPr id="16" name="Номер слайда 15"/>
          <p:cNvSpPr>
            <a:spLocks noGrp="1"/>
          </p:cNvSpPr>
          <p:nvPr>
            <p:ph type="sldNum" sz="quarter" idx="12"/>
          </p:nvPr>
        </p:nvSpPr>
        <p:spPr>
          <a:xfrm>
            <a:off x="8229600" y="6473952"/>
            <a:ext cx="758952" cy="246888"/>
          </a:xfrm>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Текст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9" name="Дата 18"/>
          <p:cNvSpPr>
            <a:spLocks noGrp="1"/>
          </p:cNvSpPr>
          <p:nvPr>
            <p:ph type="dt" sz="half" idx="10"/>
          </p:nvPr>
        </p:nvSpPr>
        <p:spPr/>
        <p:txBody>
          <a:bodyPr/>
          <a:lstStyle/>
          <a:p>
            <a:fld id="{5B106E36-FD25-4E2D-B0AA-010F637433A0}" type="datetimeFigureOut">
              <a:rPr lang="ru-RU" smtClean="0"/>
              <a:pPr/>
              <a:t>09.07.2015</a:t>
            </a:fld>
            <a:endParaRPr lang="ru-RU"/>
          </a:p>
        </p:txBody>
      </p:sp>
      <p:sp>
        <p:nvSpPr>
          <p:cNvPr id="11" name="Нижний колонтитул 10"/>
          <p:cNvSpPr>
            <a:spLocks noGrp="1"/>
          </p:cNvSpPr>
          <p:nvPr>
            <p:ph type="ftr" sz="quarter" idx="11"/>
          </p:nvPr>
        </p:nvSpPr>
        <p:spPr/>
        <p:txBody>
          <a:bodyPr/>
          <a:lstStyle/>
          <a:p>
            <a:endParaRPr lang="ru-RU"/>
          </a:p>
        </p:txBody>
      </p:sp>
      <p:sp>
        <p:nvSpPr>
          <p:cNvPr id="16" name="Номер слайда 15"/>
          <p:cNvSpPr>
            <a:spLocks noGrp="1"/>
          </p:cNvSpPr>
          <p:nvPr>
            <p:ph type="sldNum" sz="quarter" idx="12"/>
          </p:nvPr>
        </p:nvSpPr>
        <p:spPr/>
        <p:txBody>
          <a:bodyPr/>
          <a:lstStyle/>
          <a:p>
            <a:fld id="{725C68B6-61C2-468F-89AB-4B9F7531AA68}" type="slidenum">
              <a:rPr lang="ru-RU" smtClean="0"/>
              <a:pPr/>
              <a:t>‹#›</a:t>
            </a:fld>
            <a:endParaRPr lang="ru-RU"/>
          </a:p>
        </p:txBody>
      </p:sp>
      <p:sp>
        <p:nvSpPr>
          <p:cNvPr id="8" name="Заголовок 7"/>
          <p:cNvSpPr>
            <a:spLocks noGrp="1"/>
          </p:cNvSpPr>
          <p:nvPr>
            <p:ph type="title"/>
          </p:nvPr>
        </p:nvSpPr>
        <p:spPr>
          <a:xfrm>
            <a:off x="180475" y="2947085"/>
            <a:ext cx="8686800" cy="1184825"/>
          </a:xfrm>
        </p:spPr>
        <p:txBody>
          <a:bodyPr rtlCol="0" anchor="t"/>
          <a:lstStyle>
            <a:lvl1pPr algn="r">
              <a:defRPr/>
            </a:lvl1pPr>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4" name="Содержимое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0"/>
          </p:nvPr>
        </p:nvSpPr>
        <p:spPr/>
        <p:txBody>
          <a:bodyPr/>
          <a:lstStyle/>
          <a:p>
            <a:fld id="{5B106E36-FD25-4E2D-B0AA-010F637433A0}" type="datetimeFigureOut">
              <a:rPr lang="ru-RU" smtClean="0"/>
              <a:pPr/>
              <a:t>09.07.2015</a:t>
            </a:fld>
            <a:endParaRPr lang="ru-RU"/>
          </a:p>
        </p:txBody>
      </p:sp>
      <p:sp>
        <p:nvSpPr>
          <p:cNvPr id="10" name="Нижний колонтитул 9"/>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9" name="Заголовок 28"/>
          <p:cNvSpPr>
            <a:spLocks noGrp="1"/>
          </p:cNvSpPr>
          <p:nvPr>
            <p:ph type="title"/>
          </p:nvPr>
        </p:nvSpPr>
        <p:spPr>
          <a:xfrm>
            <a:off x="304800" y="5410200"/>
            <a:ext cx="8610600" cy="882650"/>
          </a:xfrm>
        </p:spPr>
        <p:txBody>
          <a:bodyPr anchor="ctr"/>
          <a:lstStyle>
            <a:lvl1pPr>
              <a:defRPr/>
            </a:lvl1pPr>
          </a:lstStyle>
          <a:p>
            <a:r>
              <a:rPr kumimoji="0" lang="ru-RU" smtClean="0"/>
              <a:t>Образец заголовка</a:t>
            </a:r>
            <a:endParaRPr kumimoji="0" lang="en-US"/>
          </a:p>
        </p:txBody>
      </p:sp>
      <p:sp>
        <p:nvSpPr>
          <p:cNvPr id="13" name="Текст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25" name="Текст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Содержимое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8" name="Содержимое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0"/>
          </p:nvPr>
        </p:nvSpPr>
        <p:spPr/>
        <p:txBody>
          <a:bodyPr/>
          <a:lstStyle/>
          <a:p>
            <a:fld id="{5B106E36-FD25-4E2D-B0AA-010F637433A0}" type="datetimeFigureOut">
              <a:rPr lang="ru-RU" smtClean="0"/>
              <a:pPr/>
              <a:t>09.07.2015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229600" y="6477000"/>
            <a:ext cx="762000" cy="246888"/>
          </a:xfrm>
        </p:spPr>
        <p:txBody>
          <a:bodyPr/>
          <a:lstStyle/>
          <a:p>
            <a:fld id="{725C68B6-61C2-468F-89AB-4B9F7531AA68}" type="slidenum">
              <a:rPr lang="ru-RU" smtClean="0"/>
              <a:pPr/>
              <a:t>‹#›</a:t>
            </a:fld>
            <a:endParaRPr lang="ru-RU"/>
          </a:p>
        </p:txBody>
      </p:sp>
      <p:sp>
        <p:nvSpPr>
          <p:cNvPr id="11" name="Прямая соединительная линия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5B106E36-FD25-4E2D-B0AA-010F637433A0}" type="datetimeFigureOut">
              <a:rPr lang="ru-RU" smtClean="0"/>
              <a:pPr/>
              <a:t>09.07.2015</a:t>
            </a:fld>
            <a:endParaRPr lang="ru-RU"/>
          </a:p>
        </p:txBody>
      </p:sp>
      <p:sp>
        <p:nvSpPr>
          <p:cNvPr id="21" name="Нижний колонтитул 20"/>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5B106E36-FD25-4E2D-B0AA-010F637433A0}" type="datetimeFigureOut">
              <a:rPr lang="ru-RU" smtClean="0"/>
              <a:pPr/>
              <a:t>09.07.2015</a:t>
            </a:fld>
            <a:endParaRPr lang="ru-RU"/>
          </a:p>
        </p:txBody>
      </p:sp>
      <p:sp>
        <p:nvSpPr>
          <p:cNvPr id="24" name="Нижний колонтитул 23"/>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ая соединительная линия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title"/>
          </p:nvPr>
        </p:nvSpPr>
        <p:spPr>
          <a:xfrm>
            <a:off x="457200" y="5486400"/>
            <a:ext cx="8458200" cy="520700"/>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14" name="Содержимое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5B106E36-FD25-4E2D-B0AA-010F637433A0}" type="datetimeFigureOut">
              <a:rPr lang="ru-RU" smtClean="0"/>
              <a:pPr/>
              <a:t>09.07.2015</a:t>
            </a:fld>
            <a:endParaRPr lang="ru-RU"/>
          </a:p>
        </p:txBody>
      </p:sp>
      <p:sp>
        <p:nvSpPr>
          <p:cNvPr id="29" name="Нижний колонтитул 28"/>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ru-RU" smtClean="0"/>
              <a:t>Вставка рисунка</a:t>
            </a:r>
            <a:endParaRPr kumimoji="0" lang="en-US" dirty="0"/>
          </a:p>
        </p:txBody>
      </p:sp>
      <p:sp>
        <p:nvSpPr>
          <p:cNvPr id="7" name="Дата 6"/>
          <p:cNvSpPr>
            <a:spLocks noGrp="1"/>
          </p:cNvSpPr>
          <p:nvPr>
            <p:ph type="dt" sz="half" idx="10"/>
          </p:nvPr>
        </p:nvSpPr>
        <p:spPr/>
        <p:txBody>
          <a:bodyPr/>
          <a:lstStyle/>
          <a:p>
            <a:fld id="{5B106E36-FD25-4E2D-B0AA-010F637433A0}" type="datetimeFigureOut">
              <a:rPr lang="ru-RU" smtClean="0"/>
              <a:pPr/>
              <a:t>09.07.2015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725C68B6-61C2-468F-89AB-4B9F7531AA68}" type="slidenum">
              <a:rPr lang="ru-RU" smtClean="0"/>
              <a:pPr/>
              <a:t>‹#›</a:t>
            </a:fld>
            <a:endParaRPr lang="ru-RU"/>
          </a:p>
        </p:txBody>
      </p:sp>
      <p:sp>
        <p:nvSpPr>
          <p:cNvPr id="17" name="Заголовок 16"/>
          <p:cNvSpPr>
            <a:spLocks noGrp="1"/>
          </p:cNvSpPr>
          <p:nvPr>
            <p:ph type="title"/>
          </p:nvPr>
        </p:nvSpPr>
        <p:spPr>
          <a:xfrm>
            <a:off x="381000" y="4993760"/>
            <a:ext cx="5867400" cy="522288"/>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09.07.2015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549276"/>
            <a:ext cx="18288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549276"/>
            <a:ext cx="62484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09.07.2015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Текст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1" name="Дата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5B106E36-FD25-4E2D-B0AA-010F637433A0}" type="datetimeFigureOut">
              <a:rPr lang="ru-RU" smtClean="0"/>
              <a:pPr/>
              <a:t>09.07.2015</a:t>
            </a:fld>
            <a:endParaRPr lang="ru-RU"/>
          </a:p>
        </p:txBody>
      </p:sp>
      <p:sp>
        <p:nvSpPr>
          <p:cNvPr id="28" name="Нижний колонтитул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ru-RU"/>
          </a:p>
        </p:txBody>
      </p:sp>
      <p:sp>
        <p:nvSpPr>
          <p:cNvPr id="5" name="Номер слайда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725C68B6-61C2-468F-89AB-4B9F7531AA68}" type="slidenum">
              <a:rPr lang="ru-RU" smtClean="0"/>
              <a:pPr/>
              <a:t>‹#›</a:t>
            </a:fld>
            <a:endParaRPr lang="ru-RU"/>
          </a:p>
        </p:txBody>
      </p:sp>
      <p:sp>
        <p:nvSpPr>
          <p:cNvPr id="10" name="Заголовок 9"/>
          <p:cNvSpPr>
            <a:spLocks noGrp="1"/>
          </p:cNvSpPr>
          <p:nvPr>
            <p:ph type="title"/>
          </p:nvPr>
        </p:nvSpPr>
        <p:spPr>
          <a:xfrm>
            <a:off x="304800" y="457200"/>
            <a:ext cx="8686800" cy="838200"/>
          </a:xfrm>
          <a:prstGeom prst="rect">
            <a:avLst/>
          </a:prstGeom>
        </p:spPr>
        <p:txBody>
          <a:bodyPr vert="horz" anchor="ctr">
            <a:normAutofit/>
          </a:bodyPr>
          <a:lstStyle/>
          <a:p>
            <a:r>
              <a:rPr kumimoji="0" lang="ru-RU" smtClean="0"/>
              <a:t>Образец заголовка</a:t>
            </a:r>
            <a:endParaRPr kumimoji="0" lang="en-US"/>
          </a:p>
        </p:txBody>
      </p:sp>
      <p:sp>
        <p:nvSpPr>
          <p:cNvPr id="9" name="Прямая соединительная линия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ая соединительная линия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audio" Target="file:///F:\&#1080;&#1085;&#1076;&#1080;&#1103;\&#1080;&#1085;&#1076;&#1080;&#1103;\&#1054;&#1095;&#1077;&#1085;&#1100;_&#1082;&#1088;&#1072;&#1089;&#1080;&#1074;&#1072;&#1103;_&#1080;&#1085;&#1076;&#1080;&#1081;&#1089;&#1082;&#1072;&#1103;_&#1087;&#1077;&#1089;&#1085;&#1103;_&#1086;&#1090;_Speso_-_Buddha-Bar_Nomadix_-_Chura_Liya_(mp3.uz.cx).mp3" TargetMode="Externa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4" name="Содержимое 3" descr="e73175649288571905ef3df4bc9f1206.jpg"/>
          <p:cNvPicPr>
            <a:picLocks noGrp="1" noChangeAspect="1"/>
          </p:cNvPicPr>
          <p:nvPr>
            <p:ph idx="1"/>
          </p:nvPr>
        </p:nvPicPr>
        <p:blipFill>
          <a:blip r:embed="rId3" cstate="print"/>
          <a:stretch>
            <a:fillRect/>
          </a:stretch>
        </p:blipFill>
        <p:spPr>
          <a:xfrm>
            <a:off x="-324544" y="0"/>
            <a:ext cx="9468544" cy="6858000"/>
          </a:xfrm>
          <a:prstGeom prst="rect">
            <a:avLst/>
          </a:prstGeom>
          <a:solidFill>
            <a:srgbClr val="FFFFFF">
              <a:shade val="85000"/>
            </a:srgbClr>
          </a:solidFill>
          <a:ln w="190500" cap="rnd">
            <a:solidFill>
              <a:schemeClr val="bg2">
                <a:lumMod val="50000"/>
              </a:schemeClr>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TextBox 5"/>
          <p:cNvSpPr txBox="1"/>
          <p:nvPr/>
        </p:nvSpPr>
        <p:spPr>
          <a:xfrm>
            <a:off x="0" y="1412777"/>
            <a:ext cx="8820471" cy="830997"/>
          </a:xfrm>
          <a:prstGeom prst="rect">
            <a:avLst/>
          </a:prstGeom>
          <a:solidFill>
            <a:schemeClr val="accent1">
              <a:lumMod val="75000"/>
            </a:schemeClr>
          </a:solidFill>
        </p:spPr>
        <p:txBody>
          <a:bodyPr wrap="square" rtlCol="0">
            <a:spAutoFit/>
          </a:bodyPr>
          <a:lstStyle/>
          <a:p>
            <a:r>
              <a:rPr lang="ru-RU" sz="2400" b="1" dirty="0" smtClean="0">
                <a:solidFill>
                  <a:srgbClr val="FFFF00"/>
                </a:solidFill>
                <a:latin typeface="Times New Roman" pitchFamily="18" charset="0"/>
                <a:cs typeface="Times New Roman" pitchFamily="18" charset="0"/>
              </a:rPr>
              <a:t>Конкурс презентаций "Я мыслью улечу к брегам туманным Альбиона»</a:t>
            </a:r>
            <a:endParaRPr lang="ru-RU" sz="2400" b="1" dirty="0">
              <a:solidFill>
                <a:srgbClr val="FFFF00"/>
              </a:solidFill>
            </a:endParaRPr>
          </a:p>
        </p:txBody>
      </p:sp>
      <p:sp>
        <p:nvSpPr>
          <p:cNvPr id="7" name="TextBox 6"/>
          <p:cNvSpPr txBox="1"/>
          <p:nvPr/>
        </p:nvSpPr>
        <p:spPr>
          <a:xfrm>
            <a:off x="3419872" y="2636912"/>
            <a:ext cx="5400600" cy="1569660"/>
          </a:xfrm>
          <a:prstGeom prst="rect">
            <a:avLst/>
          </a:prstGeom>
          <a:solidFill>
            <a:schemeClr val="accent1">
              <a:lumMod val="75000"/>
            </a:schemeClr>
          </a:solidFill>
        </p:spPr>
        <p:txBody>
          <a:bodyPr wrap="square" rtlCol="0">
            <a:spAutoFit/>
          </a:bodyPr>
          <a:lstStyle/>
          <a:p>
            <a:pPr algn="r">
              <a:buNone/>
            </a:pPr>
            <a:r>
              <a:rPr lang="ru-RU" sz="2400" b="1" dirty="0" smtClean="0">
                <a:solidFill>
                  <a:schemeClr val="bg1"/>
                </a:solidFill>
                <a:latin typeface="Times New Roman" pitchFamily="18" charset="0"/>
                <a:cs typeface="Times New Roman" pitchFamily="18" charset="0"/>
              </a:rPr>
              <a:t>Работу </a:t>
            </a:r>
            <a:r>
              <a:rPr lang="ru-RU" sz="2400" b="1" dirty="0" smtClean="0">
                <a:solidFill>
                  <a:schemeClr val="bg1"/>
                </a:solidFill>
                <a:latin typeface="Times New Roman" pitchFamily="18" charset="0"/>
                <a:cs typeface="Times New Roman" pitchFamily="18" charset="0"/>
              </a:rPr>
              <a:t>выполнила</a:t>
            </a:r>
            <a:endParaRPr lang="ru-RU" sz="2400" b="1" dirty="0" smtClean="0">
              <a:solidFill>
                <a:schemeClr val="bg1"/>
              </a:solidFill>
              <a:latin typeface="Times New Roman" pitchFamily="18" charset="0"/>
              <a:cs typeface="Times New Roman" pitchFamily="18" charset="0"/>
            </a:endParaRPr>
          </a:p>
          <a:p>
            <a:pPr algn="r">
              <a:buNone/>
            </a:pPr>
            <a:r>
              <a:rPr lang="ru-RU" sz="2400" b="1" dirty="0" smtClean="0">
                <a:solidFill>
                  <a:schemeClr val="bg1"/>
                </a:solidFill>
                <a:latin typeface="Times New Roman" pitchFamily="18" charset="0"/>
                <a:cs typeface="Times New Roman" pitchFamily="18" charset="0"/>
              </a:rPr>
              <a:t>Бондарева Наталья Александровна</a:t>
            </a:r>
          </a:p>
          <a:p>
            <a:pPr algn="r">
              <a:buNone/>
            </a:pPr>
            <a:r>
              <a:rPr lang="ru-RU" sz="2400" b="1" dirty="0" smtClean="0">
                <a:solidFill>
                  <a:schemeClr val="bg1"/>
                </a:solidFill>
                <a:latin typeface="Times New Roman" pitchFamily="18" charset="0"/>
                <a:cs typeface="Times New Roman" pitchFamily="18" charset="0"/>
              </a:rPr>
              <a:t>Учитель иностранных языков</a:t>
            </a:r>
          </a:p>
          <a:p>
            <a:pPr algn="r">
              <a:buNone/>
            </a:pPr>
            <a:r>
              <a:rPr lang="ru-RU" sz="2400" b="1" dirty="0" smtClean="0">
                <a:solidFill>
                  <a:schemeClr val="bg1"/>
                </a:solidFill>
                <a:latin typeface="Times New Roman" pitchFamily="18" charset="0"/>
                <a:cs typeface="Times New Roman" pitchFamily="18" charset="0"/>
              </a:rPr>
              <a:t>МКОУ Петропавловская </a:t>
            </a:r>
            <a:r>
              <a:rPr lang="ru-RU" sz="2400" b="1" dirty="0" smtClean="0">
                <a:solidFill>
                  <a:schemeClr val="bg1"/>
                </a:solidFill>
                <a:latin typeface="Times New Roman" pitchFamily="18" charset="0"/>
                <a:cs typeface="Times New Roman" pitchFamily="18" charset="0"/>
              </a:rPr>
              <a:t>СОШ</a:t>
            </a:r>
            <a:endParaRPr lang="ru-RU" sz="2400" b="1" dirty="0" smtClean="0">
              <a:solidFill>
                <a:schemeClr val="bg1"/>
              </a:solidFill>
              <a:latin typeface="Times New Roman" pitchFamily="18" charset="0"/>
              <a:cs typeface="Times New Roman" pitchFamily="18" charset="0"/>
            </a:endParaRPr>
          </a:p>
        </p:txBody>
      </p:sp>
      <p:sp>
        <p:nvSpPr>
          <p:cNvPr id="9" name="TextBox 8"/>
          <p:cNvSpPr txBox="1"/>
          <p:nvPr/>
        </p:nvSpPr>
        <p:spPr>
          <a:xfrm>
            <a:off x="-252536" y="6021288"/>
            <a:ext cx="9396536" cy="738664"/>
          </a:xfrm>
          <a:prstGeom prst="rect">
            <a:avLst/>
          </a:prstGeom>
          <a:solidFill>
            <a:schemeClr val="accent1">
              <a:lumMod val="75000"/>
            </a:schemeClr>
          </a:solidFill>
        </p:spPr>
        <p:txBody>
          <a:bodyPr wrap="square" rtlCol="0">
            <a:spAutoFit/>
          </a:bodyPr>
          <a:lstStyle/>
          <a:p>
            <a:r>
              <a:rPr lang="en-US" sz="2400" b="1" dirty="0" smtClean="0">
                <a:solidFill>
                  <a:schemeClr val="bg1"/>
                </a:solidFill>
                <a:latin typeface="Times New Roman" pitchFamily="18" charset="0"/>
                <a:cs typeface="Times New Roman" pitchFamily="18" charset="0"/>
              </a:rPr>
              <a:t>           </a:t>
            </a:r>
            <a:r>
              <a:rPr lang="ru-RU" sz="2400" b="1" dirty="0" smtClean="0">
                <a:solidFill>
                  <a:schemeClr val="bg1"/>
                </a:solidFill>
                <a:latin typeface="Times New Roman" pitchFamily="18" charset="0"/>
                <a:cs typeface="Times New Roman" pitchFamily="18" charset="0"/>
              </a:rPr>
              <a:t> </a:t>
            </a:r>
            <a:r>
              <a:rPr lang="ru-RU" sz="2400" b="1" dirty="0" smtClean="0">
                <a:solidFill>
                  <a:srgbClr val="FFFF00"/>
                </a:solidFill>
                <a:latin typeface="Times New Roman" pitchFamily="18" charset="0"/>
                <a:cs typeface="Times New Roman" pitchFamily="18" charset="0"/>
              </a:rPr>
              <a:t>«Сообщество взаимопомощи учителей </a:t>
            </a:r>
            <a:r>
              <a:rPr lang="ru-RU" sz="2400" b="1" dirty="0" err="1" smtClean="0">
                <a:solidFill>
                  <a:srgbClr val="FFFF00"/>
                </a:solidFill>
                <a:latin typeface="Times New Roman" pitchFamily="18" charset="0"/>
                <a:cs typeface="Times New Roman" pitchFamily="18" charset="0"/>
              </a:rPr>
              <a:t>Pedsovet</a:t>
            </a:r>
            <a:r>
              <a:rPr lang="en-US" sz="2400" b="1" dirty="0" smtClean="0">
                <a:solidFill>
                  <a:srgbClr val="FFFF00"/>
                </a:solidFill>
                <a:latin typeface="Times New Roman" pitchFamily="18" charset="0"/>
                <a:cs typeface="Times New Roman" pitchFamily="18" charset="0"/>
              </a:rPr>
              <a:t>.</a:t>
            </a:r>
            <a:r>
              <a:rPr lang="ru-RU" sz="2400" b="1" dirty="0" err="1" smtClean="0">
                <a:solidFill>
                  <a:srgbClr val="FFFF00"/>
                </a:solidFill>
                <a:latin typeface="Times New Roman" pitchFamily="18" charset="0"/>
                <a:cs typeface="Times New Roman" pitchFamily="18" charset="0"/>
              </a:rPr>
              <a:t>su</a:t>
            </a:r>
            <a:r>
              <a:rPr lang="ru-RU" sz="2400" b="1" dirty="0" smtClean="0">
                <a:solidFill>
                  <a:srgbClr val="FFFF00"/>
                </a:solidFill>
                <a:latin typeface="Times New Roman" pitchFamily="18" charset="0"/>
                <a:cs typeface="Times New Roman" pitchFamily="18" charset="0"/>
              </a:rPr>
              <a:t>»</a:t>
            </a:r>
          </a:p>
          <a:p>
            <a:endParaRPr lang="ru-RU" dirty="0">
              <a:solidFill>
                <a:schemeClr val="bg1"/>
              </a:solidFill>
            </a:endParaRPr>
          </a:p>
        </p:txBody>
      </p:sp>
      <p:sp>
        <p:nvSpPr>
          <p:cNvPr id="11" name="Прямоугольник 10"/>
          <p:cNvSpPr/>
          <p:nvPr/>
        </p:nvSpPr>
        <p:spPr>
          <a:xfrm>
            <a:off x="0" y="188640"/>
            <a:ext cx="8028383" cy="1015663"/>
          </a:xfrm>
          <a:prstGeom prst="rect">
            <a:avLst/>
          </a:prstGeom>
          <a:noFill/>
        </p:spPr>
        <p:txBody>
          <a:bodyPr wrap="square" lIns="91440" tIns="45720" rIns="91440" bIns="45720">
            <a:spAutoFit/>
          </a:bodyPr>
          <a:lstStyle/>
          <a:p>
            <a:pPr algn="ctr"/>
            <a:r>
              <a:rPr lang="en-US" sz="6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Eras Bold ITC" pitchFamily="34" charset="0"/>
              </a:rPr>
              <a:t>THE BEST OF INDIA</a:t>
            </a:r>
            <a:endParaRPr lang="ru-RU" sz="6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pitchFamily="34" charset="0"/>
            </a:endParaRPr>
          </a:p>
        </p:txBody>
      </p:sp>
      <p:pic>
        <p:nvPicPr>
          <p:cNvPr id="13" name="Рисунок 12" descr="ca769.jpg"/>
          <p:cNvPicPr>
            <a:picLocks noChangeAspect="1"/>
          </p:cNvPicPr>
          <p:nvPr/>
        </p:nvPicPr>
        <p:blipFill>
          <a:blip r:embed="rId4" cstate="print"/>
          <a:stretch>
            <a:fillRect/>
          </a:stretch>
        </p:blipFill>
        <p:spPr>
          <a:xfrm>
            <a:off x="-252535" y="2276872"/>
            <a:ext cx="3888431" cy="3744416"/>
          </a:xfrm>
          <a:prstGeom prst="round2DiagRect">
            <a:avLst>
              <a:gd name="adj1" fmla="val 16667"/>
              <a:gd name="adj2" fmla="val 0"/>
            </a:avLst>
          </a:prstGeom>
          <a:ln w="88900" cap="sq">
            <a:solidFill>
              <a:schemeClr val="bg2">
                <a:lumMod val="50000"/>
              </a:schemeClr>
            </a:solidFill>
            <a:miter lim="800000"/>
          </a:ln>
          <a:effectLst>
            <a:outerShdw blurRad="254000" algn="tl" rotWithShape="0">
              <a:srgbClr val="000000">
                <a:alpha val="43000"/>
              </a:srgbClr>
            </a:outerShdw>
          </a:effectLst>
        </p:spPr>
      </p:pic>
      <p:pic>
        <p:nvPicPr>
          <p:cNvPr id="14" name="Очень_красивая_индийская_песня_от_Speso_-_Buddha-Bar_Nomadix_-_Chura_Liya_(mp3.uz.cx).mp3">
            <a:hlinkClick r:id="" action="ppaction://media"/>
          </p:cNvPr>
          <p:cNvPicPr>
            <a:picLocks noRot="1" noChangeAspect="1"/>
          </p:cNvPicPr>
          <p:nvPr>
            <a:audioFile r:link="rId1"/>
          </p:nvPr>
        </p:nvPicPr>
        <p:blipFill>
          <a:blip r:embed="rId5" cstate="print"/>
          <a:stretch>
            <a:fillRect/>
          </a:stretch>
        </p:blipFill>
        <p:spPr>
          <a:xfrm>
            <a:off x="4419600" y="3276600"/>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0222"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1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79512" y="980728"/>
            <a:ext cx="8640960" cy="2448272"/>
          </a:xfrm>
          <a:solidFill>
            <a:schemeClr val="accent1">
              <a:lumMod val="20000"/>
              <a:lumOff val="80000"/>
            </a:schemeClr>
          </a:solidFill>
        </p:spPr>
        <p:style>
          <a:lnRef idx="2">
            <a:schemeClr val="accent2"/>
          </a:lnRef>
          <a:fillRef idx="1">
            <a:schemeClr val="lt1"/>
          </a:fillRef>
          <a:effectRef idx="0">
            <a:schemeClr val="accent2"/>
          </a:effectRef>
          <a:fontRef idx="minor">
            <a:schemeClr val="dk1"/>
          </a:fontRef>
        </p:style>
        <p:txBody>
          <a:bodyPr>
            <a:normAutofit fontScale="92500" lnSpcReduction="10000"/>
          </a:bodyPr>
          <a:lstStyle/>
          <a:p>
            <a:pPr>
              <a:buNone/>
            </a:pPr>
            <a:r>
              <a:rPr lang="en-US" dirty="0" smtClean="0"/>
              <a:t>    </a:t>
            </a:r>
            <a:r>
              <a:rPr lang="en-US" dirty="0" smtClean="0">
                <a:solidFill>
                  <a:schemeClr val="accent6">
                    <a:lumMod val="75000"/>
                  </a:schemeClr>
                </a:solidFill>
              </a:rPr>
              <a:t>The official name of India - is the Republic of India, a country in South Asia.</a:t>
            </a:r>
          </a:p>
          <a:p>
            <a:pPr>
              <a:buNone/>
            </a:pPr>
            <a:r>
              <a:rPr lang="en-US" dirty="0" smtClean="0">
                <a:solidFill>
                  <a:schemeClr val="accent6">
                    <a:lumMod val="75000"/>
                  </a:schemeClr>
                </a:solidFill>
              </a:rPr>
              <a:t>   India shares borders with Pakistan, China, Nepal, </a:t>
            </a:r>
            <a:r>
              <a:rPr lang="en-US" dirty="0" smtClean="0">
                <a:solidFill>
                  <a:schemeClr val="accent6">
                    <a:lumMod val="75000"/>
                  </a:schemeClr>
                </a:solidFill>
              </a:rPr>
              <a:t>Bhutan,</a:t>
            </a:r>
            <a:r>
              <a:rPr lang="ru-RU" dirty="0" smtClean="0">
                <a:solidFill>
                  <a:schemeClr val="accent6">
                    <a:lumMod val="75000"/>
                  </a:schemeClr>
                </a:solidFill>
              </a:rPr>
              <a:t> </a:t>
            </a:r>
            <a:r>
              <a:rPr lang="en-US" dirty="0" smtClean="0">
                <a:solidFill>
                  <a:schemeClr val="accent6">
                    <a:lumMod val="75000"/>
                  </a:schemeClr>
                </a:solidFill>
              </a:rPr>
              <a:t>Bangladesh </a:t>
            </a:r>
            <a:r>
              <a:rPr lang="en-US" dirty="0" smtClean="0">
                <a:solidFill>
                  <a:schemeClr val="accent6">
                    <a:lumMod val="75000"/>
                  </a:schemeClr>
                </a:solidFill>
              </a:rPr>
              <a:t>and </a:t>
            </a:r>
            <a:r>
              <a:rPr lang="en-US" dirty="0" smtClean="0">
                <a:solidFill>
                  <a:schemeClr val="accent6">
                    <a:lumMod val="75000"/>
                  </a:schemeClr>
                </a:solidFill>
              </a:rPr>
              <a:t>Myanmar. </a:t>
            </a:r>
            <a:r>
              <a:rPr lang="en-US" dirty="0" smtClean="0">
                <a:solidFill>
                  <a:schemeClr val="accent6">
                    <a:lumMod val="75000"/>
                  </a:schemeClr>
                </a:solidFill>
              </a:rPr>
              <a:t>India has sea borders with Maldives</a:t>
            </a:r>
            <a:r>
              <a:rPr lang="ru-RU" dirty="0" smtClean="0">
                <a:solidFill>
                  <a:schemeClr val="accent6">
                    <a:lumMod val="75000"/>
                  </a:schemeClr>
                </a:solidFill>
              </a:rPr>
              <a:t>,</a:t>
            </a:r>
            <a:r>
              <a:rPr lang="en-US" dirty="0" smtClean="0">
                <a:solidFill>
                  <a:schemeClr val="accent6">
                    <a:lumMod val="75000"/>
                  </a:schemeClr>
                </a:solidFill>
              </a:rPr>
              <a:t> Sri </a:t>
            </a:r>
            <a:r>
              <a:rPr lang="en-US" dirty="0" smtClean="0">
                <a:solidFill>
                  <a:schemeClr val="accent6">
                    <a:lumMod val="75000"/>
                  </a:schemeClr>
                </a:solidFill>
              </a:rPr>
              <a:t>Lanka, Indonesia</a:t>
            </a:r>
            <a:r>
              <a:rPr lang="en-US" b="1" dirty="0" smtClean="0">
                <a:solidFill>
                  <a:schemeClr val="accent6">
                    <a:lumMod val="75000"/>
                  </a:schemeClr>
                </a:solidFill>
              </a:rPr>
              <a:t>. </a:t>
            </a:r>
            <a:endParaRPr lang="ru-RU" b="1" dirty="0">
              <a:solidFill>
                <a:schemeClr val="accent6">
                  <a:lumMod val="75000"/>
                </a:schemeClr>
              </a:solidFill>
            </a:endParaRPr>
          </a:p>
        </p:txBody>
      </p:sp>
      <p:pic>
        <p:nvPicPr>
          <p:cNvPr id="4" name="Рисунок 3" descr="map_asia.jpg"/>
          <p:cNvPicPr>
            <a:picLocks noChangeAspect="1"/>
          </p:cNvPicPr>
          <p:nvPr/>
        </p:nvPicPr>
        <p:blipFill>
          <a:blip r:embed="rId2" cstate="print"/>
          <a:stretch>
            <a:fillRect/>
          </a:stretch>
        </p:blipFill>
        <p:spPr>
          <a:xfrm>
            <a:off x="179512" y="3717032"/>
            <a:ext cx="8784976" cy="2952328"/>
          </a:xfrm>
          <a:prstGeom prst="rect">
            <a:avLst/>
          </a:prstGeom>
          <a:solidFill>
            <a:srgbClr val="FFFFFF">
              <a:shade val="85000"/>
            </a:srgbClr>
          </a:solidFill>
          <a:ln w="88900" cap="sq">
            <a:solidFill>
              <a:schemeClr val="accent6">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p:cNvSpPr txBox="1"/>
          <p:nvPr/>
        </p:nvSpPr>
        <p:spPr>
          <a:xfrm>
            <a:off x="539552" y="188640"/>
            <a:ext cx="8064896" cy="769441"/>
          </a:xfrm>
          <a:prstGeom prst="rect">
            <a:avLst/>
          </a:prstGeom>
          <a:noFill/>
        </p:spPr>
        <p:txBody>
          <a:bodyPr wrap="square" rtlCol="0">
            <a:spAutoFit/>
          </a:bodyPr>
          <a:lstStyle/>
          <a:p>
            <a:r>
              <a:rPr lang="en-US" sz="4400" b="1" dirty="0" smtClean="0">
                <a:solidFill>
                  <a:schemeClr val="accent6">
                    <a:lumMod val="75000"/>
                  </a:schemeClr>
                </a:solidFill>
                <a:latin typeface="Times New Roman" pitchFamily="18" charset="0"/>
                <a:cs typeface="Times New Roman" pitchFamily="18" charset="0"/>
              </a:rPr>
              <a:t>The geographical position</a:t>
            </a:r>
            <a:endParaRPr lang="ru-RU" sz="4400" b="1" dirty="0">
              <a:solidFill>
                <a:schemeClr val="accent6">
                  <a:lumMod val="75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i (1).jpg"/>
          <p:cNvPicPr>
            <a:picLocks noChangeAspect="1"/>
          </p:cNvPicPr>
          <p:nvPr/>
        </p:nvPicPr>
        <p:blipFill>
          <a:blip r:embed="rId2" cstate="print"/>
          <a:stretch>
            <a:fillRect/>
          </a:stretch>
        </p:blipFill>
        <p:spPr>
          <a:xfrm>
            <a:off x="611560" y="908720"/>
            <a:ext cx="3384376" cy="3240360"/>
          </a:xfrm>
          <a:prstGeom prst="rect">
            <a:avLst/>
          </a:prstGeom>
          <a:solidFill>
            <a:srgbClr val="FFFFFF">
              <a:shade val="85000"/>
            </a:srgbClr>
          </a:solidFill>
          <a:ln w="88900" cap="sq">
            <a:solidFill>
              <a:schemeClr val="accent6">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Прямоугольник 2"/>
          <p:cNvSpPr/>
          <p:nvPr/>
        </p:nvSpPr>
        <p:spPr>
          <a:xfrm>
            <a:off x="611560" y="260648"/>
            <a:ext cx="7848873" cy="58477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cap="none" spc="0" dirty="0" smtClean="0">
                <a:ln w="11430"/>
                <a:solidFill>
                  <a:schemeClr val="accent6">
                    <a:lumMod val="75000"/>
                  </a:schemeClr>
                </a:solidFill>
                <a:effectLst>
                  <a:outerShdw blurRad="50800" dist="39000" dir="5460000" algn="tl">
                    <a:srgbClr val="000000">
                      <a:alpha val="38000"/>
                    </a:srgbClr>
                  </a:outerShdw>
                </a:effectLst>
                <a:latin typeface="Times New Roman" pitchFamily="18" charset="0"/>
                <a:cs typeface="Times New Roman" pitchFamily="18" charset="0"/>
              </a:rPr>
              <a:t>Indie is a one of English</a:t>
            </a:r>
            <a:r>
              <a:rPr lang="en-US" sz="3200" b="1" dirty="0" smtClean="0">
                <a:ln w="11430"/>
                <a:solidFill>
                  <a:schemeClr val="accent6">
                    <a:lumMod val="75000"/>
                  </a:schemeClr>
                </a:solidFill>
                <a:effectLst>
                  <a:outerShdw blurRad="50800" dist="39000" dir="5460000" algn="tl">
                    <a:srgbClr val="000000">
                      <a:alpha val="38000"/>
                    </a:srgbClr>
                  </a:outerShdw>
                </a:effectLst>
                <a:latin typeface="Times New Roman" pitchFamily="18" charset="0"/>
                <a:cs typeface="Times New Roman" pitchFamily="18" charset="0"/>
              </a:rPr>
              <a:t>-speaking countries</a:t>
            </a:r>
            <a:r>
              <a:rPr lang="en-US" sz="3200" b="1" dirty="0" smtClean="0">
                <a:ln w="11430"/>
                <a:solidFill>
                  <a:schemeClr val="bg2">
                    <a:lumMod val="25000"/>
                  </a:schemeClr>
                </a:solidFill>
                <a:effectLst>
                  <a:outerShdw blurRad="50800" dist="39000" dir="5460000" algn="tl">
                    <a:srgbClr val="000000">
                      <a:alpha val="38000"/>
                    </a:srgbClr>
                  </a:outerShdw>
                </a:effectLst>
                <a:latin typeface="Times New Roman" pitchFamily="18" charset="0"/>
                <a:cs typeface="Times New Roman" pitchFamily="18" charset="0"/>
              </a:rPr>
              <a:t>.</a:t>
            </a:r>
            <a:endParaRPr lang="ru-RU" sz="3200" b="1" cap="none" spc="0" dirty="0">
              <a:ln w="11430"/>
              <a:solidFill>
                <a:schemeClr val="bg2">
                  <a:lumMod val="25000"/>
                </a:schemeClr>
              </a:solidFill>
              <a:effectLst>
                <a:outerShdw blurRad="50800" dist="39000" dir="5460000" algn="tl">
                  <a:srgbClr val="000000">
                    <a:alpha val="38000"/>
                  </a:srgbClr>
                </a:outerShdw>
              </a:effectLst>
              <a:latin typeface="Times New Roman" pitchFamily="18" charset="0"/>
              <a:cs typeface="Times New Roman" pitchFamily="18" charset="0"/>
            </a:endParaRPr>
          </a:p>
        </p:txBody>
      </p:sp>
      <p:sp>
        <p:nvSpPr>
          <p:cNvPr id="7" name="TextBox 6"/>
          <p:cNvSpPr txBox="1"/>
          <p:nvPr/>
        </p:nvSpPr>
        <p:spPr>
          <a:xfrm>
            <a:off x="4860032" y="1124744"/>
            <a:ext cx="3672408" cy="5262979"/>
          </a:xfrm>
          <a:prstGeom prst="rect">
            <a:avLst/>
          </a:prstGeom>
          <a:solidFill>
            <a:schemeClr val="accent1">
              <a:lumMod val="40000"/>
              <a:lumOff val="60000"/>
            </a:schemeClr>
          </a:solidFill>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800" dirty="0" smtClean="0">
                <a:solidFill>
                  <a:srgbClr val="FF2929"/>
                </a:solidFill>
                <a:latin typeface="Times New Roman" pitchFamily="18" charset="0"/>
                <a:cs typeface="Times New Roman" pitchFamily="18" charset="0"/>
              </a:rPr>
              <a:t>Hindi</a:t>
            </a:r>
            <a:r>
              <a:rPr lang="en-US" sz="2800" dirty="0" smtClean="0">
                <a:solidFill>
                  <a:schemeClr val="bg2">
                    <a:lumMod val="25000"/>
                  </a:schemeClr>
                </a:solidFill>
                <a:latin typeface="Times New Roman" pitchFamily="18" charset="0"/>
                <a:cs typeface="Times New Roman" pitchFamily="18" charset="0"/>
              </a:rPr>
              <a:t>, </a:t>
            </a:r>
            <a:r>
              <a:rPr lang="en-US" sz="2800" dirty="0" smtClean="0">
                <a:solidFill>
                  <a:schemeClr val="accent6">
                    <a:lumMod val="75000"/>
                  </a:schemeClr>
                </a:solidFill>
                <a:latin typeface="Times New Roman" pitchFamily="18" charset="0"/>
                <a:cs typeface="Times New Roman" pitchFamily="18" charset="0"/>
              </a:rPr>
              <a:t>the most common language in India, the official language of the government in India .</a:t>
            </a:r>
            <a:r>
              <a:rPr lang="en-US" sz="2800" dirty="0" smtClean="0">
                <a:solidFill>
                  <a:schemeClr val="bg2">
                    <a:lumMod val="25000"/>
                  </a:schemeClr>
                </a:solidFill>
                <a:latin typeface="Times New Roman" pitchFamily="18" charset="0"/>
                <a:cs typeface="Times New Roman" pitchFamily="18" charset="0"/>
              </a:rPr>
              <a:t> </a:t>
            </a:r>
            <a:r>
              <a:rPr lang="en-US" sz="2800" dirty="0" smtClean="0">
                <a:solidFill>
                  <a:srgbClr val="FF2929"/>
                </a:solidFill>
                <a:latin typeface="Times New Roman" pitchFamily="18" charset="0"/>
                <a:cs typeface="Times New Roman" pitchFamily="18" charset="0"/>
              </a:rPr>
              <a:t>English</a:t>
            </a:r>
            <a:r>
              <a:rPr lang="en-US" sz="2800" dirty="0" smtClean="0">
                <a:solidFill>
                  <a:schemeClr val="bg2">
                    <a:lumMod val="25000"/>
                  </a:schemeClr>
                </a:solidFill>
                <a:latin typeface="Times New Roman" pitchFamily="18" charset="0"/>
                <a:cs typeface="Times New Roman" pitchFamily="18" charset="0"/>
              </a:rPr>
              <a:t>, </a:t>
            </a:r>
            <a:r>
              <a:rPr lang="en-US" sz="2800" dirty="0" smtClean="0">
                <a:solidFill>
                  <a:schemeClr val="accent6">
                    <a:lumMod val="75000"/>
                  </a:schemeClr>
                </a:solidFill>
                <a:latin typeface="Times New Roman" pitchFamily="18" charset="0"/>
                <a:cs typeface="Times New Roman" pitchFamily="18" charset="0"/>
              </a:rPr>
              <a:t>which is widely used in business and administration, has the status of "subsidiary official language" , it  plays an important role in education.</a:t>
            </a:r>
            <a:endParaRPr lang="ru-RU" sz="2800" dirty="0">
              <a:solidFill>
                <a:schemeClr val="accent6">
                  <a:lumMod val="75000"/>
                </a:schemeClr>
              </a:solidFill>
              <a:latin typeface="Times New Roman" pitchFamily="18" charset="0"/>
              <a:cs typeface="Times New Roman" pitchFamily="18" charset="0"/>
            </a:endParaRPr>
          </a:p>
        </p:txBody>
      </p:sp>
      <p:pic>
        <p:nvPicPr>
          <p:cNvPr id="8" name="Рисунок 7" descr="india_flag_by_adydesign-d3bkcmd1.jpg"/>
          <p:cNvPicPr>
            <a:picLocks noChangeAspect="1"/>
          </p:cNvPicPr>
          <p:nvPr/>
        </p:nvPicPr>
        <p:blipFill>
          <a:blip r:embed="rId3" cstate="print"/>
          <a:stretch>
            <a:fillRect/>
          </a:stretch>
        </p:blipFill>
        <p:spPr>
          <a:xfrm>
            <a:off x="395536" y="4365104"/>
            <a:ext cx="4032448" cy="2304256"/>
          </a:xfrm>
          <a:prstGeom prst="rect">
            <a:avLst/>
          </a:prstGeom>
          <a:solidFill>
            <a:srgbClr val="FFFFFF">
              <a:shade val="85000"/>
            </a:srgbClr>
          </a:solidFill>
          <a:ln w="88900" cap="sq">
            <a:solidFill>
              <a:schemeClr val="accent6">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332656"/>
            <a:ext cx="7776864" cy="2308324"/>
          </a:xfrm>
          <a:prstGeom prst="rect">
            <a:avLst/>
          </a:prstGeom>
          <a:noFill/>
        </p:spPr>
        <p:txBody>
          <a:bodyPr wrap="square" rtlCol="0">
            <a:spAutoFit/>
          </a:bodyPr>
          <a:lstStyle/>
          <a:p>
            <a:r>
              <a:rPr lang="en-US" sz="2800" dirty="0" smtClean="0">
                <a:solidFill>
                  <a:schemeClr val="accent6">
                    <a:lumMod val="75000"/>
                  </a:schemeClr>
                </a:solidFill>
                <a:latin typeface="Times New Roman" pitchFamily="18" charset="0"/>
                <a:cs typeface="Times New Roman" pitchFamily="18" charset="0"/>
              </a:rPr>
              <a:t>India is the seventh largest country by area(</a:t>
            </a:r>
            <a:r>
              <a:rPr lang="ru-RU" sz="2800" dirty="0" smtClean="0">
                <a:solidFill>
                  <a:schemeClr val="accent6">
                    <a:lumMod val="75000"/>
                  </a:schemeClr>
                </a:solidFill>
              </a:rPr>
              <a:t>3 287 263 </a:t>
            </a:r>
            <a:r>
              <a:rPr lang="en-US" sz="2800" dirty="0" smtClean="0">
                <a:solidFill>
                  <a:schemeClr val="accent6">
                    <a:lumMod val="75000"/>
                  </a:schemeClr>
                </a:solidFill>
              </a:rPr>
              <a:t>km</a:t>
            </a:r>
            <a:r>
              <a:rPr lang="ru-RU" sz="2800" dirty="0" smtClean="0">
                <a:solidFill>
                  <a:schemeClr val="accent6">
                    <a:lumMod val="75000"/>
                  </a:schemeClr>
                </a:solidFill>
              </a:rPr>
              <a:t>²</a:t>
            </a:r>
            <a:r>
              <a:rPr lang="en-US" sz="2800" dirty="0" smtClean="0">
                <a:solidFill>
                  <a:schemeClr val="accent6">
                    <a:lumMod val="75000"/>
                  </a:schemeClr>
                </a:solidFill>
              </a:rPr>
              <a:t>)</a:t>
            </a:r>
            <a:r>
              <a:rPr lang="en-US" sz="2800" dirty="0" smtClean="0">
                <a:solidFill>
                  <a:schemeClr val="accent6">
                    <a:lumMod val="75000"/>
                  </a:schemeClr>
                </a:solidFill>
                <a:latin typeface="Times New Roman" pitchFamily="18" charset="0"/>
                <a:cs typeface="Times New Roman" pitchFamily="18" charset="0"/>
              </a:rPr>
              <a:t>, the second largest by population(1.22 billion people  in 2010) and  the most largest  democratic country in the world .The </a:t>
            </a:r>
            <a:r>
              <a:rPr lang="ru-RU" sz="2800" dirty="0" smtClean="0">
                <a:solidFill>
                  <a:schemeClr val="accent6">
                    <a:lumMod val="75000"/>
                  </a:schemeClr>
                </a:solidFill>
              </a:rPr>
              <a:t> </a:t>
            </a:r>
            <a:r>
              <a:rPr lang="en-US" sz="2800" dirty="0" smtClean="0">
                <a:solidFill>
                  <a:schemeClr val="accent6">
                    <a:lumMod val="75000"/>
                  </a:schemeClr>
                </a:solidFill>
                <a:latin typeface="Times New Roman" pitchFamily="18" charset="0"/>
                <a:cs typeface="Times New Roman" pitchFamily="18" charset="0"/>
              </a:rPr>
              <a:t>Capital of India  i</a:t>
            </a:r>
            <a:r>
              <a:rPr lang="en-US" sz="3200" dirty="0" smtClean="0">
                <a:solidFill>
                  <a:schemeClr val="accent6">
                    <a:lumMod val="75000"/>
                  </a:schemeClr>
                </a:solidFill>
                <a:latin typeface="Times New Roman" pitchFamily="18" charset="0"/>
                <a:cs typeface="Times New Roman" pitchFamily="18" charset="0"/>
              </a:rPr>
              <a:t>s  </a:t>
            </a:r>
            <a:r>
              <a:rPr lang="en-US" sz="3200" dirty="0" smtClean="0">
                <a:solidFill>
                  <a:srgbClr val="FF2929"/>
                </a:solidFill>
                <a:latin typeface="Times New Roman" pitchFamily="18" charset="0"/>
                <a:cs typeface="Times New Roman" pitchFamily="18" charset="0"/>
              </a:rPr>
              <a:t>New Delhi</a:t>
            </a:r>
            <a:r>
              <a:rPr lang="en-US" sz="3200" b="1" dirty="0" smtClean="0">
                <a:solidFill>
                  <a:schemeClr val="bg2">
                    <a:lumMod val="25000"/>
                  </a:schemeClr>
                </a:solidFill>
                <a:latin typeface="Times New Roman" pitchFamily="18" charset="0"/>
                <a:cs typeface="Times New Roman" pitchFamily="18" charset="0"/>
              </a:rPr>
              <a:t>.</a:t>
            </a:r>
            <a:r>
              <a:rPr lang="en-US" sz="3200" dirty="0" smtClean="0">
                <a:solidFill>
                  <a:schemeClr val="bg2">
                    <a:lumMod val="25000"/>
                  </a:schemeClr>
                </a:solidFill>
                <a:latin typeface="Times New Roman" pitchFamily="18" charset="0"/>
                <a:cs typeface="Times New Roman" pitchFamily="18" charset="0"/>
              </a:rPr>
              <a:t> </a:t>
            </a:r>
            <a:endParaRPr lang="ru-RU" sz="3200" dirty="0">
              <a:solidFill>
                <a:schemeClr val="bg2">
                  <a:lumMod val="25000"/>
                </a:schemeClr>
              </a:solidFill>
              <a:latin typeface="Times New Roman" pitchFamily="18" charset="0"/>
              <a:cs typeface="Times New Roman" pitchFamily="18" charset="0"/>
            </a:endParaRPr>
          </a:p>
        </p:txBody>
      </p:sp>
      <p:pic>
        <p:nvPicPr>
          <p:cNvPr id="3" name="Рисунок 2" descr="yousif-1edd8c2903.jpg"/>
          <p:cNvPicPr>
            <a:picLocks noChangeAspect="1"/>
          </p:cNvPicPr>
          <p:nvPr/>
        </p:nvPicPr>
        <p:blipFill>
          <a:blip r:embed="rId2" cstate="print"/>
          <a:stretch>
            <a:fillRect/>
          </a:stretch>
        </p:blipFill>
        <p:spPr>
          <a:xfrm>
            <a:off x="323528" y="2924944"/>
            <a:ext cx="8208912" cy="3528392"/>
          </a:xfrm>
          <a:prstGeom prst="rect">
            <a:avLst/>
          </a:prstGeom>
          <a:solidFill>
            <a:srgbClr val="FFFFFF">
              <a:shade val="85000"/>
            </a:srgbClr>
          </a:solidFill>
          <a:ln w="88900" cap="sq">
            <a:solidFill>
              <a:schemeClr val="accent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3728" y="188640"/>
            <a:ext cx="6552728" cy="2062103"/>
          </a:xfrm>
          <a:prstGeom prst="rect">
            <a:avLst/>
          </a:prstGeom>
          <a:noFill/>
        </p:spPr>
        <p:txBody>
          <a:bodyPr wrap="square" rtlCol="0">
            <a:spAutoFit/>
          </a:bodyPr>
          <a:lstStyle/>
          <a:p>
            <a:r>
              <a:rPr lang="en-US" sz="3200" dirty="0" smtClean="0">
                <a:solidFill>
                  <a:srgbClr val="FF2929"/>
                </a:solidFill>
                <a:latin typeface="Times New Roman" pitchFamily="18" charset="0"/>
                <a:cs typeface="Times New Roman" pitchFamily="18" charset="0"/>
              </a:rPr>
              <a:t>India</a:t>
            </a:r>
            <a:r>
              <a:rPr lang="en-US" sz="3200" dirty="0" smtClean="0">
                <a:solidFill>
                  <a:schemeClr val="bg2">
                    <a:lumMod val="25000"/>
                  </a:schemeClr>
                </a:solidFill>
                <a:latin typeface="Times New Roman" pitchFamily="18" charset="0"/>
                <a:cs typeface="Times New Roman" pitchFamily="18" charset="0"/>
              </a:rPr>
              <a:t> </a:t>
            </a:r>
            <a:r>
              <a:rPr lang="en-US" sz="3200" dirty="0" smtClean="0">
                <a:solidFill>
                  <a:schemeClr val="accent6">
                    <a:lumMod val="75000"/>
                  </a:schemeClr>
                </a:solidFill>
                <a:latin typeface="Times New Roman" pitchFamily="18" charset="0"/>
                <a:cs typeface="Times New Roman" pitchFamily="18" charset="0"/>
              </a:rPr>
              <a:t>is a federal republic consisting of twenty-nine states, six union territories and the National Capital Territory of Delhi.</a:t>
            </a:r>
            <a:endParaRPr lang="ru-RU" sz="3200" dirty="0">
              <a:solidFill>
                <a:schemeClr val="accent6">
                  <a:lumMod val="75000"/>
                </a:schemeClr>
              </a:solidFill>
              <a:latin typeface="Times New Roman" pitchFamily="18" charset="0"/>
              <a:cs typeface="Times New Roman" pitchFamily="18" charset="0"/>
            </a:endParaRPr>
          </a:p>
        </p:txBody>
      </p:sp>
      <p:pic>
        <p:nvPicPr>
          <p:cNvPr id="3" name="Рисунок 2" descr="karta-indii.jpg"/>
          <p:cNvPicPr>
            <a:picLocks noChangeAspect="1"/>
          </p:cNvPicPr>
          <p:nvPr/>
        </p:nvPicPr>
        <p:blipFill>
          <a:blip r:embed="rId2" cstate="print"/>
          <a:stretch>
            <a:fillRect/>
          </a:stretch>
        </p:blipFill>
        <p:spPr>
          <a:xfrm>
            <a:off x="323529" y="2348880"/>
            <a:ext cx="6336704" cy="4260354"/>
          </a:xfrm>
          <a:prstGeom prst="rect">
            <a:avLst/>
          </a:prstGeom>
          <a:solidFill>
            <a:srgbClr val="FFFFFF">
              <a:shade val="85000"/>
            </a:srgbClr>
          </a:solidFill>
          <a:ln w="88900" cap="sq">
            <a:solidFill>
              <a:schemeClr val="accent6">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51720" y="1412776"/>
            <a:ext cx="184731" cy="369332"/>
          </a:xfrm>
          <a:prstGeom prst="rect">
            <a:avLst/>
          </a:prstGeom>
          <a:noFill/>
        </p:spPr>
        <p:txBody>
          <a:bodyPr wrap="none" rtlCol="0">
            <a:spAutoFit/>
          </a:bodyPr>
          <a:lstStyle/>
          <a:p>
            <a:endParaRPr lang="ru-RU" dirty="0">
              <a:solidFill>
                <a:schemeClr val="bg2">
                  <a:lumMod val="25000"/>
                </a:schemeClr>
              </a:solidFill>
            </a:endParaRPr>
          </a:p>
        </p:txBody>
      </p:sp>
      <p:sp>
        <p:nvSpPr>
          <p:cNvPr id="3" name="TextBox 2"/>
          <p:cNvSpPr txBox="1"/>
          <p:nvPr/>
        </p:nvSpPr>
        <p:spPr>
          <a:xfrm>
            <a:off x="179512" y="908720"/>
            <a:ext cx="5400600" cy="1815882"/>
          </a:xfrm>
          <a:prstGeom prst="rect">
            <a:avLst/>
          </a:prstGeom>
          <a:noFill/>
        </p:spPr>
        <p:txBody>
          <a:bodyPr wrap="square" rtlCol="0">
            <a:spAutoFit/>
          </a:bodyPr>
          <a:lstStyle/>
          <a:p>
            <a:r>
              <a:rPr lang="en-US" sz="2800" dirty="0" smtClean="0">
                <a:solidFill>
                  <a:schemeClr val="accent6">
                    <a:lumMod val="75000"/>
                  </a:schemeClr>
                </a:solidFill>
                <a:latin typeface="Times New Roman" pitchFamily="18" charset="0"/>
                <a:cs typeface="Times New Roman" pitchFamily="18" charset="0"/>
              </a:rPr>
              <a:t>More than 900 million Indians profess Hinduism. Other religions are: Islam Christianity , Sikhism , Buddhism  and Jainism . </a:t>
            </a:r>
            <a:endParaRPr lang="ru-RU" sz="2800" dirty="0">
              <a:solidFill>
                <a:schemeClr val="accent6">
                  <a:lumMod val="75000"/>
                </a:schemeClr>
              </a:solidFill>
              <a:latin typeface="Times New Roman" pitchFamily="18" charset="0"/>
              <a:cs typeface="Times New Roman" pitchFamily="18" charset="0"/>
            </a:endParaRPr>
          </a:p>
        </p:txBody>
      </p:sp>
      <p:pic>
        <p:nvPicPr>
          <p:cNvPr id="5" name="Рисунок 4" descr="image003.jpg"/>
          <p:cNvPicPr>
            <a:picLocks noChangeAspect="1"/>
          </p:cNvPicPr>
          <p:nvPr/>
        </p:nvPicPr>
        <p:blipFill>
          <a:blip r:embed="rId2" cstate="print"/>
          <a:stretch>
            <a:fillRect/>
          </a:stretch>
        </p:blipFill>
        <p:spPr>
          <a:xfrm>
            <a:off x="5004048" y="2564904"/>
            <a:ext cx="3851920" cy="3511798"/>
          </a:xfrm>
          <a:prstGeom prst="rect">
            <a:avLst/>
          </a:prstGeom>
          <a:solidFill>
            <a:srgbClr val="FFFFFF">
              <a:shade val="85000"/>
            </a:srgbClr>
          </a:solidFill>
          <a:ln w="88900" cap="sq">
            <a:solidFill>
              <a:schemeClr val="accent6">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Рисунок 5" descr="religija-Indii.jpg"/>
          <p:cNvPicPr>
            <a:picLocks noChangeAspect="1"/>
          </p:cNvPicPr>
          <p:nvPr/>
        </p:nvPicPr>
        <p:blipFill>
          <a:blip r:embed="rId3" cstate="print"/>
          <a:stretch>
            <a:fillRect/>
          </a:stretch>
        </p:blipFill>
        <p:spPr>
          <a:xfrm>
            <a:off x="323528" y="3068960"/>
            <a:ext cx="4320480" cy="3600400"/>
          </a:xfrm>
          <a:prstGeom prst="rect">
            <a:avLst/>
          </a:prstGeom>
          <a:solidFill>
            <a:srgbClr val="FFFFFF">
              <a:shade val="85000"/>
            </a:srgbClr>
          </a:solidFill>
          <a:ln w="88900" cap="sq">
            <a:solidFill>
              <a:schemeClr val="accent6">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6"/>
          <p:cNvSpPr txBox="1"/>
          <p:nvPr/>
        </p:nvSpPr>
        <p:spPr>
          <a:xfrm>
            <a:off x="1763688" y="0"/>
            <a:ext cx="4464496" cy="923330"/>
          </a:xfrm>
          <a:prstGeom prst="rect">
            <a:avLst/>
          </a:prstGeom>
          <a:noFill/>
        </p:spPr>
        <p:txBody>
          <a:bodyPr wrap="square" rtlCol="0">
            <a:spAutoFit/>
          </a:bodyPr>
          <a:lstStyle/>
          <a:p>
            <a:r>
              <a:rPr lang="en-US" sz="5400" b="1" dirty="0" smtClean="0">
                <a:solidFill>
                  <a:schemeClr val="accent6">
                    <a:lumMod val="75000"/>
                  </a:schemeClr>
                </a:solidFill>
                <a:latin typeface="Times New Roman" pitchFamily="18" charset="0"/>
                <a:cs typeface="Times New Roman" pitchFamily="18" charset="0"/>
              </a:rPr>
              <a:t>Religion</a:t>
            </a:r>
            <a:endParaRPr lang="ru-RU" sz="5400" b="1" dirty="0">
              <a:solidFill>
                <a:schemeClr val="accent6">
                  <a:lumMod val="75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75656" y="3933056"/>
            <a:ext cx="7416824" cy="2308324"/>
          </a:xfrm>
          <a:prstGeom prst="rect">
            <a:avLst/>
          </a:prstGeom>
          <a:noFill/>
        </p:spPr>
        <p:txBody>
          <a:bodyPr wrap="square" rtlCol="0">
            <a:spAutoFit/>
          </a:bodyPr>
          <a:lstStyle/>
          <a:p>
            <a:r>
              <a:rPr lang="en-US" sz="2400" dirty="0" smtClean="0">
                <a:solidFill>
                  <a:schemeClr val="accent6">
                    <a:lumMod val="75000"/>
                  </a:schemeClr>
                </a:solidFill>
                <a:latin typeface="Times New Roman" pitchFamily="18" charset="0"/>
                <a:cs typeface="Times New Roman" pitchFamily="18" charset="0"/>
              </a:rPr>
              <a:t>The national animal of India is a tiger . Tiger symbolizes power, strength, grace, vivacity, intelligence and endurance of the Indian nation. Since time immemorial, the Tigers were royal animals. </a:t>
            </a:r>
          </a:p>
          <a:p>
            <a:r>
              <a:rPr lang="en-US" sz="2400" dirty="0" smtClean="0">
                <a:solidFill>
                  <a:schemeClr val="accent6">
                    <a:lumMod val="75000"/>
                  </a:schemeClr>
                </a:solidFill>
                <a:latin typeface="Times New Roman" pitchFamily="18" charset="0"/>
                <a:cs typeface="Times New Roman" pitchFamily="18" charset="0"/>
              </a:rPr>
              <a:t> The territory of India is home to more than half population of tigers in the world. </a:t>
            </a:r>
            <a:endParaRPr lang="ru-RU" sz="2400" dirty="0">
              <a:solidFill>
                <a:schemeClr val="accent6">
                  <a:lumMod val="75000"/>
                </a:schemeClr>
              </a:solidFill>
              <a:latin typeface="Times New Roman" pitchFamily="18" charset="0"/>
              <a:cs typeface="Times New Roman" pitchFamily="18" charset="0"/>
            </a:endParaRPr>
          </a:p>
        </p:txBody>
      </p:sp>
      <p:sp>
        <p:nvSpPr>
          <p:cNvPr id="3" name="TextBox 2"/>
          <p:cNvSpPr txBox="1"/>
          <p:nvPr/>
        </p:nvSpPr>
        <p:spPr>
          <a:xfrm>
            <a:off x="2195736" y="188640"/>
            <a:ext cx="2520280" cy="769441"/>
          </a:xfrm>
          <a:prstGeom prst="rect">
            <a:avLst/>
          </a:prstGeom>
          <a:noFill/>
        </p:spPr>
        <p:txBody>
          <a:bodyPr wrap="square" rtlCol="0">
            <a:spAutoFit/>
          </a:bodyPr>
          <a:lstStyle/>
          <a:p>
            <a:r>
              <a:rPr lang="en-US" sz="4400" b="1" dirty="0" smtClean="0">
                <a:solidFill>
                  <a:schemeClr val="accent6">
                    <a:lumMod val="75000"/>
                  </a:schemeClr>
                </a:solidFill>
                <a:latin typeface="Times New Roman" pitchFamily="18" charset="0"/>
                <a:cs typeface="Times New Roman" pitchFamily="18" charset="0"/>
              </a:rPr>
              <a:t>Symbols</a:t>
            </a:r>
            <a:endParaRPr lang="ru-RU" sz="4400" b="1" dirty="0">
              <a:solidFill>
                <a:schemeClr val="accent6">
                  <a:lumMod val="75000"/>
                </a:schemeClr>
              </a:solidFill>
              <a:latin typeface="Times New Roman" pitchFamily="18" charset="0"/>
              <a:cs typeface="Times New Roman" pitchFamily="18" charset="0"/>
            </a:endParaRPr>
          </a:p>
        </p:txBody>
      </p:sp>
      <p:pic>
        <p:nvPicPr>
          <p:cNvPr id="4" name="Рисунок 3" descr="vO2E60TdJgE.jpg"/>
          <p:cNvPicPr>
            <a:picLocks noChangeAspect="1"/>
          </p:cNvPicPr>
          <p:nvPr/>
        </p:nvPicPr>
        <p:blipFill>
          <a:blip r:embed="rId2" cstate="print"/>
          <a:stretch>
            <a:fillRect/>
          </a:stretch>
        </p:blipFill>
        <p:spPr>
          <a:xfrm>
            <a:off x="323528" y="1052736"/>
            <a:ext cx="4051424" cy="2808312"/>
          </a:xfrm>
          <a:prstGeom prst="rect">
            <a:avLst/>
          </a:prstGeom>
          <a:solidFill>
            <a:srgbClr val="FFFFFF">
              <a:shade val="85000"/>
            </a:srgbClr>
          </a:solidFill>
          <a:ln w="88900" cap="sq">
            <a:solidFill>
              <a:schemeClr val="accent6">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9512" y="476672"/>
            <a:ext cx="5760640" cy="2677656"/>
          </a:xfrm>
          <a:prstGeom prst="rect">
            <a:avLst/>
          </a:prstGeom>
          <a:noFill/>
        </p:spPr>
        <p:txBody>
          <a:bodyPr wrap="square" rtlCol="0">
            <a:spAutoFit/>
          </a:bodyPr>
          <a:lstStyle/>
          <a:p>
            <a:r>
              <a:rPr lang="en-US" sz="2800" dirty="0" smtClean="0">
                <a:solidFill>
                  <a:schemeClr val="accent6">
                    <a:lumMod val="75000"/>
                  </a:schemeClr>
                </a:solidFill>
                <a:latin typeface="Times New Roman" pitchFamily="18" charset="0"/>
                <a:cs typeface="Times New Roman" pitchFamily="18" charset="0"/>
              </a:rPr>
              <a:t>In India, all animals are sacred, but cows take the main place. Hindus Cow  is equal to the status of the mother, because the mother cow has such qualities as humility, kindness, wisdom and serenity</a:t>
            </a:r>
            <a:r>
              <a:rPr lang="en-US" sz="2800" dirty="0" smtClean="0">
                <a:latin typeface="Times New Roman" pitchFamily="18" charset="0"/>
                <a:cs typeface="Times New Roman" pitchFamily="18" charset="0"/>
              </a:rPr>
              <a:t>.</a:t>
            </a:r>
            <a:endParaRPr lang="ru-RU" sz="2800" dirty="0">
              <a:latin typeface="Times New Roman" pitchFamily="18" charset="0"/>
              <a:cs typeface="Times New Roman" pitchFamily="18" charset="0"/>
            </a:endParaRPr>
          </a:p>
        </p:txBody>
      </p:sp>
      <p:pic>
        <p:nvPicPr>
          <p:cNvPr id="4" name="Рисунок 3" descr="korovvv551.jpg"/>
          <p:cNvPicPr>
            <a:picLocks noChangeAspect="1"/>
          </p:cNvPicPr>
          <p:nvPr/>
        </p:nvPicPr>
        <p:blipFill>
          <a:blip r:embed="rId2" cstate="print"/>
          <a:stretch>
            <a:fillRect/>
          </a:stretch>
        </p:blipFill>
        <p:spPr>
          <a:xfrm>
            <a:off x="2843808" y="3140968"/>
            <a:ext cx="6000750" cy="3333750"/>
          </a:xfrm>
          <a:prstGeom prst="rect">
            <a:avLst/>
          </a:prstGeom>
          <a:solidFill>
            <a:srgbClr val="FFFFFF">
              <a:shade val="85000"/>
            </a:srgbClr>
          </a:solidFill>
          <a:ln w="88900" cap="sq">
            <a:solidFill>
              <a:schemeClr val="accent6">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0"/>
            <a:ext cx="8686800" cy="908720"/>
          </a:xfrm>
        </p:spPr>
        <p:txBody>
          <a:bodyPr/>
          <a:lstStyle/>
          <a:p>
            <a:r>
              <a:rPr lang="en-US" dirty="0" smtClean="0"/>
              <a:t>                           </a:t>
            </a:r>
            <a:r>
              <a:rPr lang="en-US" b="1" dirty="0" smtClean="0">
                <a:latin typeface="Times New Roman" pitchFamily="18" charset="0"/>
                <a:cs typeface="Times New Roman" pitchFamily="18" charset="0"/>
              </a:rPr>
              <a:t>Sights </a:t>
            </a:r>
            <a:endParaRPr lang="ru-RU" b="1" dirty="0">
              <a:latin typeface="Times New Roman" pitchFamily="18" charset="0"/>
              <a:cs typeface="Times New Roman" pitchFamily="18" charset="0"/>
            </a:endParaRPr>
          </a:p>
        </p:txBody>
      </p:sp>
      <p:sp>
        <p:nvSpPr>
          <p:cNvPr id="3" name="TextBox 2"/>
          <p:cNvSpPr txBox="1"/>
          <p:nvPr/>
        </p:nvSpPr>
        <p:spPr>
          <a:xfrm>
            <a:off x="395536" y="692696"/>
            <a:ext cx="5832648" cy="2308324"/>
          </a:xfrm>
          <a:prstGeom prst="rect">
            <a:avLst/>
          </a:prstGeom>
          <a:noFill/>
        </p:spPr>
        <p:txBody>
          <a:bodyPr wrap="square" rtlCol="0">
            <a:spAutoFit/>
          </a:bodyPr>
          <a:lstStyle/>
          <a:p>
            <a:r>
              <a:rPr lang="en-US" sz="2800" b="1" dirty="0" smtClean="0"/>
              <a:t>                  </a:t>
            </a:r>
            <a:r>
              <a:rPr lang="en-US" sz="3200" b="1" dirty="0" err="1" smtClean="0">
                <a:solidFill>
                  <a:schemeClr val="accent6">
                    <a:lumMod val="75000"/>
                  </a:schemeClr>
                </a:solidFill>
              </a:rPr>
              <a:t>Taj</a:t>
            </a:r>
            <a:r>
              <a:rPr lang="en-US" sz="3200" b="1" dirty="0" smtClean="0">
                <a:solidFill>
                  <a:schemeClr val="accent6">
                    <a:lumMod val="75000"/>
                  </a:schemeClr>
                </a:solidFill>
              </a:rPr>
              <a:t> </a:t>
            </a:r>
            <a:r>
              <a:rPr lang="en-US" sz="3200" b="1" dirty="0" err="1" smtClean="0">
                <a:solidFill>
                  <a:schemeClr val="accent6">
                    <a:lumMod val="75000"/>
                  </a:schemeClr>
                </a:solidFill>
              </a:rPr>
              <a:t>Mahal</a:t>
            </a:r>
            <a:endParaRPr lang="en-US" sz="3200" b="1" dirty="0" smtClean="0">
              <a:solidFill>
                <a:schemeClr val="accent6">
                  <a:lumMod val="75000"/>
                </a:schemeClr>
              </a:solidFill>
            </a:endParaRPr>
          </a:p>
          <a:p>
            <a:r>
              <a:rPr lang="en-US" sz="2800" dirty="0" smtClean="0">
                <a:solidFill>
                  <a:schemeClr val="accent6">
                    <a:lumMod val="75000"/>
                  </a:schemeClr>
                </a:solidFill>
                <a:latin typeface="Times New Roman" pitchFamily="18" charset="0"/>
                <a:cs typeface="Times New Roman" pitchFamily="18" charset="0"/>
              </a:rPr>
              <a:t>This huge mausoleum is located in Agra and built of white marble on the orders of </a:t>
            </a:r>
            <a:r>
              <a:rPr lang="en-US" sz="2800" dirty="0" err="1" smtClean="0">
                <a:solidFill>
                  <a:schemeClr val="accent6">
                    <a:lumMod val="75000"/>
                  </a:schemeClr>
                </a:solidFill>
                <a:latin typeface="Times New Roman" pitchFamily="18" charset="0"/>
                <a:cs typeface="Times New Roman" pitchFamily="18" charset="0"/>
              </a:rPr>
              <a:t>Mughal</a:t>
            </a:r>
            <a:r>
              <a:rPr lang="en-US" sz="2800" dirty="0" smtClean="0">
                <a:solidFill>
                  <a:schemeClr val="accent6">
                    <a:lumMod val="75000"/>
                  </a:schemeClr>
                </a:solidFill>
                <a:latin typeface="Times New Roman" pitchFamily="18" charset="0"/>
                <a:cs typeface="Times New Roman" pitchFamily="18" charset="0"/>
              </a:rPr>
              <a:t> emperor Shah </a:t>
            </a:r>
            <a:r>
              <a:rPr lang="en-US" sz="2800" dirty="0" err="1" smtClean="0">
                <a:solidFill>
                  <a:schemeClr val="accent6">
                    <a:lumMod val="75000"/>
                  </a:schemeClr>
                </a:solidFill>
                <a:latin typeface="Times New Roman" pitchFamily="18" charset="0"/>
                <a:cs typeface="Times New Roman" pitchFamily="18" charset="0"/>
              </a:rPr>
              <a:t>Jahan</a:t>
            </a:r>
            <a:r>
              <a:rPr lang="en-US" sz="2800" dirty="0" smtClean="0">
                <a:solidFill>
                  <a:schemeClr val="accent6">
                    <a:lumMod val="75000"/>
                  </a:schemeClr>
                </a:solidFill>
                <a:latin typeface="Times New Roman" pitchFamily="18" charset="0"/>
                <a:cs typeface="Times New Roman" pitchFamily="18" charset="0"/>
              </a:rPr>
              <a:t> in memory of his beloved wife.</a:t>
            </a:r>
            <a:endParaRPr lang="ru-RU" sz="2800" dirty="0">
              <a:solidFill>
                <a:schemeClr val="accent6">
                  <a:lumMod val="75000"/>
                </a:schemeClr>
              </a:solidFill>
              <a:latin typeface="Times New Roman" pitchFamily="18" charset="0"/>
              <a:cs typeface="Times New Roman" pitchFamily="18" charset="0"/>
            </a:endParaRPr>
          </a:p>
        </p:txBody>
      </p:sp>
      <p:pic>
        <p:nvPicPr>
          <p:cNvPr id="4" name="Рисунок 3" descr="63564773903.jpg"/>
          <p:cNvPicPr>
            <a:picLocks noChangeAspect="1"/>
          </p:cNvPicPr>
          <p:nvPr/>
        </p:nvPicPr>
        <p:blipFill>
          <a:blip r:embed="rId2" cstate="print"/>
          <a:stretch>
            <a:fillRect/>
          </a:stretch>
        </p:blipFill>
        <p:spPr>
          <a:xfrm>
            <a:off x="6156176" y="1124744"/>
            <a:ext cx="2592288" cy="2165226"/>
          </a:xfrm>
          <a:prstGeom prst="rect">
            <a:avLst/>
          </a:prstGeom>
          <a:solidFill>
            <a:srgbClr val="FFFFFF">
              <a:shade val="85000"/>
            </a:srgbClr>
          </a:solidFill>
          <a:ln w="88900" cap="sq">
            <a:solidFill>
              <a:schemeClr val="accent6">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p:cNvSpPr txBox="1"/>
          <p:nvPr/>
        </p:nvSpPr>
        <p:spPr>
          <a:xfrm>
            <a:off x="1475656" y="3068960"/>
            <a:ext cx="3816424" cy="584775"/>
          </a:xfrm>
          <a:prstGeom prst="rect">
            <a:avLst/>
          </a:prstGeom>
          <a:noFill/>
        </p:spPr>
        <p:txBody>
          <a:bodyPr wrap="square" rtlCol="0">
            <a:spAutoFit/>
          </a:bodyPr>
          <a:lstStyle/>
          <a:p>
            <a:r>
              <a:rPr lang="en-US" sz="3200" b="1" dirty="0" smtClean="0">
                <a:solidFill>
                  <a:schemeClr val="accent6">
                    <a:lumMod val="75000"/>
                  </a:schemeClr>
                </a:solidFill>
                <a:latin typeface="Times New Roman" pitchFamily="18" charset="0"/>
                <a:cs typeface="Times New Roman" pitchFamily="18" charset="0"/>
              </a:rPr>
              <a:t>Lotus Temple</a:t>
            </a:r>
            <a:endParaRPr lang="en-US" sz="3200" b="1" dirty="0">
              <a:solidFill>
                <a:schemeClr val="accent6">
                  <a:lumMod val="75000"/>
                </a:schemeClr>
              </a:solidFill>
              <a:latin typeface="Times New Roman" pitchFamily="18" charset="0"/>
              <a:cs typeface="Times New Roman" pitchFamily="18" charset="0"/>
            </a:endParaRPr>
          </a:p>
        </p:txBody>
      </p:sp>
      <p:sp>
        <p:nvSpPr>
          <p:cNvPr id="8" name="TextBox 7"/>
          <p:cNvSpPr txBox="1"/>
          <p:nvPr/>
        </p:nvSpPr>
        <p:spPr>
          <a:xfrm>
            <a:off x="395536" y="3717032"/>
            <a:ext cx="5112568" cy="3046988"/>
          </a:xfrm>
          <a:prstGeom prst="rect">
            <a:avLst/>
          </a:prstGeom>
          <a:noFill/>
        </p:spPr>
        <p:txBody>
          <a:bodyPr wrap="square" rtlCol="0">
            <a:spAutoFit/>
          </a:bodyPr>
          <a:lstStyle/>
          <a:p>
            <a:r>
              <a:rPr lang="en-US" sz="2400" dirty="0" smtClean="0">
                <a:solidFill>
                  <a:srgbClr val="FF2929"/>
                </a:solidFill>
                <a:latin typeface="Times New Roman" pitchFamily="18" charset="0"/>
                <a:cs typeface="Times New Roman" pitchFamily="18" charset="0"/>
              </a:rPr>
              <a:t>Lotus Temple </a:t>
            </a:r>
            <a:r>
              <a:rPr lang="en-US" sz="2400" dirty="0" smtClean="0">
                <a:solidFill>
                  <a:schemeClr val="bg2">
                    <a:lumMod val="25000"/>
                  </a:schemeClr>
                </a:solidFill>
                <a:latin typeface="Times New Roman" pitchFamily="18" charset="0"/>
                <a:cs typeface="Times New Roman" pitchFamily="18" charset="0"/>
              </a:rPr>
              <a:t>- </a:t>
            </a:r>
            <a:r>
              <a:rPr lang="en-US" sz="2400" dirty="0" smtClean="0">
                <a:solidFill>
                  <a:schemeClr val="accent6">
                    <a:lumMod val="75000"/>
                  </a:schemeClr>
                </a:solidFill>
                <a:latin typeface="Times New Roman" pitchFamily="18" charset="0"/>
                <a:cs typeface="Times New Roman" pitchFamily="18" charset="0"/>
              </a:rPr>
              <a:t>the main Baha'i Temple in India and neighboring countries, built in 1986. Located in New Delhi - capital of India. The huge building of the white </a:t>
            </a:r>
            <a:r>
              <a:rPr lang="en-US" sz="2400" dirty="0" err="1" smtClean="0">
                <a:solidFill>
                  <a:schemeClr val="accent6">
                    <a:lumMod val="75000"/>
                  </a:schemeClr>
                </a:solidFill>
                <a:latin typeface="Times New Roman" pitchFamily="18" charset="0"/>
                <a:cs typeface="Times New Roman" pitchFamily="18" charset="0"/>
              </a:rPr>
              <a:t>Pentelic</a:t>
            </a:r>
            <a:r>
              <a:rPr lang="en-US" sz="2400" dirty="0" smtClean="0">
                <a:solidFill>
                  <a:schemeClr val="accent6">
                    <a:lumMod val="75000"/>
                  </a:schemeClr>
                </a:solidFill>
                <a:latin typeface="Times New Roman" pitchFamily="18" charset="0"/>
                <a:cs typeface="Times New Roman" pitchFamily="18" charset="0"/>
              </a:rPr>
              <a:t> marble in the form of blossoming lotus flower - one of the most popular tourist attractions of Delhi</a:t>
            </a:r>
            <a:r>
              <a:rPr lang="en-US" sz="2000" dirty="0" smtClean="0">
                <a:solidFill>
                  <a:schemeClr val="accent6">
                    <a:lumMod val="75000"/>
                  </a:schemeClr>
                </a:solidFill>
                <a:latin typeface="Times New Roman" pitchFamily="18" charset="0"/>
                <a:cs typeface="Times New Roman" pitchFamily="18" charset="0"/>
              </a:rPr>
              <a:t>. </a:t>
            </a:r>
            <a:endParaRPr lang="ru-RU" sz="2000" dirty="0">
              <a:solidFill>
                <a:schemeClr val="accent6">
                  <a:lumMod val="75000"/>
                </a:schemeClr>
              </a:solidFill>
              <a:latin typeface="Times New Roman" pitchFamily="18" charset="0"/>
              <a:cs typeface="Times New Roman" pitchFamily="18" charset="0"/>
            </a:endParaRPr>
          </a:p>
        </p:txBody>
      </p:sp>
      <p:pic>
        <p:nvPicPr>
          <p:cNvPr id="9" name="Рисунок 8" descr="1357687638_hram-lotosa.jpg"/>
          <p:cNvPicPr>
            <a:picLocks noChangeAspect="1"/>
          </p:cNvPicPr>
          <p:nvPr/>
        </p:nvPicPr>
        <p:blipFill>
          <a:blip r:embed="rId3" cstate="print"/>
          <a:stretch>
            <a:fillRect/>
          </a:stretch>
        </p:blipFill>
        <p:spPr>
          <a:xfrm>
            <a:off x="5652120" y="4005064"/>
            <a:ext cx="3240360" cy="2587749"/>
          </a:xfrm>
          <a:prstGeom prst="rect">
            <a:avLst/>
          </a:prstGeom>
          <a:solidFill>
            <a:srgbClr val="FFFFFF">
              <a:shade val="85000"/>
            </a:srgbClr>
          </a:solidFill>
          <a:ln w="88900" cap="sq">
            <a:solidFill>
              <a:schemeClr val="accent6">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79512" y="1124744"/>
            <a:ext cx="4608512" cy="1692771"/>
          </a:xfrm>
          <a:prstGeom prst="rect">
            <a:avLst/>
          </a:prstGeom>
        </p:spPr>
        <p:txBody>
          <a:bodyPr wrap="square">
            <a:spAutoFit/>
          </a:bodyPr>
          <a:lstStyle/>
          <a:p>
            <a:r>
              <a:rPr lang="en-US" sz="3200" b="1" dirty="0" err="1" smtClean="0">
                <a:solidFill>
                  <a:schemeClr val="accent6">
                    <a:lumMod val="75000"/>
                  </a:schemeClr>
                </a:solidFill>
                <a:latin typeface="Times New Roman" pitchFamily="18" charset="0"/>
                <a:cs typeface="Times New Roman" pitchFamily="18" charset="0"/>
              </a:rPr>
              <a:t>Harmandir</a:t>
            </a:r>
            <a:r>
              <a:rPr lang="en-US" sz="3200" b="1" dirty="0" smtClean="0">
                <a:solidFill>
                  <a:schemeClr val="accent6">
                    <a:lumMod val="75000"/>
                  </a:schemeClr>
                </a:solidFill>
                <a:latin typeface="Times New Roman" pitchFamily="18" charset="0"/>
                <a:cs typeface="Times New Roman" pitchFamily="18" charset="0"/>
              </a:rPr>
              <a:t> Sahib</a:t>
            </a:r>
          </a:p>
          <a:p>
            <a:r>
              <a:rPr lang="en-US" dirty="0" smtClean="0">
                <a:solidFill>
                  <a:schemeClr val="accent6">
                    <a:lumMod val="75000"/>
                  </a:schemeClr>
                </a:solidFill>
                <a:latin typeface="Times New Roman" pitchFamily="18" charset="0"/>
                <a:cs typeface="Times New Roman" pitchFamily="18" charset="0"/>
              </a:rPr>
              <a:t> </a:t>
            </a:r>
            <a:r>
              <a:rPr lang="en-US" sz="2400" dirty="0" smtClean="0">
                <a:solidFill>
                  <a:schemeClr val="accent6">
                    <a:lumMod val="75000"/>
                  </a:schemeClr>
                </a:solidFill>
                <a:latin typeface="Times New Roman" pitchFamily="18" charset="0"/>
                <a:cs typeface="Times New Roman" pitchFamily="18" charset="0"/>
              </a:rPr>
              <a:t>He is known in the world as the Golden Temple.  In reality, the temple is covered with a real gol</a:t>
            </a:r>
            <a:r>
              <a:rPr lang="en-US" sz="2400" dirty="0" smtClean="0">
                <a:solidFill>
                  <a:schemeClr val="bg2">
                    <a:lumMod val="25000"/>
                  </a:schemeClr>
                </a:solidFill>
                <a:latin typeface="Times New Roman" pitchFamily="18" charset="0"/>
                <a:cs typeface="Times New Roman" pitchFamily="18" charset="0"/>
              </a:rPr>
              <a:t>d. </a:t>
            </a:r>
            <a:endParaRPr lang="ru-RU" sz="2400" dirty="0">
              <a:solidFill>
                <a:schemeClr val="bg2">
                  <a:lumMod val="25000"/>
                </a:schemeClr>
              </a:solidFill>
              <a:latin typeface="Times New Roman" pitchFamily="18" charset="0"/>
              <a:cs typeface="Times New Roman" pitchFamily="18" charset="0"/>
            </a:endParaRPr>
          </a:p>
        </p:txBody>
      </p:sp>
      <p:pic>
        <p:nvPicPr>
          <p:cNvPr id="5" name="Рисунок 4" descr="1364112163_zolotoi-hram_1.jpg"/>
          <p:cNvPicPr>
            <a:picLocks noChangeAspect="1"/>
          </p:cNvPicPr>
          <p:nvPr/>
        </p:nvPicPr>
        <p:blipFill>
          <a:blip r:embed="rId2" cstate="print"/>
          <a:stretch>
            <a:fillRect/>
          </a:stretch>
        </p:blipFill>
        <p:spPr>
          <a:xfrm>
            <a:off x="4788024" y="548680"/>
            <a:ext cx="4014614" cy="2905125"/>
          </a:xfrm>
          <a:prstGeom prst="rect">
            <a:avLst/>
          </a:prstGeom>
          <a:solidFill>
            <a:srgbClr val="FFFFFF">
              <a:shade val="85000"/>
            </a:srgbClr>
          </a:solidFill>
          <a:ln w="88900" cap="sq">
            <a:solidFill>
              <a:schemeClr val="accent6">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p:cNvSpPr txBox="1"/>
          <p:nvPr/>
        </p:nvSpPr>
        <p:spPr>
          <a:xfrm>
            <a:off x="3347864" y="3717033"/>
            <a:ext cx="5616624" cy="2800767"/>
          </a:xfrm>
          <a:prstGeom prst="rect">
            <a:avLst/>
          </a:prstGeom>
          <a:noFill/>
        </p:spPr>
        <p:txBody>
          <a:bodyPr wrap="square" rtlCol="0">
            <a:spAutoFit/>
          </a:bodyPr>
          <a:lstStyle/>
          <a:p>
            <a:r>
              <a:rPr lang="en-US" sz="2800" b="1" dirty="0" smtClean="0">
                <a:solidFill>
                  <a:schemeClr val="accent6">
                    <a:lumMod val="75000"/>
                  </a:schemeClr>
                </a:solidFill>
                <a:latin typeface="Times New Roman" pitchFamily="18" charset="0"/>
                <a:cs typeface="Times New Roman" pitchFamily="18" charset="0"/>
              </a:rPr>
              <a:t>The temple of the goddess </a:t>
            </a:r>
            <a:r>
              <a:rPr lang="en-US" sz="2800" b="1" dirty="0" err="1" smtClean="0">
                <a:solidFill>
                  <a:schemeClr val="accent6">
                    <a:lumMod val="75000"/>
                  </a:schemeClr>
                </a:solidFill>
                <a:latin typeface="Times New Roman" pitchFamily="18" charset="0"/>
                <a:cs typeface="Times New Roman" pitchFamily="18" charset="0"/>
              </a:rPr>
              <a:t>Meenakshi</a:t>
            </a:r>
            <a:r>
              <a:rPr lang="en-US" sz="2400" dirty="0" smtClean="0">
                <a:solidFill>
                  <a:schemeClr val="bg2">
                    <a:lumMod val="25000"/>
                  </a:schemeClr>
                </a:solidFill>
                <a:latin typeface="Times New Roman" pitchFamily="18" charset="0"/>
                <a:cs typeface="Times New Roman" pitchFamily="18" charset="0"/>
              </a:rPr>
              <a:t>, </a:t>
            </a:r>
            <a:r>
              <a:rPr lang="en-US" sz="2400" dirty="0" smtClean="0">
                <a:solidFill>
                  <a:srgbClr val="FF2929"/>
                </a:solidFill>
                <a:latin typeface="Times New Roman" pitchFamily="18" charset="0"/>
                <a:cs typeface="Times New Roman" pitchFamily="18" charset="0"/>
              </a:rPr>
              <a:t>the symbol of love </a:t>
            </a:r>
            <a:r>
              <a:rPr lang="en-US" sz="2400" dirty="0" smtClean="0">
                <a:solidFill>
                  <a:schemeClr val="accent6">
                    <a:lumMod val="75000"/>
                  </a:schemeClr>
                </a:solidFill>
                <a:latin typeface="Times New Roman" pitchFamily="18" charset="0"/>
                <a:cs typeface="Times New Roman" pitchFamily="18" charset="0"/>
              </a:rPr>
              <a:t>between Shiva and </a:t>
            </a:r>
            <a:r>
              <a:rPr lang="en-US" sz="2400" dirty="0" err="1" smtClean="0">
                <a:solidFill>
                  <a:schemeClr val="accent6">
                    <a:lumMod val="75000"/>
                  </a:schemeClr>
                </a:solidFill>
                <a:latin typeface="Times New Roman" pitchFamily="18" charset="0"/>
                <a:cs typeface="Times New Roman" pitchFamily="18" charset="0"/>
              </a:rPr>
              <a:t>Meenakshi</a:t>
            </a:r>
            <a:r>
              <a:rPr lang="en-US" sz="2400" dirty="0" smtClean="0">
                <a:solidFill>
                  <a:schemeClr val="accent6">
                    <a:lumMod val="75000"/>
                  </a:schemeClr>
                </a:solidFill>
                <a:latin typeface="Times New Roman" pitchFamily="18" charset="0"/>
                <a:cs typeface="Times New Roman" pitchFamily="18" charset="0"/>
              </a:rPr>
              <a:t> . The temple has 14 towers, which reach height of 50 meters. The heart of the temple is  hall  with a thousand columns, the center of which is a pool of holy water.</a:t>
            </a:r>
            <a:endParaRPr lang="ru-RU" sz="2400" dirty="0">
              <a:solidFill>
                <a:schemeClr val="accent6">
                  <a:lumMod val="75000"/>
                </a:schemeClr>
              </a:solidFill>
              <a:latin typeface="Times New Roman" pitchFamily="18" charset="0"/>
              <a:cs typeface="Times New Roman" pitchFamily="18" charset="0"/>
            </a:endParaRPr>
          </a:p>
        </p:txBody>
      </p:sp>
      <p:pic>
        <p:nvPicPr>
          <p:cNvPr id="7" name="Рисунок 6" descr="1364112163_hram-minaksi_3.jpg"/>
          <p:cNvPicPr>
            <a:picLocks noChangeAspect="1"/>
          </p:cNvPicPr>
          <p:nvPr/>
        </p:nvPicPr>
        <p:blipFill>
          <a:blip r:embed="rId3" cstate="print"/>
          <a:stretch>
            <a:fillRect/>
          </a:stretch>
        </p:blipFill>
        <p:spPr>
          <a:xfrm>
            <a:off x="179512" y="2996952"/>
            <a:ext cx="3096344" cy="3528392"/>
          </a:xfrm>
          <a:prstGeom prst="rect">
            <a:avLst/>
          </a:prstGeom>
          <a:solidFill>
            <a:srgbClr val="FFFFFF">
              <a:shade val="85000"/>
            </a:srgbClr>
          </a:solidFill>
          <a:ln w="88900" cap="sq">
            <a:solidFill>
              <a:schemeClr val="accent6">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95536" y="260648"/>
            <a:ext cx="4464496" cy="2800767"/>
          </a:xfrm>
          <a:prstGeom prst="rect">
            <a:avLst/>
          </a:prstGeom>
          <a:noFill/>
        </p:spPr>
        <p:txBody>
          <a:bodyPr wrap="square" rtlCol="0">
            <a:spAutoFit/>
          </a:bodyPr>
          <a:lstStyle/>
          <a:p>
            <a:r>
              <a:rPr lang="en-US" sz="2800" b="1" dirty="0" smtClean="0">
                <a:solidFill>
                  <a:schemeClr val="accent6">
                    <a:lumMod val="75000"/>
                  </a:schemeClr>
                </a:solidFill>
                <a:latin typeface="Times New Roman" pitchFamily="18" charset="0"/>
                <a:cs typeface="Times New Roman" pitchFamily="18" charset="0"/>
              </a:rPr>
              <a:t>Palace Lake </a:t>
            </a:r>
            <a:r>
              <a:rPr lang="en-US" sz="2800" b="1" dirty="0" err="1" smtClean="0">
                <a:solidFill>
                  <a:schemeClr val="accent6">
                    <a:lumMod val="75000"/>
                  </a:schemeClr>
                </a:solidFill>
                <a:latin typeface="Times New Roman" pitchFamily="18" charset="0"/>
                <a:cs typeface="Times New Roman" pitchFamily="18" charset="0"/>
              </a:rPr>
              <a:t>Pichola</a:t>
            </a:r>
            <a:r>
              <a:rPr lang="en-US" sz="2800" b="1" dirty="0" smtClean="0">
                <a:solidFill>
                  <a:schemeClr val="accent6">
                    <a:lumMod val="75000"/>
                  </a:schemeClr>
                </a:solidFill>
                <a:latin typeface="Times New Roman" pitchFamily="18" charset="0"/>
                <a:cs typeface="Times New Roman" pitchFamily="18" charset="0"/>
              </a:rPr>
              <a:t> in Udaipur</a:t>
            </a:r>
          </a:p>
          <a:p>
            <a:endParaRPr lang="en-US" sz="2400" b="1" dirty="0" smtClean="0">
              <a:solidFill>
                <a:schemeClr val="bg2">
                  <a:lumMod val="25000"/>
                </a:schemeClr>
              </a:solidFill>
              <a:latin typeface="Times New Roman" pitchFamily="18" charset="0"/>
              <a:cs typeface="Times New Roman" pitchFamily="18" charset="0"/>
            </a:endParaRPr>
          </a:p>
          <a:p>
            <a:r>
              <a:rPr lang="en-US" sz="2400" dirty="0" smtClean="0">
                <a:solidFill>
                  <a:schemeClr val="accent6">
                    <a:lumMod val="75000"/>
                  </a:schemeClr>
                </a:solidFill>
                <a:latin typeface="Times New Roman" pitchFamily="18" charset="0"/>
                <a:cs typeface="Times New Roman" pitchFamily="18" charset="0"/>
              </a:rPr>
              <a:t>This palace was built in the middle of the lake in the 18th century as </a:t>
            </a:r>
            <a:r>
              <a:rPr lang="en-US" sz="2400" dirty="0" smtClean="0">
                <a:solidFill>
                  <a:schemeClr val="bg2">
                    <a:lumMod val="25000"/>
                  </a:schemeClr>
                </a:solidFill>
                <a:latin typeface="Times New Roman" pitchFamily="18" charset="0"/>
                <a:cs typeface="Times New Roman" pitchFamily="18" charset="0"/>
              </a:rPr>
              <a:t>a </a:t>
            </a:r>
            <a:r>
              <a:rPr lang="en-US" sz="2400" dirty="0" smtClean="0">
                <a:solidFill>
                  <a:srgbClr val="FF2929"/>
                </a:solidFill>
                <a:latin typeface="Times New Roman" pitchFamily="18" charset="0"/>
                <a:cs typeface="Times New Roman" pitchFamily="18" charset="0"/>
              </a:rPr>
              <a:t>royal summer palace</a:t>
            </a:r>
            <a:r>
              <a:rPr lang="en-US" sz="2400" dirty="0" smtClean="0">
                <a:solidFill>
                  <a:schemeClr val="bg2">
                    <a:lumMod val="25000"/>
                  </a:schemeClr>
                </a:solidFill>
                <a:latin typeface="Times New Roman" pitchFamily="18" charset="0"/>
                <a:cs typeface="Times New Roman" pitchFamily="18" charset="0"/>
              </a:rPr>
              <a:t>. </a:t>
            </a:r>
            <a:r>
              <a:rPr lang="en-US" sz="2400" dirty="0" smtClean="0">
                <a:solidFill>
                  <a:schemeClr val="accent6">
                    <a:lumMod val="75000"/>
                  </a:schemeClr>
                </a:solidFill>
                <a:latin typeface="Times New Roman" pitchFamily="18" charset="0"/>
                <a:cs typeface="Times New Roman" pitchFamily="18" charset="0"/>
              </a:rPr>
              <a:t>Today it  is a luxury 5-star hotel. </a:t>
            </a:r>
            <a:endParaRPr lang="ru-RU" sz="2400" dirty="0">
              <a:solidFill>
                <a:schemeClr val="accent6">
                  <a:lumMod val="75000"/>
                </a:schemeClr>
              </a:solidFill>
              <a:latin typeface="Times New Roman" pitchFamily="18" charset="0"/>
              <a:cs typeface="Times New Roman" pitchFamily="18" charset="0"/>
            </a:endParaRPr>
          </a:p>
        </p:txBody>
      </p:sp>
      <p:pic>
        <p:nvPicPr>
          <p:cNvPr id="4" name="Рисунок 3" descr="2.jpg"/>
          <p:cNvPicPr>
            <a:picLocks noChangeAspect="1"/>
          </p:cNvPicPr>
          <p:nvPr/>
        </p:nvPicPr>
        <p:blipFill>
          <a:blip r:embed="rId2" cstate="print"/>
          <a:stretch>
            <a:fillRect/>
          </a:stretch>
        </p:blipFill>
        <p:spPr>
          <a:xfrm>
            <a:off x="4932040" y="188640"/>
            <a:ext cx="3960440" cy="3281164"/>
          </a:xfrm>
          <a:prstGeom prst="rect">
            <a:avLst/>
          </a:prstGeom>
          <a:solidFill>
            <a:srgbClr val="FFFFFF">
              <a:shade val="85000"/>
            </a:srgbClr>
          </a:solidFill>
          <a:ln w="88900" cap="sq">
            <a:solidFill>
              <a:schemeClr val="accent6">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p:cNvSpPr txBox="1"/>
          <p:nvPr/>
        </p:nvSpPr>
        <p:spPr>
          <a:xfrm>
            <a:off x="3347864" y="4149080"/>
            <a:ext cx="5544616" cy="2677656"/>
          </a:xfrm>
          <a:prstGeom prst="rect">
            <a:avLst/>
          </a:prstGeom>
          <a:noFill/>
        </p:spPr>
        <p:txBody>
          <a:bodyPr wrap="square" rtlCol="0">
            <a:spAutoFit/>
          </a:bodyPr>
          <a:lstStyle/>
          <a:p>
            <a:r>
              <a:rPr lang="en-US" sz="2800" b="1" dirty="0" smtClean="0">
                <a:solidFill>
                  <a:schemeClr val="accent6">
                    <a:lumMod val="75000"/>
                  </a:schemeClr>
                </a:solidFill>
                <a:latin typeface="Times New Roman" pitchFamily="18" charset="0"/>
                <a:cs typeface="Times New Roman" pitchFamily="18" charset="0"/>
              </a:rPr>
              <a:t>Ajanta Caves</a:t>
            </a:r>
          </a:p>
          <a:p>
            <a:endParaRPr lang="en-US" sz="2000" dirty="0" smtClean="0">
              <a:solidFill>
                <a:schemeClr val="accent6">
                  <a:lumMod val="75000"/>
                </a:schemeClr>
              </a:solidFill>
              <a:latin typeface="Times New Roman" pitchFamily="18" charset="0"/>
              <a:cs typeface="Times New Roman" pitchFamily="18" charset="0"/>
            </a:endParaRPr>
          </a:p>
          <a:p>
            <a:r>
              <a:rPr lang="en-US" sz="2400" dirty="0" smtClean="0">
                <a:solidFill>
                  <a:schemeClr val="accent6">
                    <a:lumMod val="75000"/>
                  </a:schemeClr>
                </a:solidFill>
                <a:latin typeface="Times New Roman" pitchFamily="18" charset="0"/>
                <a:cs typeface="Times New Roman" pitchFamily="18" charset="0"/>
              </a:rPr>
              <a:t>Ajanta caves were carved in the rock in the second millennium BC. These caves were abandoned and forgotten until 1819.  You can see there  a lot of ancient frescoes, carved into the roc</a:t>
            </a:r>
            <a:r>
              <a:rPr lang="en-US" sz="2000" dirty="0" smtClean="0">
                <a:solidFill>
                  <a:schemeClr val="accent6">
                    <a:lumMod val="75000"/>
                  </a:schemeClr>
                </a:solidFill>
                <a:latin typeface="Times New Roman" pitchFamily="18" charset="0"/>
                <a:cs typeface="Times New Roman" pitchFamily="18" charset="0"/>
              </a:rPr>
              <a:t>k. </a:t>
            </a:r>
            <a:endParaRPr lang="ru-RU" sz="2000" dirty="0">
              <a:solidFill>
                <a:schemeClr val="accent6">
                  <a:lumMod val="75000"/>
                </a:schemeClr>
              </a:solidFill>
              <a:latin typeface="Times New Roman" pitchFamily="18" charset="0"/>
              <a:cs typeface="Times New Roman" pitchFamily="18" charset="0"/>
            </a:endParaRPr>
          </a:p>
        </p:txBody>
      </p:sp>
      <p:pic>
        <p:nvPicPr>
          <p:cNvPr id="6" name="Рисунок 5" descr="2_3.jpg"/>
          <p:cNvPicPr>
            <a:picLocks noChangeAspect="1"/>
          </p:cNvPicPr>
          <p:nvPr/>
        </p:nvPicPr>
        <p:blipFill>
          <a:blip r:embed="rId3" cstate="print"/>
          <a:stretch>
            <a:fillRect/>
          </a:stretch>
        </p:blipFill>
        <p:spPr>
          <a:xfrm>
            <a:off x="251520" y="3573016"/>
            <a:ext cx="2952328" cy="3096344"/>
          </a:xfrm>
          <a:prstGeom prst="rect">
            <a:avLst/>
          </a:prstGeom>
          <a:solidFill>
            <a:srgbClr val="FFFFFF">
              <a:shade val="85000"/>
            </a:srgbClr>
          </a:solidFill>
          <a:ln w="88900" cap="sq">
            <a:solidFill>
              <a:schemeClr val="accent6">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3861048"/>
            <a:ext cx="7438600" cy="1656184"/>
          </a:xfrm>
        </p:spPr>
        <p:txBody>
          <a:bodyPr/>
          <a:lstStyle/>
          <a:p>
            <a:r>
              <a:rPr lang="en-US" b="1" dirty="0" smtClean="0">
                <a:solidFill>
                  <a:schemeClr val="accent6">
                    <a:lumMod val="75000"/>
                  </a:schemeClr>
                </a:solidFill>
                <a:latin typeface="Times New Roman" pitchFamily="18" charset="0"/>
                <a:cs typeface="Times New Roman" pitchFamily="18" charset="0"/>
              </a:rPr>
              <a:t>Do you want to try your chance ?</a:t>
            </a:r>
            <a:endParaRPr lang="ru-RU" b="1" dirty="0">
              <a:solidFill>
                <a:schemeClr val="accent6">
                  <a:lumMod val="75000"/>
                </a:schemeClr>
              </a:solidFill>
              <a:latin typeface="Times New Roman" pitchFamily="18" charset="0"/>
              <a:cs typeface="Times New Roman" pitchFamily="18" charset="0"/>
            </a:endParaRPr>
          </a:p>
        </p:txBody>
      </p:sp>
      <p:sp>
        <p:nvSpPr>
          <p:cNvPr id="3" name="TextBox 2"/>
          <p:cNvSpPr txBox="1"/>
          <p:nvPr/>
        </p:nvSpPr>
        <p:spPr>
          <a:xfrm>
            <a:off x="2915816" y="1484784"/>
            <a:ext cx="4104456" cy="2062103"/>
          </a:xfrm>
          <a:prstGeom prst="rect">
            <a:avLst/>
          </a:prstGeom>
          <a:noFill/>
        </p:spPr>
        <p:txBody>
          <a:bodyPr wrap="square" rtlCol="0">
            <a:spAutoFit/>
          </a:bodyPr>
          <a:lstStyle/>
          <a:p>
            <a:r>
              <a:rPr lang="en-US" sz="3200" b="1" dirty="0" smtClean="0">
                <a:solidFill>
                  <a:schemeClr val="accent6">
                    <a:lumMod val="75000"/>
                  </a:schemeClr>
                </a:solidFill>
                <a:latin typeface="Times New Roman" pitchFamily="18" charset="0"/>
                <a:cs typeface="Times New Roman" pitchFamily="18" charset="0"/>
              </a:rPr>
              <a:t>How well did you remember the information about India?</a:t>
            </a:r>
            <a:endParaRPr lang="ru-RU" sz="3200" b="1" dirty="0">
              <a:solidFill>
                <a:schemeClr val="accent6">
                  <a:lumMod val="75000"/>
                </a:schemeClr>
              </a:solidFill>
              <a:latin typeface="Times New Roman" pitchFamily="18" charset="0"/>
              <a:cs typeface="Times New Roman" pitchFamily="18" charset="0"/>
            </a:endParaRPr>
          </a:p>
        </p:txBody>
      </p:sp>
      <p:sp>
        <p:nvSpPr>
          <p:cNvPr id="4" name="TextBox 3"/>
          <p:cNvSpPr txBox="1"/>
          <p:nvPr/>
        </p:nvSpPr>
        <p:spPr>
          <a:xfrm>
            <a:off x="4499992" y="5733256"/>
            <a:ext cx="3384376" cy="769441"/>
          </a:xfrm>
          <a:prstGeom prst="rect">
            <a:avLst/>
          </a:prstGeom>
          <a:noFill/>
        </p:spPr>
        <p:txBody>
          <a:bodyPr wrap="square" rtlCol="0">
            <a:spAutoFit/>
          </a:bodyPr>
          <a:lstStyle/>
          <a:p>
            <a:r>
              <a:rPr lang="en-US" sz="4400" b="1" dirty="0" smtClean="0">
                <a:solidFill>
                  <a:schemeClr val="accent6">
                    <a:lumMod val="75000"/>
                  </a:schemeClr>
                </a:solidFill>
                <a:latin typeface="Times New Roman" pitchFamily="18" charset="0"/>
                <a:cs typeface="Times New Roman" pitchFamily="18" charset="0"/>
              </a:rPr>
              <a:t>Let’s go!</a:t>
            </a:r>
            <a:endParaRPr lang="ru-RU" sz="4400" b="1" dirty="0">
              <a:solidFill>
                <a:schemeClr val="accent6">
                  <a:lumMod val="75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4"/>
                    </p:tgtEl>
                  </p:cond>
                </p:stCondLst>
                <p:endSync evt="end" delay="0">
                  <p:rtn val="all"/>
                </p:endSync>
                <p:childTnLst>
                  <p:par>
                    <p:cTn id="10" fill="hold">
                      <p:stCondLst>
                        <p:cond delay="0"/>
                      </p:stCondLst>
                      <p:childTnLst>
                        <p:par>
                          <p:cTn id="11" fill="hold">
                            <p:stCondLst>
                              <p:cond delay="0"/>
                            </p:stCondLst>
                            <p:childTnLst>
                              <p:par>
                                <p:cTn id="12" presetID="4" presetClass="emph" presetSubtype="2" fill="hold" grpId="0" nodeType="clickEffect">
                                  <p:stCondLst>
                                    <p:cond delay="0"/>
                                  </p:stCondLst>
                                  <p:childTnLst>
                                    <p:anim to="1.5" calcmode="lin" valueType="num">
                                      <p:cBhvr override="childStyle">
                                        <p:cTn id="13" dur="500" fill="hold"/>
                                        <p:tgtEl>
                                          <p:spTgt spid="4"/>
                                        </p:tgtEl>
                                        <p:attrNameLst>
                                          <p:attrName>style.fontSize</p:attrName>
                                        </p:attrNameLst>
                                      </p:cBhvr>
                                    </p:anim>
                                  </p:childTnLst>
                                </p:cTn>
                              </p:par>
                            </p:childTnLst>
                          </p:cTn>
                        </p:par>
                      </p:childTnLst>
                    </p:cTn>
                  </p:par>
                </p:childTnLst>
              </p:cTn>
              <p:nextCondLst>
                <p:cond evt="onClick" delay="0">
                  <p:tgtEl>
                    <p:spTgt spid="4"/>
                  </p:tgtEl>
                </p:cond>
              </p:nextCondLst>
            </p:seq>
          </p:childTnLst>
        </p:cTn>
      </p:par>
    </p:tnLst>
    <p:bldLst>
      <p:bldP spid="3" grpId="0" build="p"/>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1" name="Rectangle 7"/>
          <p:cNvSpPr>
            <a:spLocks noChangeArrowheads="1"/>
          </p:cNvSpPr>
          <p:nvPr/>
        </p:nvSpPr>
        <p:spPr bwMode="auto">
          <a:xfrm>
            <a:off x="611560" y="193847"/>
            <a:ext cx="7416824" cy="1313115"/>
          </a:xfrm>
          <a:prstGeom prst="rect">
            <a:avLst/>
          </a:prstGeom>
          <a:noFill/>
          <a:ln w="9525">
            <a:noFill/>
            <a:miter lim="800000"/>
            <a:headEnd/>
            <a:tailEnd/>
          </a:ln>
          <a:effectLst/>
        </p:spPr>
        <p:txBody>
          <a:bodyPr vert="horz" wrap="square" lIns="91440" tIns="126960" rIns="91440" bIns="76176"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3600" b="1" i="0" u="none" strike="noStrike" cap="none" normalizeH="0" baseline="0" dirty="0" smtClean="0">
                <a:ln>
                  <a:noFill/>
                </a:ln>
                <a:solidFill>
                  <a:srgbClr val="FF2929"/>
                </a:solidFill>
                <a:effectLst/>
                <a:latin typeface="Times New Roman" pitchFamily="18" charset="0"/>
                <a:ea typeface="Times New Roman" pitchFamily="18" charset="0"/>
                <a:cs typeface="Times New Roman" pitchFamily="18" charset="0"/>
              </a:rPr>
              <a:t>Вопрос</a:t>
            </a:r>
            <a:r>
              <a:rPr kumimoji="0" lang="en-US" sz="3600" b="1" i="0" u="none" strike="noStrike" cap="none" normalizeH="0" baseline="0" dirty="0" smtClean="0">
                <a:ln>
                  <a:noFill/>
                </a:ln>
                <a:solidFill>
                  <a:srgbClr val="FF2929"/>
                </a:solidFill>
                <a:effectLst/>
                <a:latin typeface="Times New Roman" pitchFamily="18" charset="0"/>
                <a:ea typeface="Times New Roman" pitchFamily="18" charset="0"/>
                <a:cs typeface="Times New Roman" pitchFamily="18" charset="0"/>
              </a:rPr>
              <a:t> </a:t>
            </a:r>
            <a:r>
              <a:rPr kumimoji="0" lang="ru-RU" sz="3600" b="1" i="0" u="none" strike="noStrike" cap="none" normalizeH="0" baseline="0" dirty="0" smtClean="0">
                <a:ln>
                  <a:noFill/>
                </a:ln>
                <a:solidFill>
                  <a:srgbClr val="FF2929"/>
                </a:solidFill>
                <a:effectLst/>
                <a:latin typeface="Times New Roman" pitchFamily="18" charset="0"/>
                <a:ea typeface="Times New Roman" pitchFamily="18" charset="0"/>
                <a:cs typeface="Times New Roman" pitchFamily="18" charset="0"/>
              </a:rPr>
              <a:t>1</a:t>
            </a:r>
            <a:r>
              <a:rPr kumimoji="0" lang="en-US" sz="3600" b="1" i="0" u="none" strike="noStrike" cap="none" normalizeH="0" baseline="0" dirty="0" smtClean="0">
                <a:ln>
                  <a:noFill/>
                </a:ln>
                <a:solidFill>
                  <a:srgbClr val="FF2929"/>
                </a:solidFill>
                <a:effectLst/>
                <a:latin typeface="Times New Roman" pitchFamily="18" charset="0"/>
                <a:ea typeface="Times New Roman" pitchFamily="18" charset="0"/>
                <a:cs typeface="Times New Roman" pitchFamily="18" charset="0"/>
              </a:rPr>
              <a:t>. </a:t>
            </a:r>
            <a:endParaRPr kumimoji="0" lang="ru-RU" sz="3600" b="1" i="0" u="none" strike="noStrike" cap="none" normalizeH="0" baseline="0" dirty="0" smtClean="0">
              <a:ln>
                <a:noFill/>
              </a:ln>
              <a:solidFill>
                <a:srgbClr val="FF2929"/>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600" b="1" i="0" u="none" strike="noStrike" cap="none" normalizeH="0" baseline="0" dirty="0" smtClean="0">
                <a:ln>
                  <a:noFill/>
                </a:ln>
                <a:solidFill>
                  <a:schemeClr val="accent6">
                    <a:lumMod val="75000"/>
                  </a:schemeClr>
                </a:solidFill>
                <a:effectLst/>
                <a:latin typeface="Times New Roman" pitchFamily="18" charset="0"/>
                <a:ea typeface="Calibri" pitchFamily="34" charset="0"/>
                <a:cs typeface="Times New Roman" pitchFamily="18" charset="0"/>
              </a:rPr>
              <a:t>How much people live in India</a:t>
            </a:r>
            <a:r>
              <a:rPr lang="ru-RU" sz="3600" b="1" dirty="0" smtClean="0">
                <a:solidFill>
                  <a:schemeClr val="accent6">
                    <a:lumMod val="75000"/>
                  </a:schemeClr>
                </a:solidFill>
                <a:latin typeface="Times New Roman" pitchFamily="18" charset="0"/>
                <a:ea typeface="Calibri" pitchFamily="34" charset="0"/>
                <a:cs typeface="Times New Roman" pitchFamily="18" charset="0"/>
              </a:rPr>
              <a:t>?</a:t>
            </a:r>
            <a:endParaRPr kumimoji="0" lang="en-US" sz="3600" b="1" i="0" u="none" strike="noStrike" cap="none" normalizeH="0" baseline="0" dirty="0" smtClean="0">
              <a:ln>
                <a:noFill/>
              </a:ln>
              <a:solidFill>
                <a:schemeClr val="accent6">
                  <a:lumMod val="75000"/>
                </a:schemeClr>
              </a:solidFill>
              <a:effectLst/>
              <a:latin typeface="Times New Roman" pitchFamily="18" charset="0"/>
              <a:cs typeface="Times New Roman" pitchFamily="18" charset="0"/>
            </a:endParaRPr>
          </a:p>
        </p:txBody>
      </p:sp>
      <p:sp>
        <p:nvSpPr>
          <p:cNvPr id="12" name="TextBox 11"/>
          <p:cNvSpPr txBox="1"/>
          <p:nvPr/>
        </p:nvSpPr>
        <p:spPr>
          <a:xfrm>
            <a:off x="1979712" y="2492896"/>
            <a:ext cx="4824536" cy="523220"/>
          </a:xfrm>
          <a:prstGeom prst="rect">
            <a:avLst/>
          </a:prstGeom>
          <a:noFill/>
        </p:spPr>
        <p:txBody>
          <a:bodyPr wrap="square" rtlCol="0">
            <a:spAutoFit/>
          </a:bodyPr>
          <a:lstStyle/>
          <a:p>
            <a:r>
              <a:rPr lang="ru-RU" sz="2800" b="1" dirty="0" err="1" smtClean="0">
                <a:solidFill>
                  <a:schemeClr val="accent6">
                    <a:lumMod val="75000"/>
                  </a:schemeClr>
                </a:solidFill>
                <a:latin typeface="Times New Roman" pitchFamily="18" charset="0"/>
                <a:cs typeface="Times New Roman" pitchFamily="18" charset="0"/>
              </a:rPr>
              <a:t>more</a:t>
            </a:r>
            <a:r>
              <a:rPr lang="ru-RU" sz="2800" b="1" dirty="0" smtClean="0">
                <a:solidFill>
                  <a:schemeClr val="accent6">
                    <a:lumMod val="75000"/>
                  </a:schemeClr>
                </a:solidFill>
                <a:latin typeface="Times New Roman" pitchFamily="18" charset="0"/>
                <a:cs typeface="Times New Roman" pitchFamily="18" charset="0"/>
              </a:rPr>
              <a:t> </a:t>
            </a:r>
            <a:r>
              <a:rPr lang="ru-RU" sz="2800" b="1" dirty="0" err="1" smtClean="0">
                <a:solidFill>
                  <a:schemeClr val="accent6">
                    <a:lumMod val="75000"/>
                  </a:schemeClr>
                </a:solidFill>
                <a:latin typeface="Times New Roman" pitchFamily="18" charset="0"/>
                <a:cs typeface="Times New Roman" pitchFamily="18" charset="0"/>
              </a:rPr>
              <a:t>than</a:t>
            </a:r>
            <a:r>
              <a:rPr lang="ru-RU" sz="2800" b="1" dirty="0" smtClean="0">
                <a:solidFill>
                  <a:schemeClr val="accent6">
                    <a:lumMod val="75000"/>
                  </a:schemeClr>
                </a:solidFill>
                <a:latin typeface="Times New Roman" pitchFamily="18" charset="0"/>
                <a:cs typeface="Times New Roman" pitchFamily="18" charset="0"/>
              </a:rPr>
              <a:t> 1 </a:t>
            </a:r>
            <a:r>
              <a:rPr lang="ru-RU" sz="2800" b="1" dirty="0" err="1" smtClean="0">
                <a:solidFill>
                  <a:schemeClr val="accent6">
                    <a:lumMod val="75000"/>
                  </a:schemeClr>
                </a:solidFill>
                <a:latin typeface="Times New Roman" pitchFamily="18" charset="0"/>
                <a:cs typeface="Times New Roman" pitchFamily="18" charset="0"/>
              </a:rPr>
              <a:t>billion</a:t>
            </a:r>
            <a:endParaRPr lang="ru-RU" sz="2800" b="1" dirty="0">
              <a:solidFill>
                <a:schemeClr val="accent6">
                  <a:lumMod val="75000"/>
                </a:schemeClr>
              </a:solidFill>
              <a:latin typeface="Times New Roman" pitchFamily="18" charset="0"/>
              <a:cs typeface="Times New Roman" pitchFamily="18" charset="0"/>
            </a:endParaRPr>
          </a:p>
        </p:txBody>
      </p:sp>
      <p:sp>
        <p:nvSpPr>
          <p:cNvPr id="13" name="TextBox 12"/>
          <p:cNvSpPr txBox="1"/>
          <p:nvPr/>
        </p:nvSpPr>
        <p:spPr>
          <a:xfrm>
            <a:off x="1907704" y="3501008"/>
            <a:ext cx="4032448" cy="523220"/>
          </a:xfrm>
          <a:prstGeom prst="rect">
            <a:avLst/>
          </a:prstGeom>
          <a:noFill/>
        </p:spPr>
        <p:txBody>
          <a:bodyPr wrap="square" rtlCol="0">
            <a:spAutoFit/>
          </a:bodyPr>
          <a:lstStyle/>
          <a:p>
            <a:r>
              <a:rPr lang="ru-RU" sz="2800" b="1" dirty="0" smtClean="0">
                <a:solidFill>
                  <a:schemeClr val="accent6">
                    <a:lumMod val="75000"/>
                  </a:schemeClr>
                </a:solidFill>
                <a:latin typeface="Times New Roman" pitchFamily="18" charset="0"/>
                <a:cs typeface="Times New Roman" pitchFamily="18" charset="0"/>
              </a:rPr>
              <a:t>100 </a:t>
            </a:r>
            <a:r>
              <a:rPr lang="ru-RU" sz="2800" b="1" dirty="0" err="1" smtClean="0">
                <a:solidFill>
                  <a:schemeClr val="accent6">
                    <a:lumMod val="75000"/>
                  </a:schemeClr>
                </a:solidFill>
                <a:latin typeface="Times New Roman" pitchFamily="18" charset="0"/>
                <a:cs typeface="Times New Roman" pitchFamily="18" charset="0"/>
              </a:rPr>
              <a:t>million</a:t>
            </a:r>
            <a:endParaRPr lang="ru-RU" sz="2800" b="1" dirty="0">
              <a:solidFill>
                <a:schemeClr val="accent6">
                  <a:lumMod val="75000"/>
                </a:schemeClr>
              </a:solidFill>
              <a:latin typeface="Times New Roman" pitchFamily="18" charset="0"/>
              <a:cs typeface="Times New Roman" pitchFamily="18" charset="0"/>
            </a:endParaRPr>
          </a:p>
        </p:txBody>
      </p:sp>
      <p:sp>
        <p:nvSpPr>
          <p:cNvPr id="14" name="TextBox 13"/>
          <p:cNvSpPr txBox="1"/>
          <p:nvPr/>
        </p:nvSpPr>
        <p:spPr>
          <a:xfrm>
            <a:off x="2123728" y="4797152"/>
            <a:ext cx="3240360" cy="523220"/>
          </a:xfrm>
          <a:prstGeom prst="rect">
            <a:avLst/>
          </a:prstGeom>
          <a:noFill/>
        </p:spPr>
        <p:txBody>
          <a:bodyPr wrap="square" rtlCol="0">
            <a:spAutoFit/>
          </a:bodyPr>
          <a:lstStyle/>
          <a:p>
            <a:r>
              <a:rPr lang="ru-RU" sz="2800" b="1" dirty="0" smtClean="0">
                <a:solidFill>
                  <a:schemeClr val="accent6">
                    <a:lumMod val="75000"/>
                  </a:schemeClr>
                </a:solidFill>
                <a:latin typeface="Times New Roman" pitchFamily="18" charset="0"/>
                <a:cs typeface="Times New Roman" pitchFamily="18" charset="0"/>
              </a:rPr>
              <a:t>1 </a:t>
            </a:r>
            <a:r>
              <a:rPr lang="ru-RU" sz="2800" b="1" dirty="0" err="1" smtClean="0">
                <a:solidFill>
                  <a:schemeClr val="accent6">
                    <a:lumMod val="75000"/>
                  </a:schemeClr>
                </a:solidFill>
                <a:latin typeface="Times New Roman" pitchFamily="18" charset="0"/>
                <a:cs typeface="Times New Roman" pitchFamily="18" charset="0"/>
              </a:rPr>
              <a:t>billion</a:t>
            </a:r>
            <a:endParaRPr lang="ru-RU" sz="2800" b="1" dirty="0">
              <a:solidFill>
                <a:schemeClr val="accent6">
                  <a:lumMod val="75000"/>
                </a:schemeClr>
              </a:solidFill>
              <a:latin typeface="Times New Roman" pitchFamily="18" charset="0"/>
              <a:cs typeface="Times New Roman" pitchFamily="18" charset="0"/>
            </a:endParaRP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13"/>
                                        </p:tgtEl>
                                        <p:attrNameLst>
                                          <p:attrName>ppt_x</p:attrName>
                                        </p:attrNameLst>
                                      </p:cBhvr>
                                      <p:tavLst>
                                        <p:tav tm="0">
                                          <p:val>
                                            <p:strVal val="ppt_x"/>
                                          </p:val>
                                        </p:tav>
                                        <p:tav tm="100000">
                                          <p:val>
                                            <p:strVal val="ppt_x"/>
                                          </p:val>
                                        </p:tav>
                                      </p:tavLst>
                                    </p:anim>
                                    <p:anim calcmode="lin" valueType="num">
                                      <p:cBhvr additive="base">
                                        <p:cTn id="7" dur="500"/>
                                        <p:tgtEl>
                                          <p:spTgt spid="13"/>
                                        </p:tgtEl>
                                        <p:attrNameLst>
                                          <p:attrName>ppt_y</p:attrName>
                                        </p:attrNameLst>
                                      </p:cBhvr>
                                      <p:tavLst>
                                        <p:tav tm="0">
                                          <p:val>
                                            <p:strVal val="ppt_y"/>
                                          </p:val>
                                        </p:tav>
                                        <p:tav tm="100000">
                                          <p:val>
                                            <p:strVal val="1+ppt_h/2"/>
                                          </p:val>
                                        </p:tav>
                                      </p:tavLst>
                                    </p:anim>
                                    <p:set>
                                      <p:cBhvr>
                                        <p:cTn id="8" dur="1" fill="hold">
                                          <p:stCondLst>
                                            <p:cond delay="499"/>
                                          </p:stCondLst>
                                        </p:cTn>
                                        <p:tgtEl>
                                          <p:spTgt spid="13"/>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grpId="0" nodeType="clickEffect">
                                  <p:stCondLst>
                                    <p:cond delay="0"/>
                                  </p:stCondLst>
                                  <p:childTnLst>
                                    <p:anim calcmode="lin" valueType="num">
                                      <p:cBhvr additive="base">
                                        <p:cTn id="12" dur="500"/>
                                        <p:tgtEl>
                                          <p:spTgt spid="14"/>
                                        </p:tgtEl>
                                        <p:attrNameLst>
                                          <p:attrName>ppt_x</p:attrName>
                                        </p:attrNameLst>
                                      </p:cBhvr>
                                      <p:tavLst>
                                        <p:tav tm="0">
                                          <p:val>
                                            <p:strVal val="ppt_x"/>
                                          </p:val>
                                        </p:tav>
                                        <p:tav tm="100000">
                                          <p:val>
                                            <p:strVal val="ppt_x"/>
                                          </p:val>
                                        </p:tav>
                                      </p:tavLst>
                                    </p:anim>
                                    <p:anim calcmode="lin" valueType="num">
                                      <p:cBhvr additive="base">
                                        <p:cTn id="13" dur="500"/>
                                        <p:tgtEl>
                                          <p:spTgt spid="14"/>
                                        </p:tgtEl>
                                        <p:attrNameLst>
                                          <p:attrName>ppt_y</p:attrName>
                                        </p:attrNameLst>
                                      </p:cBhvr>
                                      <p:tavLst>
                                        <p:tav tm="0">
                                          <p:val>
                                            <p:strVal val="ppt_y"/>
                                          </p:val>
                                        </p:tav>
                                        <p:tav tm="100000">
                                          <p:val>
                                            <p:strVal val="1+ppt_h/2"/>
                                          </p:val>
                                        </p:tav>
                                      </p:tavLst>
                                    </p:anim>
                                    <p:set>
                                      <p:cBhvr>
                                        <p:cTn id="14" dur="1" fill="hold">
                                          <p:stCondLst>
                                            <p:cond delay="499"/>
                                          </p:stCondLst>
                                        </p:cTn>
                                        <p:tgtEl>
                                          <p:spTgt spid="14"/>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31"/>
                                        </p:tgtEl>
                                        <p:attrNameLst>
                                          <p:attrName>style.visibility</p:attrName>
                                        </p:attrNameLst>
                                      </p:cBhvr>
                                      <p:to>
                                        <p:strVal val="visible"/>
                                      </p:to>
                                    </p:set>
                                    <p:anim calcmode="lin" valueType="num">
                                      <p:cBhvr additive="base">
                                        <p:cTn id="19" dur="500" fill="hold"/>
                                        <p:tgtEl>
                                          <p:spTgt spid="1031"/>
                                        </p:tgtEl>
                                        <p:attrNameLst>
                                          <p:attrName>ppt_x</p:attrName>
                                        </p:attrNameLst>
                                      </p:cBhvr>
                                      <p:tavLst>
                                        <p:tav tm="0">
                                          <p:val>
                                            <p:strVal val="#ppt_x"/>
                                          </p:val>
                                        </p:tav>
                                        <p:tav tm="100000">
                                          <p:val>
                                            <p:strVal val="#ppt_x"/>
                                          </p:val>
                                        </p:tav>
                                      </p:tavLst>
                                    </p:anim>
                                    <p:anim calcmode="lin" valueType="num">
                                      <p:cBhvr additive="base">
                                        <p:cTn id="20" dur="500" fill="hold"/>
                                        <p:tgtEl>
                                          <p:spTgt spid="10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1" restart="whenNotActive" fill="hold" evtFilter="cancelBubble" nodeType="interactiveSeq">
                <p:stCondLst>
                  <p:cond evt="onClick" delay="0">
                    <p:tgtEl>
                      <p:spTgt spid="12"/>
                    </p:tgtEl>
                  </p:cond>
                </p:stCondLst>
                <p:endSync evt="end" delay="0">
                  <p:rtn val="all"/>
                </p:endSync>
                <p:childTnLst>
                  <p:par>
                    <p:cTn id="22" fill="hold">
                      <p:stCondLst>
                        <p:cond delay="0"/>
                      </p:stCondLst>
                      <p:childTnLst>
                        <p:par>
                          <p:cTn id="23" fill="hold">
                            <p:stCondLst>
                              <p:cond delay="0"/>
                            </p:stCondLst>
                            <p:childTnLst>
                              <p:par>
                                <p:cTn id="24" presetID="4" presetClass="emph" presetSubtype="2" fill="hold" grpId="1" nodeType="clickEffect">
                                  <p:stCondLst>
                                    <p:cond delay="0"/>
                                  </p:stCondLst>
                                  <p:childTnLst>
                                    <p:anim to="1.5" calcmode="lin" valueType="num">
                                      <p:cBhvr override="childStyle">
                                        <p:cTn id="25" dur="2000" fill="hold"/>
                                        <p:tgtEl>
                                          <p:spTgt spid="12"/>
                                        </p:tgtEl>
                                        <p:attrNameLst>
                                          <p:attrName>style.fontSize</p:attrName>
                                        </p:attrNameLst>
                                      </p:cBhvr>
                                    </p:anim>
                                  </p:childTnLst>
                                </p:cTn>
                              </p:par>
                            </p:childTnLst>
                          </p:cTn>
                        </p:par>
                      </p:childTnLst>
                    </p:cTn>
                  </p:par>
                </p:childTnLst>
              </p:cTn>
              <p:nextCondLst>
                <p:cond evt="onClick" delay="0">
                  <p:tgtEl>
                    <p:spTgt spid="12"/>
                  </p:tgtEl>
                </p:cond>
              </p:nextCondLst>
            </p:seq>
          </p:childTnLst>
        </p:cTn>
      </p:par>
    </p:tnLst>
    <p:bldLst>
      <p:bldP spid="1031" grpId="0"/>
      <p:bldP spid="12" grpId="1"/>
      <p:bldP spid="13" grpId="0"/>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ChangeArrowheads="1"/>
          </p:cNvSpPr>
          <p:nvPr/>
        </p:nvSpPr>
        <p:spPr bwMode="auto">
          <a:xfrm>
            <a:off x="395536" y="363414"/>
            <a:ext cx="6264696" cy="1190005"/>
          </a:xfrm>
          <a:prstGeom prst="rect">
            <a:avLst/>
          </a:prstGeom>
          <a:noFill/>
          <a:ln w="9525">
            <a:noFill/>
            <a:miter lim="800000"/>
            <a:headEnd/>
            <a:tailEnd/>
          </a:ln>
          <a:effectLst/>
        </p:spPr>
        <p:txBody>
          <a:bodyPr vert="horz" wrap="square" lIns="91440" tIns="126960" rIns="91440" bIns="76176"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3200" b="1" i="0" u="none" strike="noStrike" cap="none" normalizeH="0" baseline="0" dirty="0" smtClean="0">
                <a:ln>
                  <a:noFill/>
                </a:ln>
                <a:solidFill>
                  <a:srgbClr val="FF2929"/>
                </a:solidFill>
                <a:effectLst/>
                <a:latin typeface="Times New Roman" pitchFamily="18" charset="0"/>
                <a:ea typeface="Times New Roman" pitchFamily="18" charset="0"/>
                <a:cs typeface="Times New Roman" pitchFamily="18" charset="0"/>
              </a:rPr>
              <a:t>Вопрос 2.</a:t>
            </a:r>
            <a:r>
              <a:rPr kumimoji="0" lang="ru-RU" sz="3200" b="1" i="0" u="none" strike="noStrike" cap="none" normalizeH="0" baseline="0" dirty="0" smtClean="0">
                <a:ln>
                  <a:noFill/>
                </a:ln>
                <a:solidFill>
                  <a:schemeClr val="accent6">
                    <a:lumMod val="75000"/>
                  </a:schemeClr>
                </a:solidFill>
                <a:effectLst/>
                <a:latin typeface="Times New Roman" pitchFamily="18" charset="0"/>
                <a:ea typeface="Times New Roman" pitchFamily="18" charset="0"/>
                <a:cs typeface="Times New Roman"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sz="3200" b="1" i="0" u="none" strike="noStrike" cap="none" normalizeH="0" baseline="0" dirty="0" err="1" smtClean="0">
                <a:ln>
                  <a:noFill/>
                </a:ln>
                <a:solidFill>
                  <a:schemeClr val="accent6">
                    <a:lumMod val="75000"/>
                  </a:schemeClr>
                </a:solidFill>
                <a:effectLst/>
                <a:latin typeface="Times New Roman" pitchFamily="18" charset="0"/>
                <a:ea typeface="Calibri" pitchFamily="34" charset="0"/>
                <a:cs typeface="Times New Roman" pitchFamily="18" charset="0"/>
              </a:rPr>
              <a:t>Taj</a:t>
            </a:r>
            <a:r>
              <a:rPr kumimoji="0" lang="ru-RU" sz="3200" b="1" i="0" u="none" strike="noStrike" cap="none" normalizeH="0" baseline="0" dirty="0" smtClean="0">
                <a:ln>
                  <a:noFill/>
                </a:ln>
                <a:solidFill>
                  <a:schemeClr val="accent6">
                    <a:lumMod val="75000"/>
                  </a:schemeClr>
                </a:solidFill>
                <a:effectLst/>
                <a:latin typeface="Times New Roman" pitchFamily="18" charset="0"/>
                <a:ea typeface="Calibri" pitchFamily="34" charset="0"/>
                <a:cs typeface="Times New Roman" pitchFamily="18" charset="0"/>
              </a:rPr>
              <a:t> </a:t>
            </a:r>
            <a:r>
              <a:rPr kumimoji="0" lang="ru-RU" sz="3200" b="1" i="0" u="none" strike="noStrike" cap="none" normalizeH="0" baseline="0" dirty="0" err="1" smtClean="0">
                <a:ln>
                  <a:noFill/>
                </a:ln>
                <a:solidFill>
                  <a:schemeClr val="accent6">
                    <a:lumMod val="75000"/>
                  </a:schemeClr>
                </a:solidFill>
                <a:effectLst/>
                <a:latin typeface="Times New Roman" pitchFamily="18" charset="0"/>
                <a:ea typeface="Calibri" pitchFamily="34" charset="0"/>
                <a:cs typeface="Times New Roman" pitchFamily="18" charset="0"/>
              </a:rPr>
              <a:t>Mahal</a:t>
            </a:r>
            <a:r>
              <a:rPr kumimoji="0" lang="ru-RU" sz="3200" b="1" i="0" u="none" strike="noStrike" cap="none" normalizeH="0" baseline="0" dirty="0" smtClean="0">
                <a:ln>
                  <a:noFill/>
                </a:ln>
                <a:solidFill>
                  <a:schemeClr val="accent6">
                    <a:lumMod val="75000"/>
                  </a:schemeClr>
                </a:solidFill>
                <a:effectLst/>
                <a:latin typeface="Times New Roman" pitchFamily="18" charset="0"/>
                <a:ea typeface="Calibri" pitchFamily="34" charset="0"/>
                <a:cs typeface="Times New Roman" pitchFamily="18" charset="0"/>
              </a:rPr>
              <a:t> </a:t>
            </a:r>
            <a:r>
              <a:rPr kumimoji="0" lang="ru-RU" sz="3200" b="1" i="0" u="none" strike="noStrike" cap="none" normalizeH="0" baseline="0" dirty="0" err="1" smtClean="0">
                <a:ln>
                  <a:noFill/>
                </a:ln>
                <a:solidFill>
                  <a:schemeClr val="accent6">
                    <a:lumMod val="75000"/>
                  </a:schemeClr>
                </a:solidFill>
                <a:effectLst/>
                <a:latin typeface="Times New Roman" pitchFamily="18" charset="0"/>
                <a:ea typeface="Calibri" pitchFamily="34" charset="0"/>
                <a:cs typeface="Times New Roman" pitchFamily="18" charset="0"/>
              </a:rPr>
              <a:t>is</a:t>
            </a:r>
            <a:r>
              <a:rPr kumimoji="0" lang="ru-RU" sz="3200" b="1" i="0" u="none" strike="noStrike" cap="none" normalizeH="0" baseline="0" dirty="0" smtClean="0">
                <a:ln>
                  <a:noFill/>
                </a:ln>
                <a:solidFill>
                  <a:schemeClr val="accent6">
                    <a:lumMod val="75000"/>
                  </a:schemeClr>
                </a:solidFill>
                <a:effectLst/>
                <a:latin typeface="Times New Roman" pitchFamily="18" charset="0"/>
                <a:ea typeface="Calibri" pitchFamily="34" charset="0"/>
                <a:cs typeface="Times New Roman" pitchFamily="18" charset="0"/>
              </a:rPr>
              <a:t> ....</a:t>
            </a:r>
            <a:endParaRPr kumimoji="0" lang="ru-RU" sz="3200" b="0" i="0" u="none" strike="noStrike" cap="none" normalizeH="0" baseline="0" dirty="0" smtClean="0">
              <a:ln>
                <a:noFill/>
              </a:ln>
              <a:solidFill>
                <a:schemeClr val="accent6">
                  <a:lumMod val="75000"/>
                </a:schemeClr>
              </a:solidFill>
              <a:effectLst/>
              <a:latin typeface="Times New Roman" pitchFamily="18" charset="0"/>
              <a:cs typeface="Times New Roman" pitchFamily="18" charset="0"/>
            </a:endParaRPr>
          </a:p>
        </p:txBody>
      </p:sp>
      <p:sp>
        <p:nvSpPr>
          <p:cNvPr id="6" name="TextBox 5"/>
          <p:cNvSpPr txBox="1"/>
          <p:nvPr/>
        </p:nvSpPr>
        <p:spPr>
          <a:xfrm>
            <a:off x="1763688" y="2852936"/>
            <a:ext cx="2232248" cy="523220"/>
          </a:xfrm>
          <a:prstGeom prst="rect">
            <a:avLst/>
          </a:prstGeom>
          <a:noFill/>
        </p:spPr>
        <p:txBody>
          <a:bodyPr wrap="square" rtlCol="0">
            <a:spAutoFit/>
          </a:bodyPr>
          <a:lstStyle/>
          <a:p>
            <a:r>
              <a:rPr lang="ru-RU" sz="2800" dirty="0" smtClean="0">
                <a:latin typeface="Times New Roman" pitchFamily="18" charset="0"/>
                <a:cs typeface="Times New Roman" pitchFamily="18" charset="0"/>
              </a:rPr>
              <a:t> </a:t>
            </a:r>
            <a:r>
              <a:rPr lang="ru-RU" sz="2800" b="1" dirty="0" err="1" smtClean="0">
                <a:solidFill>
                  <a:schemeClr val="accent6">
                    <a:lumMod val="75000"/>
                  </a:schemeClr>
                </a:solidFill>
                <a:latin typeface="Times New Roman" pitchFamily="18" charset="0"/>
                <a:cs typeface="Times New Roman" pitchFamily="18" charset="0"/>
              </a:rPr>
              <a:t>Church</a:t>
            </a:r>
            <a:endParaRPr lang="ru-RU" sz="2800" b="1" dirty="0">
              <a:solidFill>
                <a:schemeClr val="accent6">
                  <a:lumMod val="75000"/>
                </a:schemeClr>
              </a:solidFill>
              <a:latin typeface="Times New Roman" pitchFamily="18" charset="0"/>
              <a:cs typeface="Times New Roman" pitchFamily="18" charset="0"/>
            </a:endParaRPr>
          </a:p>
        </p:txBody>
      </p:sp>
      <p:sp>
        <p:nvSpPr>
          <p:cNvPr id="8" name="TextBox 7"/>
          <p:cNvSpPr txBox="1"/>
          <p:nvPr/>
        </p:nvSpPr>
        <p:spPr>
          <a:xfrm>
            <a:off x="1835696" y="3933056"/>
            <a:ext cx="4104456" cy="523220"/>
          </a:xfrm>
          <a:prstGeom prst="rect">
            <a:avLst/>
          </a:prstGeom>
          <a:noFill/>
        </p:spPr>
        <p:txBody>
          <a:bodyPr wrap="square" rtlCol="0">
            <a:spAutoFit/>
          </a:bodyPr>
          <a:lstStyle/>
          <a:p>
            <a:r>
              <a:rPr lang="ru-RU" sz="2800" b="1" dirty="0" err="1" smtClean="0">
                <a:solidFill>
                  <a:schemeClr val="accent6">
                    <a:lumMod val="75000"/>
                  </a:schemeClr>
                </a:solidFill>
                <a:latin typeface="Times New Roman" pitchFamily="18" charset="0"/>
                <a:cs typeface="Times New Roman" pitchFamily="18" charset="0"/>
              </a:rPr>
              <a:t>mausoleum</a:t>
            </a:r>
            <a:r>
              <a:rPr lang="ru-RU" sz="2800" dirty="0" smtClean="0">
                <a:latin typeface="Times New Roman" pitchFamily="18" charset="0"/>
                <a:cs typeface="Times New Roman" pitchFamily="18" charset="0"/>
              </a:rPr>
              <a:t> </a:t>
            </a:r>
            <a:endParaRPr lang="ru-RU" sz="2800" dirty="0">
              <a:latin typeface="Times New Roman" pitchFamily="18" charset="0"/>
              <a:cs typeface="Times New Roman" pitchFamily="18" charset="0"/>
            </a:endParaRPr>
          </a:p>
        </p:txBody>
      </p:sp>
      <p:sp>
        <p:nvSpPr>
          <p:cNvPr id="9" name="TextBox 8"/>
          <p:cNvSpPr txBox="1"/>
          <p:nvPr/>
        </p:nvSpPr>
        <p:spPr>
          <a:xfrm>
            <a:off x="1979712" y="5229200"/>
            <a:ext cx="1540171" cy="523220"/>
          </a:xfrm>
          <a:prstGeom prst="rect">
            <a:avLst/>
          </a:prstGeom>
          <a:noFill/>
        </p:spPr>
        <p:txBody>
          <a:bodyPr wrap="square" rtlCol="0">
            <a:spAutoFit/>
          </a:bodyPr>
          <a:lstStyle/>
          <a:p>
            <a:r>
              <a:rPr lang="ru-RU" sz="2800" b="1" dirty="0" err="1" smtClean="0">
                <a:solidFill>
                  <a:schemeClr val="accent6">
                    <a:lumMod val="75000"/>
                  </a:schemeClr>
                </a:solidFill>
                <a:latin typeface="Times New Roman" pitchFamily="18" charset="0"/>
                <a:cs typeface="Times New Roman" pitchFamily="18" charset="0"/>
              </a:rPr>
              <a:t>Palace</a:t>
            </a:r>
            <a:endParaRPr lang="ru-RU" sz="2800" b="1" dirty="0">
              <a:solidFill>
                <a:schemeClr val="accent6">
                  <a:lumMod val="75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6"/>
                                        </p:tgtEl>
                                        <p:attrNameLst>
                                          <p:attrName>ppt_x</p:attrName>
                                        </p:attrNameLst>
                                      </p:cBhvr>
                                      <p:tavLst>
                                        <p:tav tm="0">
                                          <p:val>
                                            <p:strVal val="ppt_x"/>
                                          </p:val>
                                        </p:tav>
                                        <p:tav tm="100000">
                                          <p:val>
                                            <p:strVal val="ppt_x"/>
                                          </p:val>
                                        </p:tav>
                                      </p:tavLst>
                                    </p:anim>
                                    <p:anim calcmode="lin" valueType="num">
                                      <p:cBhvr additive="base">
                                        <p:cTn id="7" dur="500"/>
                                        <p:tgtEl>
                                          <p:spTgt spid="6"/>
                                        </p:tgtEl>
                                        <p:attrNameLst>
                                          <p:attrName>ppt_y</p:attrName>
                                        </p:attrNameLst>
                                      </p:cBhvr>
                                      <p:tavLst>
                                        <p:tav tm="0">
                                          <p:val>
                                            <p:strVal val="ppt_y"/>
                                          </p:val>
                                        </p:tav>
                                        <p:tav tm="100000">
                                          <p:val>
                                            <p:strVal val="1+ppt_h/2"/>
                                          </p:val>
                                        </p:tav>
                                      </p:tavLst>
                                    </p:anim>
                                    <p:set>
                                      <p:cBhvr>
                                        <p:cTn id="8" dur="1" fill="hold">
                                          <p:stCondLst>
                                            <p:cond delay="499"/>
                                          </p:stCondLst>
                                        </p:cTn>
                                        <p:tgtEl>
                                          <p:spTgt spid="6"/>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grpId="0" nodeType="clickEffect">
                                  <p:stCondLst>
                                    <p:cond delay="0"/>
                                  </p:stCondLst>
                                  <p:childTnLst>
                                    <p:anim calcmode="lin" valueType="num">
                                      <p:cBhvr additive="base">
                                        <p:cTn id="12" dur="500"/>
                                        <p:tgtEl>
                                          <p:spTgt spid="9"/>
                                        </p:tgtEl>
                                        <p:attrNameLst>
                                          <p:attrName>ppt_x</p:attrName>
                                        </p:attrNameLst>
                                      </p:cBhvr>
                                      <p:tavLst>
                                        <p:tav tm="0">
                                          <p:val>
                                            <p:strVal val="ppt_x"/>
                                          </p:val>
                                        </p:tav>
                                        <p:tav tm="100000">
                                          <p:val>
                                            <p:strVal val="ppt_x"/>
                                          </p:val>
                                        </p:tav>
                                      </p:tavLst>
                                    </p:anim>
                                    <p:anim calcmode="lin" valueType="num">
                                      <p:cBhvr additive="base">
                                        <p:cTn id="13" dur="500"/>
                                        <p:tgtEl>
                                          <p:spTgt spid="9"/>
                                        </p:tgtEl>
                                        <p:attrNameLst>
                                          <p:attrName>ppt_y</p:attrName>
                                        </p:attrNameLst>
                                      </p:cBhvr>
                                      <p:tavLst>
                                        <p:tav tm="0">
                                          <p:val>
                                            <p:strVal val="ppt_y"/>
                                          </p:val>
                                        </p:tav>
                                        <p:tav tm="100000">
                                          <p:val>
                                            <p:strVal val="1+ppt_h/2"/>
                                          </p:val>
                                        </p:tav>
                                      </p:tavLst>
                                    </p:anim>
                                    <p:set>
                                      <p:cBhvr>
                                        <p:cTn id="14"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8"/>
                    </p:tgtEl>
                  </p:cond>
                </p:stCondLst>
                <p:endSync evt="end" delay="0">
                  <p:rtn val="all"/>
                </p:endSync>
                <p:childTnLst>
                  <p:par>
                    <p:cTn id="16" fill="hold">
                      <p:stCondLst>
                        <p:cond delay="0"/>
                      </p:stCondLst>
                      <p:childTnLst>
                        <p:par>
                          <p:cTn id="17" fill="hold">
                            <p:stCondLst>
                              <p:cond delay="0"/>
                            </p:stCondLst>
                            <p:childTnLst>
                              <p:par>
                                <p:cTn id="18" presetID="4" presetClass="emph" presetSubtype="2" fill="hold" grpId="0" nodeType="clickEffect">
                                  <p:stCondLst>
                                    <p:cond delay="0"/>
                                  </p:stCondLst>
                                  <p:childTnLst>
                                    <p:anim to="1.5" calcmode="lin" valueType="num">
                                      <p:cBhvr override="childStyle">
                                        <p:cTn id="19" dur="2000" fill="hold"/>
                                        <p:tgtEl>
                                          <p:spTgt spid="8"/>
                                        </p:tgtEl>
                                        <p:attrNameLst>
                                          <p:attrName>style.fontSize</p:attrName>
                                        </p:attrNameLst>
                                      </p:cBhvr>
                                    </p:anim>
                                  </p:childTnLst>
                                </p:cTn>
                              </p:par>
                            </p:childTnLst>
                          </p:cTn>
                        </p:par>
                      </p:childTnLst>
                    </p:cTn>
                  </p:par>
                </p:childTnLst>
              </p:cTn>
              <p:nextCondLst>
                <p:cond evt="onClick" delay="0">
                  <p:tgtEl>
                    <p:spTgt spid="8"/>
                  </p:tgtEl>
                </p:cond>
              </p:nextCondLst>
            </p:seq>
          </p:childTnLst>
        </p:cTn>
      </p:par>
    </p:tnLst>
    <p:bldLst>
      <p:bldP spid="6" grpId="0"/>
      <p:bldP spid="8"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55576" y="620688"/>
            <a:ext cx="7920880" cy="1415772"/>
          </a:xfrm>
          <a:prstGeom prst="rect">
            <a:avLst/>
          </a:prstGeom>
          <a:noFill/>
        </p:spPr>
        <p:txBody>
          <a:bodyPr wrap="square" rtlCol="0">
            <a:spAutoFit/>
          </a:bodyPr>
          <a:lstStyle/>
          <a:p>
            <a:r>
              <a:rPr lang="ru-RU" sz="3200" b="1" dirty="0" smtClean="0">
                <a:solidFill>
                  <a:srgbClr val="FF2929"/>
                </a:solidFill>
                <a:latin typeface="Times New Roman" pitchFamily="18" charset="0"/>
                <a:cs typeface="Times New Roman" pitchFamily="18" charset="0"/>
              </a:rPr>
              <a:t>Вопрос</a:t>
            </a:r>
            <a:r>
              <a:rPr lang="en-US" sz="3200" b="1" dirty="0" smtClean="0">
                <a:solidFill>
                  <a:srgbClr val="FF2929"/>
                </a:solidFill>
                <a:latin typeface="Times New Roman" pitchFamily="18" charset="0"/>
                <a:cs typeface="Times New Roman" pitchFamily="18" charset="0"/>
              </a:rPr>
              <a:t> </a:t>
            </a:r>
            <a:r>
              <a:rPr lang="ru-RU" sz="3200" b="1" dirty="0" smtClean="0">
                <a:solidFill>
                  <a:srgbClr val="FF2929"/>
                </a:solidFill>
                <a:latin typeface="Times New Roman" pitchFamily="18" charset="0"/>
                <a:cs typeface="Times New Roman" pitchFamily="18" charset="0"/>
              </a:rPr>
              <a:t>3</a:t>
            </a:r>
            <a:r>
              <a:rPr lang="en-US" sz="3200" b="1" dirty="0" smtClean="0">
                <a:solidFill>
                  <a:srgbClr val="FF2929"/>
                </a:solidFill>
                <a:latin typeface="Times New Roman" pitchFamily="18" charset="0"/>
                <a:cs typeface="Times New Roman" pitchFamily="18" charset="0"/>
              </a:rPr>
              <a:t>. </a:t>
            </a:r>
            <a:endParaRPr lang="ru-RU" sz="3200" b="1" dirty="0" smtClean="0">
              <a:solidFill>
                <a:srgbClr val="FF2929"/>
              </a:solidFill>
              <a:latin typeface="Times New Roman" pitchFamily="18" charset="0"/>
              <a:cs typeface="Times New Roman" pitchFamily="18" charset="0"/>
            </a:endParaRPr>
          </a:p>
          <a:p>
            <a:r>
              <a:rPr lang="en-US" sz="3600" b="1" dirty="0" smtClean="0">
                <a:solidFill>
                  <a:schemeClr val="accent6">
                    <a:lumMod val="75000"/>
                  </a:schemeClr>
                </a:solidFill>
                <a:latin typeface="Times New Roman" pitchFamily="18" charset="0"/>
                <a:cs typeface="Times New Roman" pitchFamily="18" charset="0"/>
              </a:rPr>
              <a:t>What animal is a symbol of India?</a:t>
            </a:r>
            <a:endParaRPr lang="ru-RU" sz="3600" dirty="0" smtClean="0">
              <a:solidFill>
                <a:schemeClr val="accent6">
                  <a:lumMod val="75000"/>
                </a:schemeClr>
              </a:solidFill>
              <a:latin typeface="Times New Roman" pitchFamily="18" charset="0"/>
              <a:cs typeface="Times New Roman" pitchFamily="18" charset="0"/>
            </a:endParaRPr>
          </a:p>
          <a:p>
            <a:endParaRPr lang="ru-RU" dirty="0"/>
          </a:p>
        </p:txBody>
      </p:sp>
      <p:sp>
        <p:nvSpPr>
          <p:cNvPr id="4" name="TextBox 3"/>
          <p:cNvSpPr txBox="1"/>
          <p:nvPr/>
        </p:nvSpPr>
        <p:spPr>
          <a:xfrm>
            <a:off x="2555776" y="3212976"/>
            <a:ext cx="2808312" cy="523220"/>
          </a:xfrm>
          <a:prstGeom prst="rect">
            <a:avLst/>
          </a:prstGeom>
          <a:noFill/>
        </p:spPr>
        <p:txBody>
          <a:bodyPr wrap="square" rtlCol="0">
            <a:spAutoFit/>
          </a:bodyPr>
          <a:lstStyle/>
          <a:p>
            <a:r>
              <a:rPr lang="ru-RU" sz="2800" b="1" dirty="0" err="1" smtClean="0">
                <a:solidFill>
                  <a:schemeClr val="accent6">
                    <a:lumMod val="75000"/>
                  </a:schemeClr>
                </a:solidFill>
                <a:latin typeface="Times New Roman" pitchFamily="18" charset="0"/>
                <a:cs typeface="Times New Roman" pitchFamily="18" charset="0"/>
              </a:rPr>
              <a:t>an</a:t>
            </a:r>
            <a:r>
              <a:rPr lang="ru-RU" sz="2800" b="1" dirty="0" smtClean="0">
                <a:solidFill>
                  <a:schemeClr val="accent6">
                    <a:lumMod val="75000"/>
                  </a:schemeClr>
                </a:solidFill>
                <a:latin typeface="Times New Roman" pitchFamily="18" charset="0"/>
                <a:cs typeface="Times New Roman" pitchFamily="18" charset="0"/>
              </a:rPr>
              <a:t> </a:t>
            </a:r>
            <a:r>
              <a:rPr lang="ru-RU" sz="2800" b="1" dirty="0" err="1" smtClean="0">
                <a:solidFill>
                  <a:schemeClr val="accent6">
                    <a:lumMod val="75000"/>
                  </a:schemeClr>
                </a:solidFill>
                <a:latin typeface="Times New Roman" pitchFamily="18" charset="0"/>
                <a:cs typeface="Times New Roman" pitchFamily="18" charset="0"/>
              </a:rPr>
              <a:t>elephant</a:t>
            </a:r>
            <a:endParaRPr lang="ru-RU" sz="2800" b="1" dirty="0">
              <a:solidFill>
                <a:schemeClr val="accent6">
                  <a:lumMod val="75000"/>
                </a:schemeClr>
              </a:solidFill>
              <a:latin typeface="Times New Roman" pitchFamily="18" charset="0"/>
              <a:cs typeface="Times New Roman" pitchFamily="18" charset="0"/>
            </a:endParaRPr>
          </a:p>
        </p:txBody>
      </p:sp>
      <p:sp>
        <p:nvSpPr>
          <p:cNvPr id="5" name="TextBox 4"/>
          <p:cNvSpPr txBox="1"/>
          <p:nvPr/>
        </p:nvSpPr>
        <p:spPr>
          <a:xfrm>
            <a:off x="2627784" y="4149080"/>
            <a:ext cx="1944216" cy="523220"/>
          </a:xfrm>
          <a:prstGeom prst="rect">
            <a:avLst/>
          </a:prstGeom>
          <a:noFill/>
        </p:spPr>
        <p:txBody>
          <a:bodyPr wrap="square" rtlCol="0">
            <a:spAutoFit/>
          </a:bodyPr>
          <a:lstStyle/>
          <a:p>
            <a:r>
              <a:rPr lang="ru-RU" sz="2800" b="1" dirty="0" err="1" smtClean="0">
                <a:solidFill>
                  <a:schemeClr val="accent6">
                    <a:lumMod val="75000"/>
                  </a:schemeClr>
                </a:solidFill>
                <a:latin typeface="Times New Roman" pitchFamily="18" charset="0"/>
                <a:cs typeface="Times New Roman" pitchFamily="18" charset="0"/>
              </a:rPr>
              <a:t>a</a:t>
            </a:r>
            <a:r>
              <a:rPr lang="ru-RU" sz="2800" b="1" dirty="0" smtClean="0">
                <a:solidFill>
                  <a:schemeClr val="accent6">
                    <a:lumMod val="75000"/>
                  </a:schemeClr>
                </a:solidFill>
                <a:latin typeface="Times New Roman" pitchFamily="18" charset="0"/>
                <a:cs typeface="Times New Roman" pitchFamily="18" charset="0"/>
              </a:rPr>
              <a:t> </a:t>
            </a:r>
            <a:r>
              <a:rPr lang="ru-RU" sz="2800" b="1" dirty="0" err="1" smtClean="0">
                <a:solidFill>
                  <a:schemeClr val="accent6">
                    <a:lumMod val="75000"/>
                  </a:schemeClr>
                </a:solidFill>
                <a:latin typeface="Times New Roman" pitchFamily="18" charset="0"/>
                <a:cs typeface="Times New Roman" pitchFamily="18" charset="0"/>
              </a:rPr>
              <a:t>tiger</a:t>
            </a:r>
            <a:endParaRPr lang="ru-RU" sz="2800" b="1" dirty="0">
              <a:solidFill>
                <a:schemeClr val="accent6">
                  <a:lumMod val="75000"/>
                </a:schemeClr>
              </a:solidFill>
              <a:latin typeface="Times New Roman" pitchFamily="18" charset="0"/>
              <a:cs typeface="Times New Roman" pitchFamily="18" charset="0"/>
            </a:endParaRPr>
          </a:p>
        </p:txBody>
      </p:sp>
      <p:sp>
        <p:nvSpPr>
          <p:cNvPr id="7" name="TextBox 6"/>
          <p:cNvSpPr txBox="1"/>
          <p:nvPr/>
        </p:nvSpPr>
        <p:spPr>
          <a:xfrm>
            <a:off x="2627784" y="5013176"/>
            <a:ext cx="2664296" cy="523220"/>
          </a:xfrm>
          <a:prstGeom prst="rect">
            <a:avLst/>
          </a:prstGeom>
          <a:noFill/>
        </p:spPr>
        <p:txBody>
          <a:bodyPr wrap="square" rtlCol="0">
            <a:spAutoFit/>
          </a:bodyPr>
          <a:lstStyle/>
          <a:p>
            <a:r>
              <a:rPr lang="ru-RU" sz="2800" b="1" dirty="0" err="1" smtClean="0">
                <a:solidFill>
                  <a:schemeClr val="accent6">
                    <a:lumMod val="75000"/>
                  </a:schemeClr>
                </a:solidFill>
                <a:latin typeface="Times New Roman" pitchFamily="18" charset="0"/>
                <a:cs typeface="Times New Roman" pitchFamily="18" charset="0"/>
              </a:rPr>
              <a:t>a</a:t>
            </a:r>
            <a:r>
              <a:rPr lang="ru-RU" sz="2800" dirty="0" smtClean="0">
                <a:solidFill>
                  <a:schemeClr val="accent6">
                    <a:lumMod val="75000"/>
                  </a:schemeClr>
                </a:solidFill>
                <a:latin typeface="Times New Roman" pitchFamily="18" charset="0"/>
                <a:cs typeface="Times New Roman" pitchFamily="18" charset="0"/>
              </a:rPr>
              <a:t> </a:t>
            </a:r>
            <a:r>
              <a:rPr lang="ru-RU" sz="2800" b="1" dirty="0" err="1" smtClean="0">
                <a:solidFill>
                  <a:schemeClr val="accent6">
                    <a:lumMod val="75000"/>
                  </a:schemeClr>
                </a:solidFill>
                <a:latin typeface="Times New Roman" pitchFamily="18" charset="0"/>
                <a:cs typeface="Times New Roman" pitchFamily="18" charset="0"/>
              </a:rPr>
              <a:t>chimp</a:t>
            </a:r>
            <a:endParaRPr lang="ru-RU" sz="2800" b="1" dirty="0">
              <a:solidFill>
                <a:schemeClr val="accent6">
                  <a:lumMod val="75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4"/>
                                        </p:tgtEl>
                                        <p:attrNameLst>
                                          <p:attrName>ppt_x</p:attrName>
                                        </p:attrNameLst>
                                      </p:cBhvr>
                                      <p:tavLst>
                                        <p:tav tm="0">
                                          <p:val>
                                            <p:strVal val="ppt_x"/>
                                          </p:val>
                                        </p:tav>
                                        <p:tav tm="100000">
                                          <p:val>
                                            <p:strVal val="ppt_x"/>
                                          </p:val>
                                        </p:tav>
                                      </p:tavLst>
                                    </p:anim>
                                    <p:anim calcmode="lin" valueType="num">
                                      <p:cBhvr additive="base">
                                        <p:cTn id="7" dur="500"/>
                                        <p:tgtEl>
                                          <p:spTgt spid="4"/>
                                        </p:tgtEl>
                                        <p:attrNameLst>
                                          <p:attrName>ppt_y</p:attrName>
                                        </p:attrNameLst>
                                      </p:cBhvr>
                                      <p:tavLst>
                                        <p:tav tm="0">
                                          <p:val>
                                            <p:strVal val="ppt_y"/>
                                          </p:val>
                                        </p:tav>
                                        <p:tav tm="100000">
                                          <p:val>
                                            <p:strVal val="1+ppt_h/2"/>
                                          </p:val>
                                        </p:tav>
                                      </p:tavLst>
                                    </p:anim>
                                    <p:set>
                                      <p:cBhvr>
                                        <p:cTn id="8" dur="1" fill="hold">
                                          <p:stCondLst>
                                            <p:cond delay="499"/>
                                          </p:stCondLst>
                                        </p:cTn>
                                        <p:tgtEl>
                                          <p:spTgt spid="4"/>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grpId="0" nodeType="clickEffect">
                                  <p:stCondLst>
                                    <p:cond delay="0"/>
                                  </p:stCondLst>
                                  <p:childTnLst>
                                    <p:anim calcmode="lin" valueType="num">
                                      <p:cBhvr additive="base">
                                        <p:cTn id="12" dur="500"/>
                                        <p:tgtEl>
                                          <p:spTgt spid="7"/>
                                        </p:tgtEl>
                                        <p:attrNameLst>
                                          <p:attrName>ppt_x</p:attrName>
                                        </p:attrNameLst>
                                      </p:cBhvr>
                                      <p:tavLst>
                                        <p:tav tm="0">
                                          <p:val>
                                            <p:strVal val="ppt_x"/>
                                          </p:val>
                                        </p:tav>
                                        <p:tav tm="100000">
                                          <p:val>
                                            <p:strVal val="ppt_x"/>
                                          </p:val>
                                        </p:tav>
                                      </p:tavLst>
                                    </p:anim>
                                    <p:anim calcmode="lin" valueType="num">
                                      <p:cBhvr additive="base">
                                        <p:cTn id="13" dur="500"/>
                                        <p:tgtEl>
                                          <p:spTgt spid="7"/>
                                        </p:tgtEl>
                                        <p:attrNameLst>
                                          <p:attrName>ppt_y</p:attrName>
                                        </p:attrNameLst>
                                      </p:cBhvr>
                                      <p:tavLst>
                                        <p:tav tm="0">
                                          <p:val>
                                            <p:strVal val="ppt_y"/>
                                          </p:val>
                                        </p:tav>
                                        <p:tav tm="100000">
                                          <p:val>
                                            <p:strVal val="1+ppt_h/2"/>
                                          </p:val>
                                        </p:tav>
                                      </p:tavLst>
                                    </p:anim>
                                    <p:set>
                                      <p:cBhvr>
                                        <p:cTn id="14"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5"/>
                    </p:tgtEl>
                  </p:cond>
                </p:stCondLst>
                <p:endSync evt="end" delay="0">
                  <p:rtn val="all"/>
                </p:endSync>
                <p:childTnLst>
                  <p:par>
                    <p:cTn id="16" fill="hold">
                      <p:stCondLst>
                        <p:cond delay="0"/>
                      </p:stCondLst>
                      <p:childTnLst>
                        <p:par>
                          <p:cTn id="17" fill="hold">
                            <p:stCondLst>
                              <p:cond delay="0"/>
                            </p:stCondLst>
                            <p:childTnLst>
                              <p:par>
                                <p:cTn id="18" presetID="4" presetClass="emph" presetSubtype="2" fill="hold" grpId="0" nodeType="clickEffect">
                                  <p:stCondLst>
                                    <p:cond delay="0"/>
                                  </p:stCondLst>
                                  <p:childTnLst>
                                    <p:anim to="1.5" calcmode="lin" valueType="num">
                                      <p:cBhvr override="childStyle">
                                        <p:cTn id="19" dur="2000" fill="hold"/>
                                        <p:tgtEl>
                                          <p:spTgt spid="5"/>
                                        </p:tgtEl>
                                        <p:attrNameLst>
                                          <p:attrName>style.fontSize</p:attrName>
                                        </p:attrNameLst>
                                      </p:cBhvr>
                                    </p:anim>
                                  </p:childTnLst>
                                </p:cTn>
                              </p:par>
                            </p:childTnLst>
                          </p:cTn>
                        </p:par>
                      </p:childTnLst>
                    </p:cTn>
                  </p:par>
                </p:childTnLst>
              </p:cTn>
              <p:nextCondLst>
                <p:cond evt="onClick" delay="0">
                  <p:tgtEl>
                    <p:spTgt spid="5"/>
                  </p:tgtEl>
                </p:cond>
              </p:nextCondLst>
            </p:seq>
          </p:childTnLst>
        </p:cTn>
      </p:par>
    </p:tnLst>
    <p:bldLst>
      <p:bldP spid="4" grpId="0"/>
      <p:bldP spid="5"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611560" y="470258"/>
            <a:ext cx="7848872" cy="1190005"/>
          </a:xfrm>
          <a:prstGeom prst="rect">
            <a:avLst/>
          </a:prstGeom>
          <a:noFill/>
          <a:ln w="9525">
            <a:noFill/>
            <a:miter lim="800000"/>
            <a:headEnd/>
            <a:tailEnd/>
          </a:ln>
          <a:effectLst/>
        </p:spPr>
        <p:txBody>
          <a:bodyPr vert="horz" wrap="square" lIns="91440" tIns="126960" rIns="91440" bIns="76176"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3200" b="1" i="0" u="none" strike="noStrike" cap="none" normalizeH="0" baseline="0" dirty="0" smtClean="0">
                <a:ln>
                  <a:noFill/>
                </a:ln>
                <a:solidFill>
                  <a:srgbClr val="FF2929"/>
                </a:solidFill>
                <a:effectLst/>
                <a:latin typeface="Times New Roman" pitchFamily="18" charset="0"/>
                <a:ea typeface="Times New Roman" pitchFamily="18" charset="0"/>
                <a:cs typeface="Times New Roman" pitchFamily="18" charset="0"/>
              </a:rPr>
              <a:t>Вопрос</a:t>
            </a:r>
            <a:r>
              <a:rPr kumimoji="0" lang="en-US" sz="3200" b="1" i="0" u="none" strike="noStrike" cap="none" normalizeH="0" baseline="0" dirty="0" smtClean="0">
                <a:ln>
                  <a:noFill/>
                </a:ln>
                <a:solidFill>
                  <a:srgbClr val="FF2929"/>
                </a:solidFill>
                <a:effectLst/>
                <a:latin typeface="Times New Roman" pitchFamily="18" charset="0"/>
                <a:ea typeface="Times New Roman" pitchFamily="18" charset="0"/>
                <a:cs typeface="Times New Roman" pitchFamily="18" charset="0"/>
              </a:rPr>
              <a:t> 4.</a:t>
            </a:r>
            <a:r>
              <a:rPr kumimoji="0" lang="en-US" sz="3200" b="1" i="0" u="none" strike="noStrike" cap="none" normalizeH="0" baseline="0" dirty="0" smtClean="0">
                <a:ln>
                  <a:noFill/>
                </a:ln>
                <a:solidFill>
                  <a:srgbClr val="4F81BD"/>
                </a:solidFill>
                <a:effectLst/>
                <a:latin typeface="Times New Roman" pitchFamily="18" charset="0"/>
                <a:ea typeface="Times New Roman" pitchFamily="18" charset="0"/>
                <a:cs typeface="Times New Roman" pitchFamily="18" charset="0"/>
              </a:rPr>
              <a:t> </a:t>
            </a:r>
            <a:endParaRPr kumimoji="0" lang="ru-RU" sz="3200" b="1" i="0" u="none" strike="noStrike" cap="none" normalizeH="0" baseline="0" dirty="0" smtClean="0">
              <a:ln>
                <a:noFill/>
              </a:ln>
              <a:solidFill>
                <a:srgbClr val="4F81BD"/>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accent6">
                    <a:lumMod val="75000"/>
                  </a:schemeClr>
                </a:solidFill>
                <a:effectLst/>
                <a:latin typeface="Times New Roman" pitchFamily="18" charset="0"/>
                <a:ea typeface="Calibri" pitchFamily="34" charset="0"/>
                <a:cs typeface="Times New Roman" pitchFamily="18" charset="0"/>
              </a:rPr>
              <a:t>What are the main religions in India?</a:t>
            </a:r>
            <a:endParaRPr kumimoji="0" lang="en-US" sz="3200" b="0" i="0" u="none" strike="noStrike" cap="none" normalizeH="0" baseline="0" dirty="0" smtClean="0">
              <a:ln>
                <a:noFill/>
              </a:ln>
              <a:solidFill>
                <a:schemeClr val="accent6">
                  <a:lumMod val="75000"/>
                </a:schemeClr>
              </a:solidFill>
              <a:effectLst/>
              <a:latin typeface="Times New Roman" pitchFamily="18" charset="0"/>
              <a:cs typeface="Times New Roman" pitchFamily="18" charset="0"/>
            </a:endParaRPr>
          </a:p>
        </p:txBody>
      </p:sp>
      <p:sp>
        <p:nvSpPr>
          <p:cNvPr id="4" name="TextBox 3"/>
          <p:cNvSpPr txBox="1"/>
          <p:nvPr/>
        </p:nvSpPr>
        <p:spPr>
          <a:xfrm>
            <a:off x="3059832" y="2780928"/>
            <a:ext cx="1702710" cy="523220"/>
          </a:xfrm>
          <a:prstGeom prst="rect">
            <a:avLst/>
          </a:prstGeom>
          <a:noFill/>
        </p:spPr>
        <p:txBody>
          <a:bodyPr wrap="none" rtlCol="0">
            <a:spAutoFit/>
          </a:bodyPr>
          <a:lstStyle/>
          <a:p>
            <a:r>
              <a:rPr lang="ru-RU" sz="2800" b="1" dirty="0" err="1" smtClean="0">
                <a:solidFill>
                  <a:schemeClr val="accent6">
                    <a:lumMod val="75000"/>
                  </a:schemeClr>
                </a:solidFill>
                <a:latin typeface="Times New Roman" pitchFamily="18" charset="0"/>
                <a:cs typeface="Times New Roman" pitchFamily="18" charset="0"/>
              </a:rPr>
              <a:t>Hinduism</a:t>
            </a:r>
            <a:endParaRPr lang="ru-RU" sz="2800" b="1" dirty="0">
              <a:solidFill>
                <a:schemeClr val="accent6">
                  <a:lumMod val="75000"/>
                </a:schemeClr>
              </a:solidFill>
              <a:latin typeface="Times New Roman" pitchFamily="18" charset="0"/>
              <a:cs typeface="Times New Roman" pitchFamily="18" charset="0"/>
            </a:endParaRPr>
          </a:p>
        </p:txBody>
      </p:sp>
      <p:sp>
        <p:nvSpPr>
          <p:cNvPr id="5" name="TextBox 4"/>
          <p:cNvSpPr txBox="1"/>
          <p:nvPr/>
        </p:nvSpPr>
        <p:spPr>
          <a:xfrm>
            <a:off x="3131840" y="3573016"/>
            <a:ext cx="2880320" cy="523220"/>
          </a:xfrm>
          <a:prstGeom prst="rect">
            <a:avLst/>
          </a:prstGeom>
          <a:noFill/>
        </p:spPr>
        <p:txBody>
          <a:bodyPr wrap="square" rtlCol="0">
            <a:spAutoFit/>
          </a:bodyPr>
          <a:lstStyle/>
          <a:p>
            <a:r>
              <a:rPr lang="ru-RU" sz="2800" b="1" dirty="0" err="1" smtClean="0">
                <a:solidFill>
                  <a:schemeClr val="accent6">
                    <a:lumMod val="75000"/>
                  </a:schemeClr>
                </a:solidFill>
                <a:latin typeface="Times New Roman" pitchFamily="18" charset="0"/>
                <a:cs typeface="Times New Roman" pitchFamily="18" charset="0"/>
              </a:rPr>
              <a:t>Buddhism</a:t>
            </a:r>
            <a:r>
              <a:rPr lang="ru-RU" sz="2800" b="1" dirty="0" smtClean="0">
                <a:solidFill>
                  <a:schemeClr val="accent6">
                    <a:lumMod val="75000"/>
                  </a:schemeClr>
                </a:solidFill>
                <a:latin typeface="Times New Roman" pitchFamily="18" charset="0"/>
                <a:cs typeface="Times New Roman" pitchFamily="18" charset="0"/>
              </a:rPr>
              <a:t> </a:t>
            </a:r>
            <a:endParaRPr lang="ru-RU" sz="2800" b="1" dirty="0">
              <a:solidFill>
                <a:schemeClr val="accent6">
                  <a:lumMod val="75000"/>
                </a:schemeClr>
              </a:solidFill>
              <a:latin typeface="Times New Roman" pitchFamily="18" charset="0"/>
              <a:cs typeface="Times New Roman" pitchFamily="18" charset="0"/>
            </a:endParaRPr>
          </a:p>
        </p:txBody>
      </p:sp>
      <p:sp>
        <p:nvSpPr>
          <p:cNvPr id="6" name="TextBox 5"/>
          <p:cNvSpPr txBox="1"/>
          <p:nvPr/>
        </p:nvSpPr>
        <p:spPr>
          <a:xfrm>
            <a:off x="3131840" y="4293096"/>
            <a:ext cx="2088232" cy="523220"/>
          </a:xfrm>
          <a:prstGeom prst="rect">
            <a:avLst/>
          </a:prstGeom>
          <a:noFill/>
        </p:spPr>
        <p:txBody>
          <a:bodyPr wrap="square" rtlCol="0">
            <a:spAutoFit/>
          </a:bodyPr>
          <a:lstStyle/>
          <a:p>
            <a:r>
              <a:rPr lang="ru-RU" sz="2800" b="1" dirty="0" err="1" smtClean="0">
                <a:solidFill>
                  <a:schemeClr val="accent6">
                    <a:lumMod val="75000"/>
                  </a:schemeClr>
                </a:solidFill>
                <a:latin typeface="Times New Roman" pitchFamily="18" charset="0"/>
                <a:cs typeface="Times New Roman" pitchFamily="18" charset="0"/>
              </a:rPr>
              <a:t>Islam</a:t>
            </a:r>
            <a:r>
              <a:rPr lang="ru-RU" sz="2800" b="1" dirty="0" smtClean="0">
                <a:solidFill>
                  <a:schemeClr val="accent6">
                    <a:lumMod val="75000"/>
                  </a:schemeClr>
                </a:solidFill>
                <a:latin typeface="Times New Roman" pitchFamily="18" charset="0"/>
                <a:cs typeface="Times New Roman" pitchFamily="18" charset="0"/>
              </a:rPr>
              <a:t> </a:t>
            </a:r>
            <a:endParaRPr lang="ru-RU" sz="2800" b="1" dirty="0">
              <a:solidFill>
                <a:schemeClr val="accent6">
                  <a:lumMod val="75000"/>
                </a:schemeClr>
              </a:solidFill>
              <a:latin typeface="Times New Roman" pitchFamily="18" charset="0"/>
              <a:cs typeface="Times New Roman" pitchFamily="18" charset="0"/>
            </a:endParaRPr>
          </a:p>
        </p:txBody>
      </p:sp>
      <p:sp>
        <p:nvSpPr>
          <p:cNvPr id="7" name="TextBox 6"/>
          <p:cNvSpPr txBox="1"/>
          <p:nvPr/>
        </p:nvSpPr>
        <p:spPr>
          <a:xfrm>
            <a:off x="3059832" y="5157192"/>
            <a:ext cx="2376264" cy="523220"/>
          </a:xfrm>
          <a:prstGeom prst="rect">
            <a:avLst/>
          </a:prstGeom>
          <a:noFill/>
        </p:spPr>
        <p:txBody>
          <a:bodyPr wrap="square" rtlCol="0">
            <a:spAutoFit/>
          </a:bodyPr>
          <a:lstStyle/>
          <a:p>
            <a:r>
              <a:rPr lang="ru-RU" sz="2800" b="1" dirty="0" err="1" smtClean="0">
                <a:solidFill>
                  <a:schemeClr val="accent6">
                    <a:lumMod val="75000"/>
                  </a:schemeClr>
                </a:solidFill>
                <a:latin typeface="Times New Roman" pitchFamily="18" charset="0"/>
                <a:cs typeface="Times New Roman" pitchFamily="18" charset="0"/>
              </a:rPr>
              <a:t>Christianity</a:t>
            </a:r>
            <a:r>
              <a:rPr lang="ru-RU" sz="2800" b="1" dirty="0" smtClean="0">
                <a:solidFill>
                  <a:schemeClr val="accent6">
                    <a:lumMod val="75000"/>
                  </a:schemeClr>
                </a:solidFill>
                <a:latin typeface="Times New Roman" pitchFamily="18" charset="0"/>
                <a:cs typeface="Times New Roman" pitchFamily="18" charset="0"/>
              </a:rPr>
              <a:t> </a:t>
            </a:r>
            <a:endParaRPr lang="ru-RU" sz="2800" b="1" dirty="0">
              <a:solidFill>
                <a:schemeClr val="accent6">
                  <a:lumMod val="75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4" presetClass="emph" presetSubtype="2" fill="hold" grpId="0" nodeType="clickEffect">
                                  <p:stCondLst>
                                    <p:cond delay="0"/>
                                  </p:stCondLst>
                                  <p:childTnLst>
                                    <p:anim to="1.5" calcmode="lin" valueType="num">
                                      <p:cBhvr override="childStyle">
                                        <p:cTn id="6" dur="500" fill="hold"/>
                                        <p:tgtEl>
                                          <p:spTgt spid="4"/>
                                        </p:tgtEl>
                                        <p:attrNameLst>
                                          <p:attrName>style.fontSize</p:attrName>
                                        </p:attrNameLst>
                                      </p:cBhvr>
                                    </p:anim>
                                  </p:childTnLst>
                                </p:cTn>
                              </p:par>
                            </p:childTnLst>
                          </p:cTn>
                        </p:par>
                      </p:childTnLst>
                    </p:cTn>
                  </p:par>
                  <p:par>
                    <p:cTn id="7" fill="hold">
                      <p:stCondLst>
                        <p:cond delay="indefinite"/>
                      </p:stCondLst>
                      <p:childTnLst>
                        <p:par>
                          <p:cTn id="8" fill="hold">
                            <p:stCondLst>
                              <p:cond delay="0"/>
                            </p:stCondLst>
                            <p:childTnLst>
                              <p:par>
                                <p:cTn id="9" presetID="4" presetClass="emph" presetSubtype="2" fill="hold" grpId="0" nodeType="clickEffect">
                                  <p:stCondLst>
                                    <p:cond delay="0"/>
                                  </p:stCondLst>
                                  <p:childTnLst>
                                    <p:anim to="1.5" calcmode="lin" valueType="num">
                                      <p:cBhvr override="childStyle">
                                        <p:cTn id="10" dur="500" fill="hold"/>
                                        <p:tgtEl>
                                          <p:spTgt spid="7"/>
                                        </p:tgtEl>
                                        <p:attrNameLst>
                                          <p:attrName>style.fontSize</p:attrName>
                                        </p:attrNameLst>
                                      </p:cBhvr>
                                    </p:anim>
                                  </p:childTnLst>
                                </p:cTn>
                              </p:par>
                            </p:childTnLst>
                          </p:cTn>
                        </p:par>
                      </p:childTnLst>
                    </p:cTn>
                  </p:par>
                </p:childTnLst>
              </p:cTn>
              <p:nextCondLst>
                <p:cond evt="onClick" delay="0">
                  <p:tgtEl>
                    <p:spTgt spid="7"/>
                  </p:tgtEl>
                </p:cond>
              </p:nextCondLst>
            </p:seq>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4" presetClass="emph" presetSubtype="2" fill="hold" grpId="0" nodeType="clickEffect">
                                  <p:stCondLst>
                                    <p:cond delay="0"/>
                                  </p:stCondLst>
                                  <p:childTnLst>
                                    <p:anim to="1.5" calcmode="lin" valueType="num">
                                      <p:cBhvr override="childStyle">
                                        <p:cTn id="15" dur="500" fill="hold"/>
                                        <p:tgtEl>
                                          <p:spTgt spid="6"/>
                                        </p:tgtEl>
                                        <p:attrNameLst>
                                          <p:attrName>style.fontSize</p:attrName>
                                        </p:attrNameLst>
                                      </p:cBhvr>
                                    </p:anim>
                                  </p:childTnLst>
                                </p:cTn>
                              </p:par>
                            </p:childTnLst>
                          </p:cTn>
                        </p:par>
                      </p:childTnLst>
                    </p:cTn>
                  </p:par>
                  <p:par>
                    <p:cTn id="16" fill="hold">
                      <p:stCondLst>
                        <p:cond delay="indefinite"/>
                      </p:stCondLst>
                      <p:childTnLst>
                        <p:par>
                          <p:cTn id="17" fill="hold">
                            <p:stCondLst>
                              <p:cond delay="0"/>
                            </p:stCondLst>
                            <p:childTnLst>
                              <p:par>
                                <p:cTn id="18" presetID="4" presetClass="emph" presetSubtype="2" fill="hold" grpId="0" nodeType="clickEffect">
                                  <p:stCondLst>
                                    <p:cond delay="0"/>
                                  </p:stCondLst>
                                  <p:childTnLst>
                                    <p:anim to="1.5" calcmode="lin" valueType="num">
                                      <p:cBhvr override="childStyle">
                                        <p:cTn id="19" dur="500" fill="hold"/>
                                        <p:tgtEl>
                                          <p:spTgt spid="5"/>
                                        </p:tgtEl>
                                        <p:attrNameLst>
                                          <p:attrName>style.fontSize</p:attrName>
                                        </p:attrNameLst>
                                      </p:cBhvr>
                                    </p:anim>
                                  </p:childTnLst>
                                </p:cTn>
                              </p:par>
                            </p:childTnLst>
                          </p:cTn>
                        </p:par>
                      </p:childTnLst>
                    </p:cTn>
                  </p:par>
                </p:childTnLst>
              </p:cTn>
              <p:nextCondLst>
                <p:cond evt="onClick" delay="0">
                  <p:tgtEl>
                    <p:spTgt spid="5"/>
                  </p:tgtEl>
                </p:cond>
              </p:nextCondLst>
            </p:seq>
          </p:childTnLst>
        </p:cTn>
      </p:par>
    </p:tnLst>
    <p:bldLst>
      <p:bldP spid="4" grpId="0"/>
      <p:bldP spid="5" grpId="0"/>
      <p:bldP spid="6"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332656"/>
            <a:ext cx="6408712" cy="1569660"/>
          </a:xfrm>
          <a:prstGeom prst="rect">
            <a:avLst/>
          </a:prstGeom>
          <a:noFill/>
        </p:spPr>
        <p:txBody>
          <a:bodyPr wrap="square" rtlCol="0">
            <a:spAutoFit/>
          </a:bodyPr>
          <a:lstStyle/>
          <a:p>
            <a:r>
              <a:rPr lang="ru-RU" sz="3200" b="1" dirty="0" smtClean="0">
                <a:solidFill>
                  <a:srgbClr val="FF2929"/>
                </a:solidFill>
                <a:latin typeface="Times New Roman" pitchFamily="18" charset="0"/>
                <a:cs typeface="Times New Roman" pitchFamily="18" charset="0"/>
              </a:rPr>
              <a:t>Вопрос</a:t>
            </a:r>
            <a:r>
              <a:rPr lang="en-US" sz="3200" b="1" dirty="0" smtClean="0">
                <a:solidFill>
                  <a:srgbClr val="FF2929"/>
                </a:solidFill>
                <a:latin typeface="Times New Roman" pitchFamily="18" charset="0"/>
                <a:cs typeface="Times New Roman" pitchFamily="18" charset="0"/>
              </a:rPr>
              <a:t> 5</a:t>
            </a:r>
            <a:r>
              <a:rPr lang="en-US" sz="3200" b="1" dirty="0" smtClean="0">
                <a:solidFill>
                  <a:srgbClr val="FF2929"/>
                </a:solidFill>
                <a:latin typeface="Times New Roman" pitchFamily="18" charset="0"/>
                <a:cs typeface="Times New Roman" pitchFamily="18" charset="0"/>
              </a:rPr>
              <a:t>.</a:t>
            </a:r>
            <a:r>
              <a:rPr lang="en-US" sz="3200" b="1" dirty="0" smtClean="0">
                <a:latin typeface="Times New Roman" pitchFamily="18" charset="0"/>
                <a:cs typeface="Times New Roman" pitchFamily="18" charset="0"/>
              </a:rPr>
              <a:t> </a:t>
            </a:r>
            <a:endParaRPr lang="ru-RU" sz="3200" b="1" dirty="0" smtClean="0">
              <a:latin typeface="Times New Roman" pitchFamily="18" charset="0"/>
              <a:cs typeface="Times New Roman" pitchFamily="18" charset="0"/>
            </a:endParaRPr>
          </a:p>
          <a:p>
            <a:r>
              <a:rPr lang="en-US" sz="3200" b="1" dirty="0" smtClean="0">
                <a:solidFill>
                  <a:schemeClr val="accent6">
                    <a:lumMod val="75000"/>
                  </a:schemeClr>
                </a:solidFill>
                <a:latin typeface="Times New Roman" pitchFamily="18" charset="0"/>
                <a:cs typeface="Times New Roman" pitchFamily="18" charset="0"/>
              </a:rPr>
              <a:t>What country is it ?</a:t>
            </a:r>
            <a:endParaRPr lang="ru-RU" sz="3200" dirty="0" smtClean="0">
              <a:solidFill>
                <a:schemeClr val="accent6">
                  <a:lumMod val="75000"/>
                </a:schemeClr>
              </a:solidFill>
              <a:latin typeface="Times New Roman" pitchFamily="18" charset="0"/>
              <a:cs typeface="Times New Roman" pitchFamily="18" charset="0"/>
            </a:endParaRPr>
          </a:p>
          <a:p>
            <a:endParaRPr lang="ru-RU" sz="3200" dirty="0">
              <a:latin typeface="Times New Roman" pitchFamily="18" charset="0"/>
              <a:cs typeface="Times New Roman" pitchFamily="18" charset="0"/>
            </a:endParaRPr>
          </a:p>
        </p:txBody>
      </p:sp>
      <p:sp>
        <p:nvSpPr>
          <p:cNvPr id="3" name="TextBox 2"/>
          <p:cNvSpPr txBox="1"/>
          <p:nvPr/>
        </p:nvSpPr>
        <p:spPr>
          <a:xfrm>
            <a:off x="3203848" y="2636912"/>
            <a:ext cx="1003801" cy="523220"/>
          </a:xfrm>
          <a:prstGeom prst="rect">
            <a:avLst/>
          </a:prstGeom>
          <a:noFill/>
        </p:spPr>
        <p:txBody>
          <a:bodyPr wrap="none" rtlCol="0">
            <a:spAutoFit/>
          </a:bodyPr>
          <a:lstStyle/>
          <a:p>
            <a:r>
              <a:rPr lang="en-US" sz="2800" b="1" dirty="0" smtClean="0">
                <a:solidFill>
                  <a:schemeClr val="accent6">
                    <a:lumMod val="75000"/>
                  </a:schemeClr>
                </a:solidFill>
                <a:latin typeface="Times New Roman" pitchFamily="18" charset="0"/>
                <a:cs typeface="Times New Roman" pitchFamily="18" charset="0"/>
              </a:rPr>
              <a:t>I</a:t>
            </a:r>
            <a:r>
              <a:rPr lang="ru-RU" sz="2800" b="1" dirty="0" err="1" smtClean="0">
                <a:solidFill>
                  <a:schemeClr val="accent6">
                    <a:lumMod val="75000"/>
                  </a:schemeClr>
                </a:solidFill>
                <a:latin typeface="Times New Roman" pitchFamily="18" charset="0"/>
                <a:cs typeface="Times New Roman" pitchFamily="18" charset="0"/>
              </a:rPr>
              <a:t>ndia</a:t>
            </a:r>
            <a:endParaRPr lang="ru-RU" sz="2800" b="1" dirty="0">
              <a:solidFill>
                <a:schemeClr val="accent6">
                  <a:lumMod val="75000"/>
                </a:schemeClr>
              </a:solidFill>
              <a:latin typeface="Times New Roman" pitchFamily="18" charset="0"/>
              <a:cs typeface="Times New Roman" pitchFamily="18" charset="0"/>
            </a:endParaRPr>
          </a:p>
        </p:txBody>
      </p:sp>
      <p:sp>
        <p:nvSpPr>
          <p:cNvPr id="4" name="TextBox 3"/>
          <p:cNvSpPr txBox="1"/>
          <p:nvPr/>
        </p:nvSpPr>
        <p:spPr>
          <a:xfrm>
            <a:off x="3059832" y="3356992"/>
            <a:ext cx="1620957" cy="523220"/>
          </a:xfrm>
          <a:prstGeom prst="rect">
            <a:avLst/>
          </a:prstGeom>
          <a:noFill/>
        </p:spPr>
        <p:txBody>
          <a:bodyPr wrap="none" rtlCol="0">
            <a:spAutoFit/>
          </a:bodyPr>
          <a:lstStyle/>
          <a:p>
            <a:r>
              <a:rPr lang="ru-RU" sz="2800" b="1" dirty="0" err="1" smtClean="0">
                <a:solidFill>
                  <a:schemeClr val="accent6">
                    <a:lumMod val="75000"/>
                  </a:schemeClr>
                </a:solidFill>
                <a:latin typeface="Times New Roman" pitchFamily="18" charset="0"/>
                <a:cs typeface="Times New Roman" pitchFamily="18" charset="0"/>
              </a:rPr>
              <a:t>Australia</a:t>
            </a:r>
            <a:endParaRPr lang="ru-RU" sz="2800" b="1" dirty="0">
              <a:solidFill>
                <a:schemeClr val="accent6">
                  <a:lumMod val="75000"/>
                </a:schemeClr>
              </a:solidFill>
              <a:latin typeface="Times New Roman" pitchFamily="18" charset="0"/>
              <a:cs typeface="Times New Roman" pitchFamily="18" charset="0"/>
            </a:endParaRPr>
          </a:p>
        </p:txBody>
      </p:sp>
      <p:sp>
        <p:nvSpPr>
          <p:cNvPr id="5" name="TextBox 4"/>
          <p:cNvSpPr txBox="1"/>
          <p:nvPr/>
        </p:nvSpPr>
        <p:spPr>
          <a:xfrm>
            <a:off x="3131840" y="4653136"/>
            <a:ext cx="1202573" cy="523220"/>
          </a:xfrm>
          <a:prstGeom prst="rect">
            <a:avLst/>
          </a:prstGeom>
          <a:noFill/>
        </p:spPr>
        <p:txBody>
          <a:bodyPr wrap="none" rtlCol="0">
            <a:spAutoFit/>
          </a:bodyPr>
          <a:lstStyle/>
          <a:p>
            <a:r>
              <a:rPr lang="ru-RU" sz="2800" b="1" dirty="0" err="1" smtClean="0">
                <a:solidFill>
                  <a:schemeClr val="accent6">
                    <a:lumMod val="75000"/>
                  </a:schemeClr>
                </a:solidFill>
                <a:latin typeface="Times New Roman" pitchFamily="18" charset="0"/>
                <a:cs typeface="Times New Roman" pitchFamily="18" charset="0"/>
              </a:rPr>
              <a:t>Russia</a:t>
            </a:r>
            <a:endParaRPr lang="ru-RU" sz="2800" b="1" dirty="0">
              <a:solidFill>
                <a:schemeClr val="accent6">
                  <a:lumMod val="75000"/>
                </a:schemeClr>
              </a:solidFill>
              <a:latin typeface="Times New Roman" pitchFamily="18" charset="0"/>
              <a:cs typeface="Times New Roman" pitchFamily="18" charset="0"/>
            </a:endParaRPr>
          </a:p>
        </p:txBody>
      </p:sp>
      <p:pic>
        <p:nvPicPr>
          <p:cNvPr id="6" name="Рисунок 5" descr="karta-indii.jpg"/>
          <p:cNvPicPr>
            <a:picLocks noChangeAspect="1"/>
          </p:cNvPicPr>
          <p:nvPr/>
        </p:nvPicPr>
        <p:blipFill>
          <a:blip r:embed="rId2" cstate="print"/>
          <a:stretch>
            <a:fillRect/>
          </a:stretch>
        </p:blipFill>
        <p:spPr>
          <a:xfrm>
            <a:off x="5148064" y="404664"/>
            <a:ext cx="3600400" cy="5340474"/>
          </a:xfrm>
          <a:prstGeom prst="rect">
            <a:avLst/>
          </a:prstGeom>
          <a:solidFill>
            <a:srgbClr val="FFFFFF">
              <a:shade val="85000"/>
            </a:srgbClr>
          </a:solidFill>
          <a:ln w="88900" cap="sq">
            <a:solidFill>
              <a:schemeClr val="accent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4"/>
                                        </p:tgtEl>
                                        <p:attrNameLst>
                                          <p:attrName>ppt_x</p:attrName>
                                        </p:attrNameLst>
                                      </p:cBhvr>
                                      <p:tavLst>
                                        <p:tav tm="0">
                                          <p:val>
                                            <p:strVal val="ppt_x"/>
                                          </p:val>
                                        </p:tav>
                                        <p:tav tm="100000">
                                          <p:val>
                                            <p:strVal val="ppt_x"/>
                                          </p:val>
                                        </p:tav>
                                      </p:tavLst>
                                    </p:anim>
                                    <p:anim calcmode="lin" valueType="num">
                                      <p:cBhvr additive="base">
                                        <p:cTn id="7" dur="500"/>
                                        <p:tgtEl>
                                          <p:spTgt spid="4"/>
                                        </p:tgtEl>
                                        <p:attrNameLst>
                                          <p:attrName>ppt_y</p:attrName>
                                        </p:attrNameLst>
                                      </p:cBhvr>
                                      <p:tavLst>
                                        <p:tav tm="0">
                                          <p:val>
                                            <p:strVal val="ppt_y"/>
                                          </p:val>
                                        </p:tav>
                                        <p:tav tm="100000">
                                          <p:val>
                                            <p:strVal val="1+ppt_h/2"/>
                                          </p:val>
                                        </p:tav>
                                      </p:tavLst>
                                    </p:anim>
                                    <p:set>
                                      <p:cBhvr>
                                        <p:cTn id="8" dur="1" fill="hold">
                                          <p:stCondLst>
                                            <p:cond delay="499"/>
                                          </p:stCondLst>
                                        </p:cTn>
                                        <p:tgtEl>
                                          <p:spTgt spid="4"/>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nodeType="clickEffect">
                                  <p:stCondLst>
                                    <p:cond delay="0"/>
                                  </p:stCondLst>
                                  <p:childTnLst>
                                    <p:anim calcmode="lin" valueType="num">
                                      <p:cBhvr additive="base">
                                        <p:cTn id="12" dur="500"/>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3" dur="500"/>
                                        <p:tgtEl>
                                          <p:spTgt spid="5">
                                            <p:txEl>
                                              <p:pRg st="0" end="0"/>
                                            </p:txEl>
                                          </p:spTgt>
                                        </p:tgtEl>
                                        <p:attrNameLst>
                                          <p:attrName>ppt_y</p:attrName>
                                        </p:attrNameLst>
                                      </p:cBhvr>
                                      <p:tavLst>
                                        <p:tav tm="0">
                                          <p:val>
                                            <p:strVal val="ppt_y"/>
                                          </p:val>
                                        </p:tav>
                                        <p:tav tm="100000">
                                          <p:val>
                                            <p:strVal val="1+ppt_h/2"/>
                                          </p:val>
                                        </p:tav>
                                      </p:tavLst>
                                    </p:anim>
                                    <p:set>
                                      <p:cBhvr>
                                        <p:cTn id="14" dur="1" fill="hold">
                                          <p:stCondLst>
                                            <p:cond delay="499"/>
                                          </p:stCondLst>
                                        </p:cTn>
                                        <p:tgtEl>
                                          <p:spTgt spid="5">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3"/>
                    </p:tgtEl>
                  </p:cond>
                </p:stCondLst>
                <p:endSync evt="end" delay="0">
                  <p:rtn val="all"/>
                </p:endSync>
                <p:childTnLst>
                  <p:par>
                    <p:cTn id="16" fill="hold">
                      <p:stCondLst>
                        <p:cond delay="0"/>
                      </p:stCondLst>
                      <p:childTnLst>
                        <p:par>
                          <p:cTn id="17" fill="hold">
                            <p:stCondLst>
                              <p:cond delay="0"/>
                            </p:stCondLst>
                            <p:childTnLst>
                              <p:par>
                                <p:cTn id="18" presetID="4" presetClass="emph" presetSubtype="2" fill="hold" grpId="0" nodeType="clickEffect">
                                  <p:stCondLst>
                                    <p:cond delay="0"/>
                                  </p:stCondLst>
                                  <p:childTnLst>
                                    <p:anim to="1.5" calcmode="lin" valueType="num">
                                      <p:cBhvr override="childStyle">
                                        <p:cTn id="19" dur="500" fill="hold"/>
                                        <p:tgtEl>
                                          <p:spTgt spid="3"/>
                                        </p:tgtEl>
                                        <p:attrNameLst>
                                          <p:attrName>style.fontSize</p:attrName>
                                        </p:attrNameLst>
                                      </p:cBhvr>
                                    </p:anim>
                                  </p:childTnLst>
                                </p:cTn>
                              </p:par>
                            </p:childTnLst>
                          </p:cTn>
                        </p:par>
                      </p:childTnLst>
                    </p:cTn>
                  </p:par>
                </p:childTnLst>
              </p:cTn>
              <p:nextCondLst>
                <p:cond evt="onClick" delay="0">
                  <p:tgtEl>
                    <p:spTgt spid="3"/>
                  </p:tgtEl>
                </p:cond>
              </p:nextCondLst>
            </p:seq>
          </p:childTnLst>
        </p:cTn>
      </p:par>
    </p:tnLst>
    <p:bldLst>
      <p:bldP spid="3" grpId="0"/>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3528" y="1493168"/>
            <a:ext cx="8136904" cy="1754326"/>
          </a:xfrm>
          <a:prstGeom prst="rect">
            <a:avLst/>
          </a:prstGeom>
          <a:noFill/>
        </p:spPr>
        <p:txBody>
          <a:bodyPr wrap="square" rtlCol="0">
            <a:spAutoFit/>
          </a:bodyPr>
          <a:lstStyle/>
          <a:p>
            <a:r>
              <a:rPr lang="en-US" sz="5400" dirty="0" smtClean="0">
                <a:solidFill>
                  <a:srgbClr val="FF0000"/>
                </a:solidFill>
                <a:effectLst>
                  <a:outerShdw blurRad="38100" dist="38100" dir="2700000" algn="tl">
                    <a:srgbClr val="000000">
                      <a:alpha val="43137"/>
                    </a:srgbClr>
                  </a:outerShdw>
                </a:effectLst>
                <a:latin typeface="Elephant" pitchFamily="18" charset="0"/>
                <a:cs typeface="Aharoni" pitchFamily="2" charset="-79"/>
              </a:rPr>
              <a:t>     </a:t>
            </a:r>
            <a:r>
              <a:rPr lang="en-US" sz="5400" dirty="0" smtClean="0">
                <a:solidFill>
                  <a:srgbClr val="FF0000"/>
                </a:solidFill>
                <a:effectLst>
                  <a:outerShdw blurRad="38100" dist="38100" dir="2700000" algn="tl">
                    <a:srgbClr val="000000">
                      <a:alpha val="43137"/>
                    </a:srgbClr>
                  </a:outerShdw>
                </a:effectLst>
                <a:latin typeface="Elephant" pitchFamily="18" charset="0"/>
                <a:cs typeface="Aharoni" pitchFamily="2" charset="-79"/>
              </a:rPr>
              <a:t>Congratulations!</a:t>
            </a:r>
          </a:p>
          <a:p>
            <a:r>
              <a:rPr lang="en-US" sz="5400" dirty="0" smtClean="0">
                <a:solidFill>
                  <a:srgbClr val="FF0000"/>
                </a:solidFill>
                <a:effectLst>
                  <a:outerShdw blurRad="38100" dist="38100" dir="2700000" algn="tl">
                    <a:srgbClr val="000000">
                      <a:alpha val="43137"/>
                    </a:srgbClr>
                  </a:outerShdw>
                </a:effectLst>
                <a:latin typeface="Elephant" pitchFamily="18" charset="0"/>
                <a:cs typeface="Aharoni" pitchFamily="2" charset="-79"/>
              </a:rPr>
              <a:t> </a:t>
            </a:r>
            <a:r>
              <a:rPr lang="en-US" sz="5400" dirty="0" smtClean="0">
                <a:solidFill>
                  <a:srgbClr val="FF0000"/>
                </a:solidFill>
                <a:effectLst>
                  <a:outerShdw blurRad="38100" dist="38100" dir="2700000" algn="tl">
                    <a:srgbClr val="000000">
                      <a:alpha val="43137"/>
                    </a:srgbClr>
                  </a:outerShdw>
                </a:effectLst>
                <a:latin typeface="Elephant" pitchFamily="18" charset="0"/>
                <a:cs typeface="Aharoni" pitchFamily="2" charset="-79"/>
              </a:rPr>
              <a:t> </a:t>
            </a:r>
            <a:r>
              <a:rPr lang="en-US" sz="5400" dirty="0" smtClean="0">
                <a:solidFill>
                  <a:srgbClr val="FF0000"/>
                </a:solidFill>
                <a:effectLst>
                  <a:outerShdw blurRad="38100" dist="38100" dir="2700000" algn="tl">
                    <a:srgbClr val="000000">
                      <a:alpha val="43137"/>
                    </a:srgbClr>
                  </a:outerShdw>
                </a:effectLst>
                <a:latin typeface="Elephant" pitchFamily="18" charset="0"/>
                <a:cs typeface="Aharoni" pitchFamily="2" charset="-79"/>
              </a:rPr>
              <a:t>You are very attentive!</a:t>
            </a:r>
            <a:endParaRPr lang="ru-RU" sz="5400" dirty="0">
              <a:solidFill>
                <a:srgbClr val="FF0000"/>
              </a:solidFill>
              <a:effectLst>
                <a:outerShdw blurRad="38100" dist="38100" dir="2700000" algn="tl">
                  <a:srgbClr val="000000">
                    <a:alpha val="43137"/>
                  </a:srgbClr>
                </a:outerShdw>
              </a:effectLst>
              <a:cs typeface="Aharoni" pitchFamily="2" charset="-79"/>
            </a:endParaRPr>
          </a:p>
        </p:txBody>
      </p:sp>
      <p:sp>
        <p:nvSpPr>
          <p:cNvPr id="5" name="TextBox 4"/>
          <p:cNvSpPr txBox="1"/>
          <p:nvPr/>
        </p:nvSpPr>
        <p:spPr>
          <a:xfrm>
            <a:off x="179512" y="4365104"/>
            <a:ext cx="8784976" cy="923330"/>
          </a:xfrm>
          <a:prstGeom prst="rect">
            <a:avLst/>
          </a:prstGeom>
          <a:noFill/>
        </p:spPr>
        <p:txBody>
          <a:bodyPr wrap="square" rtlCol="0">
            <a:spAutoFit/>
          </a:bodyPr>
          <a:lstStyle/>
          <a:p>
            <a:r>
              <a:rPr lang="en-US" sz="5400" b="1" dirty="0" smtClean="0">
                <a:solidFill>
                  <a:schemeClr val="accent6">
                    <a:lumMod val="50000"/>
                  </a:schemeClr>
                </a:solidFill>
              </a:rPr>
              <a:t>Thank you for your attention!</a:t>
            </a:r>
            <a:endParaRPr lang="ru-RU" sz="5400" b="1" dirty="0">
              <a:solidFill>
                <a:schemeClr val="accent6">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down)">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wipe(down)">
                                      <p:cBhvr>
                                        <p:cTn id="1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solidFill>
                  <a:schemeClr val="accent6">
                    <a:lumMod val="75000"/>
                  </a:schemeClr>
                </a:solidFill>
                <a:latin typeface="Times New Roman" pitchFamily="18" charset="0"/>
                <a:cs typeface="Times New Roman" pitchFamily="18" charset="0"/>
              </a:rPr>
              <a:t>Источники информации</a:t>
            </a:r>
            <a:br>
              <a:rPr lang="ru-RU" b="1" dirty="0" smtClean="0">
                <a:solidFill>
                  <a:schemeClr val="accent6">
                    <a:lumMod val="75000"/>
                  </a:schemeClr>
                </a:solidFill>
                <a:latin typeface="Times New Roman" pitchFamily="18" charset="0"/>
                <a:cs typeface="Times New Roman" pitchFamily="18" charset="0"/>
              </a:rPr>
            </a:br>
            <a:endParaRPr lang="ru-RU" dirty="0"/>
          </a:p>
        </p:txBody>
      </p:sp>
      <p:sp>
        <p:nvSpPr>
          <p:cNvPr id="3" name="Содержимое 2"/>
          <p:cNvSpPr>
            <a:spLocks noGrp="1"/>
          </p:cNvSpPr>
          <p:nvPr>
            <p:ph idx="1"/>
          </p:nvPr>
        </p:nvSpPr>
        <p:spPr/>
        <p:txBody>
          <a:bodyPr/>
          <a:lstStyle/>
          <a:p>
            <a:pPr>
              <a:buFont typeface="Wingdings" pitchFamily="2" charset="2"/>
              <a:buChar char="v"/>
            </a:pPr>
            <a:r>
              <a:rPr lang="en-US" dirty="0" smtClean="0">
                <a:solidFill>
                  <a:schemeClr val="accent6">
                    <a:lumMod val="75000"/>
                  </a:schemeClr>
                </a:solidFill>
                <a:latin typeface="Times New Roman" pitchFamily="18" charset="0"/>
                <a:cs typeface="Times New Roman" pitchFamily="18" charset="0"/>
              </a:rPr>
              <a:t>tonkosti.ru/</a:t>
            </a:r>
            <a:r>
              <a:rPr lang="ru-RU" dirty="0" smtClean="0">
                <a:solidFill>
                  <a:schemeClr val="accent6">
                    <a:lumMod val="75000"/>
                  </a:schemeClr>
                </a:solidFill>
                <a:latin typeface="Times New Roman" pitchFamily="18" charset="0"/>
                <a:cs typeface="Times New Roman" pitchFamily="18" charset="0"/>
              </a:rPr>
              <a:t>Индия</a:t>
            </a:r>
          </a:p>
          <a:p>
            <a:pPr>
              <a:buFont typeface="Wingdings" pitchFamily="2" charset="2"/>
              <a:buChar char="v"/>
            </a:pPr>
            <a:r>
              <a:rPr lang="ru-RU" dirty="0" err="1" smtClean="0">
                <a:solidFill>
                  <a:schemeClr val="accent6">
                    <a:lumMod val="75000"/>
                  </a:schemeClr>
                </a:solidFill>
                <a:latin typeface="Times New Roman" pitchFamily="18" charset="0"/>
                <a:cs typeface="Times New Roman" pitchFamily="18" charset="0"/>
              </a:rPr>
              <a:t>indiada.ru</a:t>
            </a:r>
            <a:r>
              <a:rPr lang="ru-RU" dirty="0" smtClean="0">
                <a:solidFill>
                  <a:schemeClr val="accent6">
                    <a:lumMod val="75000"/>
                  </a:schemeClr>
                </a:solidFill>
                <a:latin typeface="Times New Roman" pitchFamily="18" charset="0"/>
                <a:cs typeface="Times New Roman" pitchFamily="18" charset="0"/>
              </a:rPr>
              <a:t>/</a:t>
            </a:r>
          </a:p>
          <a:p>
            <a:pPr>
              <a:buFont typeface="Wingdings" pitchFamily="2" charset="2"/>
              <a:buChar char="v"/>
            </a:pPr>
            <a:r>
              <a:rPr lang="en-US" dirty="0" smtClean="0">
                <a:solidFill>
                  <a:schemeClr val="accent6">
                    <a:lumMod val="75000"/>
                  </a:schemeClr>
                </a:solidFill>
              </a:rPr>
              <a:t>https://ru.wikipedia.org/wiki/</a:t>
            </a:r>
            <a:r>
              <a:rPr lang="ru-RU" dirty="0" smtClean="0">
                <a:solidFill>
                  <a:schemeClr val="accent6">
                    <a:lumMod val="75000"/>
                  </a:schemeClr>
                </a:solidFill>
              </a:rPr>
              <a:t>Индия</a:t>
            </a:r>
            <a:endParaRPr lang="ru-RU" u="sng" dirty="0" smtClean="0">
              <a:solidFill>
                <a:schemeClr val="accent6">
                  <a:lumMod val="75000"/>
                </a:schemeClr>
              </a:solidFill>
              <a:latin typeface="Times New Roman" pitchFamily="18" charset="0"/>
              <a:cs typeface="Times New Roman" pitchFamily="18" charset="0"/>
            </a:endParaRPr>
          </a:p>
          <a:p>
            <a:pPr>
              <a:buFont typeface="Wingdings" pitchFamily="2" charset="2"/>
              <a:buChar char="v"/>
            </a:pPr>
            <a:r>
              <a:rPr lang="en-US" dirty="0" smtClean="0">
                <a:solidFill>
                  <a:schemeClr val="accent6">
                    <a:lumMod val="75000"/>
                  </a:schemeClr>
                </a:solidFill>
              </a:rPr>
              <a:t>lifeglobe.net/entry/2657</a:t>
            </a:r>
            <a:endParaRPr lang="ru-RU" dirty="0" smtClean="0">
              <a:solidFill>
                <a:schemeClr val="accent6">
                  <a:lumMod val="75000"/>
                </a:schemeClr>
              </a:solidFill>
            </a:endParaRPr>
          </a:p>
          <a:p>
            <a:pPr>
              <a:buFont typeface="Wingdings" pitchFamily="2" charset="2"/>
              <a:buChar char="v"/>
            </a:pPr>
            <a:r>
              <a:rPr lang="en-US" dirty="0" smtClean="0">
                <a:solidFill>
                  <a:schemeClr val="accent6">
                    <a:lumMod val="75000"/>
                  </a:schemeClr>
                </a:solidFill>
              </a:rPr>
              <a:t>redigo.ru/geo/Asia/India/places/attractions</a:t>
            </a:r>
            <a:endParaRPr lang="ru-RU" b="1" dirty="0" smtClean="0">
              <a:solidFill>
                <a:schemeClr val="accent6">
                  <a:lumMod val="75000"/>
                </a:schemeClr>
              </a:solidFill>
            </a:endParaRPr>
          </a:p>
          <a:p>
            <a:endParaRPr lang="ru-RU"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bc2adc52209dec17d0dd796ce3d429460b1d4ff"/>
</p:tagLst>
</file>

<file path=ppt/tags/tag2.xml><?xml version="1.0" encoding="utf-8"?>
<p:tagLst xmlns:a="http://schemas.openxmlformats.org/drawingml/2006/main" xmlns:r="http://schemas.openxmlformats.org/officeDocument/2006/relationships" xmlns:p="http://schemas.openxmlformats.org/presentationml/2006/main">
  <p:tag name="GENSWF_ADVANCE_TIME" val="1.00"/>
  <p:tag name="ISPRING_SLIDE_INDENT_LEVEL" val="0"/>
  <p:tag name="ISPRING_CUSTOM_TIMING_USED" val="0"/>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рек">
  <a:themeElements>
    <a:clrScheme name="Трек">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837</TotalTime>
  <Words>642</Words>
  <Application>Microsoft Office PowerPoint</Application>
  <PresentationFormat>Экран (4:3)</PresentationFormat>
  <Paragraphs>73</Paragraphs>
  <Slides>19</Slides>
  <Notes>1</Notes>
  <HiddenSlides>0</HiddenSlides>
  <MMClips>1</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Трек</vt:lpstr>
      <vt:lpstr>Слайд 1</vt:lpstr>
      <vt:lpstr>Слайд 2</vt:lpstr>
      <vt:lpstr>Слайд 3</vt:lpstr>
      <vt:lpstr>Слайд 4</vt:lpstr>
      <vt:lpstr>Слайд 5</vt:lpstr>
      <vt:lpstr>Слайд 6</vt:lpstr>
      <vt:lpstr>Слайд 7</vt:lpstr>
      <vt:lpstr>Слайд 8</vt:lpstr>
      <vt:lpstr>                           Sights </vt:lpstr>
      <vt:lpstr>Слайд 10</vt:lpstr>
      <vt:lpstr>Слайд 11</vt:lpstr>
      <vt:lpstr>Do you want to try your chance ?</vt:lpstr>
      <vt:lpstr>Слайд 13</vt:lpstr>
      <vt:lpstr>Слайд 14</vt:lpstr>
      <vt:lpstr>Слайд 15</vt:lpstr>
      <vt:lpstr>Слайд 16</vt:lpstr>
      <vt:lpstr>Слайд 17</vt:lpstr>
      <vt:lpstr>Слайд 18</vt:lpstr>
      <vt:lpstr>Источники информации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Наталья</dc:creator>
  <cp:lastModifiedBy>user</cp:lastModifiedBy>
  <cp:revision>32</cp:revision>
  <dcterms:created xsi:type="dcterms:W3CDTF">2015-06-22T15:23:07Z</dcterms:created>
  <dcterms:modified xsi:type="dcterms:W3CDTF">2015-07-09T11:31:19Z</dcterms:modified>
</cp:coreProperties>
</file>