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A67DE-03A7-48B1-BEC0-DAD61DFB88F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9A09D-A209-4C23-9843-3E6E526C46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27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A18D8-A217-4E92-927C-B8BCCADE2213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2AB9A-5FEF-454B-B56E-082541D305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95536" y="476672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/>
              <a:t>У</a:t>
            </a:r>
            <a:r>
              <a:rPr lang="ru-RU" sz="5400" b="1" i="1" dirty="0" smtClean="0"/>
              <a:t>ссурийский заповедник</a:t>
            </a:r>
            <a:endParaRPr lang="ru-RU" sz="5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707904" y="5234424"/>
            <a:ext cx="5256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 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err="1" smtClean="0"/>
              <a:t>Эгамбердиева</a:t>
            </a:r>
            <a:r>
              <a:rPr lang="ru-RU" sz="2000" b="1" i="1" dirty="0" smtClean="0"/>
              <a:t> Гуля и Наумова </a:t>
            </a:r>
            <a:r>
              <a:rPr lang="ru-RU" sz="2000" b="1" i="1" dirty="0" smtClean="0"/>
              <a:t>Яна,</a:t>
            </a:r>
          </a:p>
          <a:p>
            <a:r>
              <a:rPr lang="ru-RU" sz="2000" b="1" i="1" dirty="0"/>
              <a:t>у</a:t>
            </a:r>
            <a:r>
              <a:rPr lang="ru-RU" sz="2000" b="1" i="1" dirty="0" smtClean="0"/>
              <a:t>чащиеся  ГБОУ школы № 104</a:t>
            </a:r>
          </a:p>
          <a:p>
            <a:r>
              <a:rPr lang="ru-RU" sz="2000" b="1" i="1" dirty="0" smtClean="0"/>
              <a:t>Выборгского района Санкт-Петербурга.</a:t>
            </a:r>
          </a:p>
          <a:p>
            <a:r>
              <a:rPr lang="ru-RU" sz="2000" b="1" i="1" dirty="0" smtClean="0"/>
              <a:t>Учитель Шиженская Н.Н.</a:t>
            </a:r>
            <a:r>
              <a:rPr lang="ru-RU" sz="2000" b="1" i="1" dirty="0" smtClean="0"/>
              <a:t>  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78488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Заповедник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i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это одна из категорий особо охраняемых природных территорий исключительно федерального значения, полностью изъятая из хозяйственного использования в целях сохранения природных процессов и явлений, редких и уникальных природных систем, видов растений и животных.</a:t>
            </a:r>
            <a:endParaRPr lang="ru-RU" sz="2000" b="1" i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852936"/>
            <a:ext cx="4224470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852936"/>
            <a:ext cx="4608512" cy="3191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зымянный55.png"/>
          <p:cNvPicPr>
            <a:picLocks noChangeAspect="1"/>
          </p:cNvPicPr>
          <p:nvPr/>
        </p:nvPicPr>
        <p:blipFill>
          <a:blip r:embed="rId3" cstate="print"/>
          <a:srcRect l="3538" t="450" r="16925"/>
          <a:stretch>
            <a:fillRect/>
          </a:stretch>
        </p:blipFill>
        <p:spPr>
          <a:xfrm>
            <a:off x="0" y="1988840"/>
            <a:ext cx="9144000" cy="4869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88640"/>
            <a:ext cx="8892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Географическое положение :</a:t>
            </a:r>
          </a:p>
          <a:p>
            <a:r>
              <a:rPr lang="ru-RU" sz="2000" b="1" i="1" dirty="0" smtClean="0"/>
              <a:t>9 494 км, 118 часов от Санкт-Петербурга до уссурийского заповедника на машине . Площадью</a:t>
            </a:r>
            <a:r>
              <a:rPr lang="ru-RU" sz="2000" b="1" i="1" dirty="0"/>
              <a:t> </a:t>
            </a:r>
            <a:r>
              <a:rPr lang="ru-RU" sz="2000" b="1" i="1" dirty="0" smtClean="0"/>
              <a:t>40 432 га.</a:t>
            </a:r>
            <a:r>
              <a:rPr lang="ru-RU" sz="2000" b="1" i="1" dirty="0"/>
              <a:t> </a:t>
            </a:r>
            <a:r>
              <a:rPr lang="ru-RU" sz="2000" b="1" i="1" dirty="0" smtClean="0"/>
              <a:t>Расположен на </a:t>
            </a:r>
            <a:r>
              <a:rPr lang="ru-RU" sz="2000" b="1" i="1" dirty="0" err="1" smtClean="0"/>
              <a:t>юж</a:t>
            </a:r>
            <a:r>
              <a:rPr lang="ru-RU" sz="2000" b="1" i="1" dirty="0" smtClean="0"/>
              <a:t>. островах </a:t>
            </a:r>
            <a:r>
              <a:rPr lang="ru-RU" sz="2000" b="1" i="1" dirty="0" err="1" smtClean="0"/>
              <a:t>Сихотэ-Aлиня</a:t>
            </a:r>
            <a:r>
              <a:rPr lang="ru-RU" sz="2000" b="1" i="1" dirty="0" smtClean="0"/>
              <a:t>, в Приморском крае.</a:t>
            </a:r>
            <a:endParaRPr lang="ru-RU" sz="2000" b="1" i="1" dirty="0"/>
          </a:p>
        </p:txBody>
      </p:sp>
      <p:pic>
        <p:nvPicPr>
          <p:cNvPr id="6" name="Рисунок 5" descr="Безымянный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1068" y="2780928"/>
            <a:ext cx="3383907" cy="21411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51520" y="548680"/>
            <a:ext cx="842493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Рельеф</a:t>
            </a:r>
            <a:r>
              <a:rPr lang="ru-RU" b="1" i="1" dirty="0" smtClean="0"/>
              <a:t> низкогорный, сформирован южными отрогами Сихотэ-Алиня (горы Пржевальского). Высота гор не превышает 300—400 м над </a:t>
            </a:r>
            <a:r>
              <a:rPr lang="ru-RU" b="1" i="1" dirty="0" err="1" smtClean="0"/>
              <a:t>ур</a:t>
            </a:r>
            <a:r>
              <a:rPr lang="ru-RU" b="1" i="1" dirty="0" smtClean="0"/>
              <a:t>. м., лишь отдельные вершины поднимаются до 600—700 м. Основные горные породы — песчаники, сланцы, серые кварцевые порфиры, андезитовые или диабазовые порфириты, образующие узкий водораздельный гребень, темно-серые или красные сильно пористые базальты. В северной части есть выходы известняков, образующих живописный скальный массив (гора Змеиная со знаменитой пещерой «Спящая красавица» в среднем течении р. </a:t>
            </a:r>
            <a:r>
              <a:rPr lang="ru-RU" b="1" i="1" dirty="0" err="1" smtClean="0"/>
              <a:t>Суворовки</a:t>
            </a:r>
            <a:r>
              <a:rPr lang="ru-RU" b="1" i="1" dirty="0" smtClean="0"/>
              <a:t>).</a:t>
            </a:r>
            <a:endParaRPr lang="ru-RU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3284984"/>
            <a:ext cx="4224469" cy="316835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284984"/>
            <a:ext cx="4235624" cy="31767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1124744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Здесь можно встретить небольшие водопады и водобойные котлы в скальном грунте, наполненные прозрачной холодной водой. В верховьях поймы отсутствуют или имеют ширину не более 20-100 м. В среднем течении рек ширина их долин достигает 1-2 км.</a:t>
            </a:r>
          </a:p>
          <a:p>
            <a:endParaRPr lang="ru-RU" b="1" i="1" dirty="0" smtClean="0"/>
          </a:p>
          <a:p>
            <a:r>
              <a:rPr lang="ru-RU" b="1" i="1" dirty="0" smtClean="0"/>
              <a:t>Территория заповедника охватывает верхние части бассейнов двух небольших рек, общая протяженность около 100 км. Это Комаровка (ранее </a:t>
            </a:r>
            <a:r>
              <a:rPr lang="ru-RU" b="1" i="1" dirty="0" err="1" smtClean="0"/>
              <a:t>Супутинка</a:t>
            </a:r>
            <a:r>
              <a:rPr lang="ru-RU" b="1" i="1" dirty="0" smtClean="0"/>
              <a:t>), левый приток Раздольной, и Артемовка, впадающая в Уссурийский залив Японского моря. В верхнем течении реки имеют горный характер, однако это не те бурные потоки, какие нередко встречаются на восточном склоне Сихотэ-Алиня. Скорость течения на разных отрезках русл колеблется от 0,3 до 1,8 м/с, резко увеличиваясь лишь при высоких паводках в августе – сентябре.</a:t>
            </a:r>
            <a:endParaRPr lang="ru-RU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60648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Воды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09120"/>
            <a:ext cx="3138754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509120"/>
            <a:ext cx="2941172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11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11560" y="188640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</a:rPr>
              <a:t>Почвы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052736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Основные типы почв — </a:t>
            </a:r>
            <a:r>
              <a:rPr lang="ru-RU" sz="2000" b="1" i="1" dirty="0" err="1" smtClean="0"/>
              <a:t>горно-лесные</a:t>
            </a:r>
            <a:r>
              <a:rPr lang="ru-RU" sz="2000" b="1" i="1" dirty="0" smtClean="0"/>
              <a:t> различной мощности, характерные для водоразделов и горных склонов, и аллювиально-бурые и дерново-аллювиальные на галечниковом иловато-песчаном материале, типичные для речных долин.</a:t>
            </a:r>
            <a:endParaRPr lang="ru-RU" sz="2000" b="1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564905"/>
            <a:ext cx="1544674" cy="345638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564904"/>
            <a:ext cx="7017682" cy="345638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512" y="764704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 заповеднике преобладает лесная растительность, на лесопокрытую площадь приходится 99% территории.</a:t>
            </a:r>
          </a:p>
          <a:p>
            <a:endParaRPr lang="ru-RU" b="1" i="1" dirty="0" smtClean="0"/>
          </a:p>
          <a:p>
            <a:r>
              <a:rPr lang="ru-RU" b="1" i="1" dirty="0" smtClean="0"/>
              <a:t>Наиболее широко распространены хвойно-широколиственные леса, сложенные следующими формациями: кедрово-широколиственными (кедровниками), </a:t>
            </a:r>
            <a:r>
              <a:rPr lang="ru-RU" b="1" i="1" dirty="0" err="1" smtClean="0"/>
              <a:t>чернопихтово-широколиственными</a:t>
            </a:r>
            <a:r>
              <a:rPr lang="ru-RU" b="1" i="1" dirty="0" smtClean="0"/>
              <a:t> (чернопихтарниками) и </a:t>
            </a:r>
            <a:r>
              <a:rPr lang="ru-RU" b="1" i="1" dirty="0" err="1" smtClean="0"/>
              <a:t>кедрово-елово-широколиственными</a:t>
            </a:r>
            <a:r>
              <a:rPr lang="ru-RU" b="1" i="1" dirty="0" smtClean="0"/>
              <a:t> — переходными к пихтово-еловой формации. Выше пояса хвойно-широколиственных лесов есть участки пихтово-еловых лесов с неморальными (теплолюбивыми) растениями. На горе Змеиная встречаются группировки с преобладанием сосны </a:t>
            </a:r>
            <a:r>
              <a:rPr lang="ru-RU" b="1" i="1" dirty="0" err="1" smtClean="0"/>
              <a:t>густоцветковой</a:t>
            </a:r>
            <a:r>
              <a:rPr lang="ru-RU" b="1" i="1" dirty="0" smtClean="0"/>
              <a:t>. Долинные лиственные леса сформированы тополем Максимовича (</a:t>
            </a:r>
            <a:r>
              <a:rPr lang="ru-RU" b="1" i="1" dirty="0" err="1" smtClean="0"/>
              <a:t>тополевники</a:t>
            </a:r>
            <a:r>
              <a:rPr lang="ru-RU" b="1" i="1" dirty="0" smtClean="0"/>
              <a:t>), ясенем маньчжурским (</a:t>
            </a:r>
            <a:r>
              <a:rPr lang="ru-RU" b="1" i="1" dirty="0" err="1" smtClean="0"/>
              <a:t>ясеневники</a:t>
            </a:r>
            <a:r>
              <a:rPr lang="ru-RU" b="1" i="1" dirty="0" smtClean="0"/>
              <a:t>), ильмом долинным (ильмовники) и различными видами ив. Преобладают смешанные долинные лиственные леса, иногда с участием хвойных пород.</a:t>
            </a:r>
            <a:endParaRPr lang="ru-RU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0"/>
            <a:ext cx="5832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</a:rPr>
              <a:t>Растительность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581128"/>
            <a:ext cx="3810000" cy="2047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797152"/>
            <a:ext cx="3305944" cy="17769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9552" y="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Животный мир 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64704"/>
            <a:ext cx="4464496" cy="3600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764704"/>
            <a:ext cx="2178496" cy="194421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764704"/>
            <a:ext cx="2286000" cy="1828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708920"/>
            <a:ext cx="2178496" cy="1828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2708920"/>
            <a:ext cx="2376264" cy="1828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020272" y="764704"/>
            <a:ext cx="21237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i="1" dirty="0" smtClean="0"/>
              <a:t>Уссурийский </a:t>
            </a:r>
            <a:r>
              <a:rPr lang="ru-RU" sz="1100" b="1" i="1" dirty="0" smtClean="0"/>
              <a:t>когтистый</a:t>
            </a:r>
            <a:r>
              <a:rPr lang="ru-RU" sz="900" b="1" i="1" dirty="0" smtClean="0"/>
              <a:t> тритон</a:t>
            </a:r>
            <a:endParaRPr lang="ru-RU" sz="900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52120" y="2132856"/>
            <a:ext cx="1152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i="1" dirty="0" smtClean="0"/>
              <a:t>Реликтовый жук</a:t>
            </a:r>
            <a:endParaRPr lang="ru-RU" sz="1100" b="1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740352" y="4293096"/>
            <a:ext cx="1296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i="1" dirty="0" smtClean="0"/>
              <a:t>Черный аист</a:t>
            </a:r>
            <a:endParaRPr lang="ru-RU" sz="1200" b="1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4221088"/>
            <a:ext cx="2592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Дальневосточный леопард</a:t>
            </a:r>
            <a:endParaRPr lang="ru-RU" sz="1400" b="1" i="1" dirty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0138" y="4653136"/>
            <a:ext cx="3386358" cy="20882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4581128"/>
            <a:ext cx="2928325" cy="216024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848" y="4581128"/>
            <a:ext cx="2232248" cy="216024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355976" y="6381328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Алкиной</a:t>
            </a:r>
            <a:endParaRPr lang="ru-RU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9512" y="6453336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Уссурийский (амурский) тигр</a:t>
            </a:r>
            <a:endParaRPr lang="ru-RU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_aa0c68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77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66957" y="908720"/>
            <a:ext cx="7810088" cy="5401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i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 </a:t>
            </a:r>
            <a:endParaRPr lang="ru-RU" sz="11500" b="1" i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437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Стелла</dc:creator>
  <cp:lastModifiedBy>Пользователь</cp:lastModifiedBy>
  <cp:revision>23</cp:revision>
  <dcterms:created xsi:type="dcterms:W3CDTF">2014-02-18T18:17:19Z</dcterms:created>
  <dcterms:modified xsi:type="dcterms:W3CDTF">2014-07-02T09:27:10Z</dcterms:modified>
</cp:coreProperties>
</file>