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68" r:id="rId6"/>
    <p:sldId id="263" r:id="rId7"/>
    <p:sldId id="264" r:id="rId8"/>
    <p:sldId id="265" r:id="rId9"/>
    <p:sldId id="266" r:id="rId10"/>
    <p:sldId id="269" r:id="rId11"/>
    <p:sldId id="270" r:id="rId12"/>
    <p:sldId id="271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6EF38D-EFB7-4E10-A24A-2495D05C71E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C3CF11-64DC-4BB4-ADFA-0805DAE1C3FF}">
      <dgm:prSet phldrT="[Текст]"/>
      <dgm:spPr/>
      <dgm:t>
        <a:bodyPr/>
        <a:lstStyle/>
        <a:p>
          <a:r>
            <a:rPr lang="ru-RU" dirty="0" smtClean="0"/>
            <a:t>общая</a:t>
          </a:r>
          <a:endParaRPr lang="ru-RU" dirty="0"/>
        </a:p>
      </dgm:t>
    </dgm:pt>
    <dgm:pt modelId="{8AF73C44-E86A-401C-AD7B-41048A675940}" type="parTrans" cxnId="{09F0B3B9-9468-4A92-AF68-AE134D1FC591}">
      <dgm:prSet/>
      <dgm:spPr/>
      <dgm:t>
        <a:bodyPr/>
        <a:lstStyle/>
        <a:p>
          <a:endParaRPr lang="ru-RU"/>
        </a:p>
      </dgm:t>
    </dgm:pt>
    <dgm:pt modelId="{5DDDB2F4-CD6C-4FD4-9F72-36B96E6A36A2}" type="sibTrans" cxnId="{09F0B3B9-9468-4A92-AF68-AE134D1FC591}">
      <dgm:prSet/>
      <dgm:spPr/>
      <dgm:t>
        <a:bodyPr/>
        <a:lstStyle/>
        <a:p>
          <a:endParaRPr lang="ru-RU"/>
        </a:p>
      </dgm:t>
    </dgm:pt>
    <dgm:pt modelId="{C27C9C03-7B2C-40D5-B8C9-65BC8242A338}">
      <dgm:prSet phldrT="[Текст]"/>
      <dgm:spPr/>
      <dgm:t>
        <a:bodyPr/>
        <a:lstStyle/>
        <a:p>
          <a:r>
            <a:rPr lang="ru-RU" dirty="0" smtClean="0"/>
            <a:t>включает информацию  пище, продуктах, </a:t>
          </a:r>
          <a:r>
            <a:rPr lang="ru-RU" dirty="0" err="1" smtClean="0"/>
            <a:t>нутриентах</a:t>
          </a:r>
          <a:r>
            <a:rPr lang="ru-RU" dirty="0" smtClean="0"/>
            <a:t>, их видах, сведения о количестве пищевых веществ в продуктах и о метаболизме (витаминном, жировом, белковом и других).  </a:t>
          </a:r>
          <a:endParaRPr lang="ru-RU" dirty="0"/>
        </a:p>
      </dgm:t>
    </dgm:pt>
    <dgm:pt modelId="{A7CE7DD2-7FAC-4775-9667-05351E724B93}" type="parTrans" cxnId="{1761A708-C5B8-4F47-8A9A-189706862F85}">
      <dgm:prSet/>
      <dgm:spPr/>
      <dgm:t>
        <a:bodyPr/>
        <a:lstStyle/>
        <a:p>
          <a:endParaRPr lang="ru-RU"/>
        </a:p>
      </dgm:t>
    </dgm:pt>
    <dgm:pt modelId="{8E725761-35C2-4154-A2C4-3B89FB951A47}" type="sibTrans" cxnId="{1761A708-C5B8-4F47-8A9A-189706862F85}">
      <dgm:prSet/>
      <dgm:spPr/>
      <dgm:t>
        <a:bodyPr/>
        <a:lstStyle/>
        <a:p>
          <a:endParaRPr lang="ru-RU"/>
        </a:p>
      </dgm:t>
    </dgm:pt>
    <dgm:pt modelId="{12254865-20CC-41BF-9FB2-CBB4E2B63D77}">
      <dgm:prSet phldrT="[Текст]"/>
      <dgm:spPr/>
      <dgm:t>
        <a:bodyPr/>
        <a:lstStyle/>
        <a:p>
          <a:r>
            <a:rPr lang="ru-RU" dirty="0" smtClean="0"/>
            <a:t>частная</a:t>
          </a:r>
          <a:endParaRPr lang="ru-RU" dirty="0"/>
        </a:p>
      </dgm:t>
    </dgm:pt>
    <dgm:pt modelId="{64C13566-BB38-4425-8028-C8D687C6156E}" type="parTrans" cxnId="{A2A830C1-7591-43F4-8B42-F46EFD549780}">
      <dgm:prSet/>
      <dgm:spPr/>
      <dgm:t>
        <a:bodyPr/>
        <a:lstStyle/>
        <a:p>
          <a:endParaRPr lang="ru-RU"/>
        </a:p>
      </dgm:t>
    </dgm:pt>
    <dgm:pt modelId="{CF5898A3-798B-4352-BD20-BF2FDE6E18E4}" type="sibTrans" cxnId="{A2A830C1-7591-43F4-8B42-F46EFD549780}">
      <dgm:prSet/>
      <dgm:spPr/>
      <dgm:t>
        <a:bodyPr/>
        <a:lstStyle/>
        <a:p>
          <a:endParaRPr lang="ru-RU"/>
        </a:p>
      </dgm:t>
    </dgm:pt>
    <dgm:pt modelId="{E3689A0E-17CA-4DF3-96D5-4433D0E25E36}">
      <dgm:prSet phldrT="[Текст]"/>
      <dgm:spPr/>
      <dgm:t>
        <a:bodyPr/>
        <a:lstStyle/>
        <a:p>
          <a:r>
            <a:rPr lang="ru-RU" dirty="0" smtClean="0"/>
            <a:t>включает информацию  пище, продуктах, </a:t>
          </a:r>
          <a:r>
            <a:rPr lang="ru-RU" dirty="0" err="1" smtClean="0"/>
            <a:t>нутриентах</a:t>
          </a:r>
          <a:r>
            <a:rPr lang="ru-RU" dirty="0" smtClean="0"/>
            <a:t>, их видах, сведения о количестве пищевых веществ в продуктах и о метаболизме (витаминном, жировом, белковом и других).  </a:t>
          </a:r>
          <a:endParaRPr lang="ru-RU" dirty="0"/>
        </a:p>
      </dgm:t>
    </dgm:pt>
    <dgm:pt modelId="{E16BA22B-36D1-4FC1-A157-FDEB946F66E8}" type="parTrans" cxnId="{7F17DABA-52E1-4F14-8246-3A839B7B107A}">
      <dgm:prSet/>
      <dgm:spPr/>
      <dgm:t>
        <a:bodyPr/>
        <a:lstStyle/>
        <a:p>
          <a:endParaRPr lang="ru-RU"/>
        </a:p>
      </dgm:t>
    </dgm:pt>
    <dgm:pt modelId="{99F0CB6B-B829-4A66-981E-4DD7CB196317}" type="sibTrans" cxnId="{7F17DABA-52E1-4F14-8246-3A839B7B107A}">
      <dgm:prSet/>
      <dgm:spPr/>
      <dgm:t>
        <a:bodyPr/>
        <a:lstStyle/>
        <a:p>
          <a:endParaRPr lang="ru-RU"/>
        </a:p>
      </dgm:t>
    </dgm:pt>
    <dgm:pt modelId="{7B1B41DE-00BB-4306-AC06-0264C8A68FFF}" type="pres">
      <dgm:prSet presAssocID="{926EF38D-EFB7-4E10-A24A-2495D05C71E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7771903-4B50-4CCD-A09D-A70BF4B04636}" type="pres">
      <dgm:prSet presAssocID="{B8C3CF11-64DC-4BB4-ADFA-0805DAE1C3F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459356-62BB-4ADA-A9C9-A54D35C46E24}" type="pres">
      <dgm:prSet presAssocID="{B8C3CF11-64DC-4BB4-ADFA-0805DAE1C3FF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47D6B7-D484-4BC0-AB6E-207266B585DC}" type="pres">
      <dgm:prSet presAssocID="{12254865-20CC-41BF-9FB2-CBB4E2B63D7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0B2174-3CBE-48B2-96E7-5F3B75389EBB}" type="pres">
      <dgm:prSet presAssocID="{12254865-20CC-41BF-9FB2-CBB4E2B63D7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ACB49C-CBA2-47DF-8D2D-4C0824660B42}" type="presOf" srcId="{C27C9C03-7B2C-40D5-B8C9-65BC8242A338}" destId="{8A459356-62BB-4ADA-A9C9-A54D35C46E24}" srcOrd="0" destOrd="0" presId="urn:microsoft.com/office/officeart/2005/8/layout/vList2"/>
    <dgm:cxn modelId="{1761A708-C5B8-4F47-8A9A-189706862F85}" srcId="{B8C3CF11-64DC-4BB4-ADFA-0805DAE1C3FF}" destId="{C27C9C03-7B2C-40D5-B8C9-65BC8242A338}" srcOrd="0" destOrd="0" parTransId="{A7CE7DD2-7FAC-4775-9667-05351E724B93}" sibTransId="{8E725761-35C2-4154-A2C4-3B89FB951A47}"/>
    <dgm:cxn modelId="{6D09AB67-E3F8-433C-815C-CD094AB31C04}" type="presOf" srcId="{926EF38D-EFB7-4E10-A24A-2495D05C71E2}" destId="{7B1B41DE-00BB-4306-AC06-0264C8A68FFF}" srcOrd="0" destOrd="0" presId="urn:microsoft.com/office/officeart/2005/8/layout/vList2"/>
    <dgm:cxn modelId="{A2A830C1-7591-43F4-8B42-F46EFD549780}" srcId="{926EF38D-EFB7-4E10-A24A-2495D05C71E2}" destId="{12254865-20CC-41BF-9FB2-CBB4E2B63D77}" srcOrd="1" destOrd="0" parTransId="{64C13566-BB38-4425-8028-C8D687C6156E}" sibTransId="{CF5898A3-798B-4352-BD20-BF2FDE6E18E4}"/>
    <dgm:cxn modelId="{DBF5B7CA-E9B2-48D3-9DC7-55131733BBBE}" type="presOf" srcId="{B8C3CF11-64DC-4BB4-ADFA-0805DAE1C3FF}" destId="{C7771903-4B50-4CCD-A09D-A70BF4B04636}" srcOrd="0" destOrd="0" presId="urn:microsoft.com/office/officeart/2005/8/layout/vList2"/>
    <dgm:cxn modelId="{7F17DABA-52E1-4F14-8246-3A839B7B107A}" srcId="{12254865-20CC-41BF-9FB2-CBB4E2B63D77}" destId="{E3689A0E-17CA-4DF3-96D5-4433D0E25E36}" srcOrd="0" destOrd="0" parTransId="{E16BA22B-36D1-4FC1-A157-FDEB946F66E8}" sibTransId="{99F0CB6B-B829-4A66-981E-4DD7CB196317}"/>
    <dgm:cxn modelId="{73FABB7E-8F1F-4530-8B80-DF3677D7434D}" type="presOf" srcId="{E3689A0E-17CA-4DF3-96D5-4433D0E25E36}" destId="{A80B2174-3CBE-48B2-96E7-5F3B75389EBB}" srcOrd="0" destOrd="0" presId="urn:microsoft.com/office/officeart/2005/8/layout/vList2"/>
    <dgm:cxn modelId="{D3019929-2A67-4ABE-A846-38A104EF6EEF}" type="presOf" srcId="{12254865-20CC-41BF-9FB2-CBB4E2B63D77}" destId="{1C47D6B7-D484-4BC0-AB6E-207266B585DC}" srcOrd="0" destOrd="0" presId="urn:microsoft.com/office/officeart/2005/8/layout/vList2"/>
    <dgm:cxn modelId="{09F0B3B9-9468-4A92-AF68-AE134D1FC591}" srcId="{926EF38D-EFB7-4E10-A24A-2495D05C71E2}" destId="{B8C3CF11-64DC-4BB4-ADFA-0805DAE1C3FF}" srcOrd="0" destOrd="0" parTransId="{8AF73C44-E86A-401C-AD7B-41048A675940}" sibTransId="{5DDDB2F4-CD6C-4FD4-9F72-36B96E6A36A2}"/>
    <dgm:cxn modelId="{4330EC9A-8BD6-4170-BFF9-C232AFDBD4A0}" type="presParOf" srcId="{7B1B41DE-00BB-4306-AC06-0264C8A68FFF}" destId="{C7771903-4B50-4CCD-A09D-A70BF4B04636}" srcOrd="0" destOrd="0" presId="urn:microsoft.com/office/officeart/2005/8/layout/vList2"/>
    <dgm:cxn modelId="{2260DCFA-6CA6-4779-B00C-8773E70587E1}" type="presParOf" srcId="{7B1B41DE-00BB-4306-AC06-0264C8A68FFF}" destId="{8A459356-62BB-4ADA-A9C9-A54D35C46E24}" srcOrd="1" destOrd="0" presId="urn:microsoft.com/office/officeart/2005/8/layout/vList2"/>
    <dgm:cxn modelId="{A30E7DD9-68A4-451E-9C76-89A4486AF7EC}" type="presParOf" srcId="{7B1B41DE-00BB-4306-AC06-0264C8A68FFF}" destId="{1C47D6B7-D484-4BC0-AB6E-207266B585DC}" srcOrd="2" destOrd="0" presId="urn:microsoft.com/office/officeart/2005/8/layout/vList2"/>
    <dgm:cxn modelId="{22CFD0D9-C986-4935-B5DF-728774D2AC4F}" type="presParOf" srcId="{7B1B41DE-00BB-4306-AC06-0264C8A68FFF}" destId="{A80B2174-3CBE-48B2-96E7-5F3B75389EB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5DB892-554F-4BF9-B6C3-61BB354B8A6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1F909B28-BD9A-48AF-B9CA-F248427BA63E}">
      <dgm:prSet phldrT="[Текст]" custT="1"/>
      <dgm:spPr/>
      <dgm:t>
        <a:bodyPr/>
        <a:lstStyle/>
        <a:p>
          <a:r>
            <a:rPr lang="ru-RU" sz="3200" b="1" i="1" u="sng" dirty="0" err="1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Нутриенты</a:t>
          </a:r>
          <a:endParaRPr lang="ru-RU" sz="3200" b="1" i="1" u="sng" dirty="0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6016E85-BA20-410B-8C8F-8F3E055B75C6}" type="parTrans" cxnId="{F77A3E29-C606-44AA-A10E-8CE757304929}">
      <dgm:prSet/>
      <dgm:spPr/>
      <dgm:t>
        <a:bodyPr/>
        <a:lstStyle/>
        <a:p>
          <a:endParaRPr lang="ru-RU"/>
        </a:p>
      </dgm:t>
    </dgm:pt>
    <dgm:pt modelId="{DCFB5854-DCAE-40FA-9C18-5B4254F85476}" type="sibTrans" cxnId="{F77A3E29-C606-44AA-A10E-8CE757304929}">
      <dgm:prSet/>
      <dgm:spPr/>
      <dgm:t>
        <a:bodyPr/>
        <a:lstStyle/>
        <a:p>
          <a:endParaRPr lang="ru-RU"/>
        </a:p>
      </dgm:t>
    </dgm:pt>
    <dgm:pt modelId="{C03E502C-26C9-4BBD-93CC-FF2A0CD89D8E}">
      <dgm:prSet phldrT="[Текст]" custT="1"/>
      <dgm:spPr/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Макронутриенты</a:t>
          </a:r>
          <a:r>
            <a: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:</a:t>
          </a:r>
        </a:p>
        <a:p>
          <a:r>
            <a:rPr lang="ru-RU" sz="2200" dirty="0" smtClean="0"/>
            <a:t>Б, Ж, У, макроэлементы</a:t>
          </a:r>
          <a:endParaRPr lang="ru-RU" sz="2200" dirty="0"/>
        </a:p>
      </dgm:t>
    </dgm:pt>
    <dgm:pt modelId="{65030367-9937-4505-A0A2-3D01386D120F}" type="parTrans" cxnId="{24EB0E84-C793-4598-84CB-F04EA309D6F7}">
      <dgm:prSet/>
      <dgm:spPr/>
      <dgm:t>
        <a:bodyPr/>
        <a:lstStyle/>
        <a:p>
          <a:endParaRPr lang="ru-RU"/>
        </a:p>
      </dgm:t>
    </dgm:pt>
    <dgm:pt modelId="{414A4D77-845F-4502-9D4E-DDB105465A69}" type="sibTrans" cxnId="{24EB0E84-C793-4598-84CB-F04EA309D6F7}">
      <dgm:prSet/>
      <dgm:spPr/>
      <dgm:t>
        <a:bodyPr/>
        <a:lstStyle/>
        <a:p>
          <a:endParaRPr lang="ru-RU"/>
        </a:p>
      </dgm:t>
    </dgm:pt>
    <dgm:pt modelId="{4DFBE83D-D19E-4F2C-B37C-9D2AB3C5072A}">
      <dgm:prSet phldrT="[Текст]" custT="1"/>
      <dgm:spPr/>
      <dgm:t>
        <a:bodyPr/>
        <a:lstStyle/>
        <a:p>
          <a:r>
            <a:rPr lang="ru-RU" sz="1800" b="1" i="1" u="sng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Микронутриенты</a:t>
          </a:r>
          <a:r>
            <a:rPr lang="ru-RU" sz="18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:</a:t>
          </a:r>
        </a:p>
        <a:p>
          <a:r>
            <a:rPr lang="ru-RU" sz="2000" dirty="0" smtClean="0"/>
            <a:t>Витамины, ферменты и др.</a:t>
          </a:r>
          <a:endParaRPr lang="ru-RU" sz="2000" dirty="0"/>
        </a:p>
      </dgm:t>
    </dgm:pt>
    <dgm:pt modelId="{69B0A2D3-1A6B-40B4-BC5C-62368EF07B6C}" type="parTrans" cxnId="{3AB9D8CA-4CCC-4D14-972D-0A860437337A}">
      <dgm:prSet/>
      <dgm:spPr/>
      <dgm:t>
        <a:bodyPr/>
        <a:lstStyle/>
        <a:p>
          <a:endParaRPr lang="ru-RU"/>
        </a:p>
      </dgm:t>
    </dgm:pt>
    <dgm:pt modelId="{CDC8CF59-739F-4E9D-B19A-96948C4CDAC0}" type="sibTrans" cxnId="{3AB9D8CA-4CCC-4D14-972D-0A860437337A}">
      <dgm:prSet/>
      <dgm:spPr/>
      <dgm:t>
        <a:bodyPr/>
        <a:lstStyle/>
        <a:p>
          <a:endParaRPr lang="ru-RU"/>
        </a:p>
      </dgm:t>
    </dgm:pt>
    <dgm:pt modelId="{1C44DA1D-8EF8-4C77-931B-A01010467CEE}" type="pres">
      <dgm:prSet presAssocID="{C65DB892-554F-4BF9-B6C3-61BB354B8A6D}" presName="compositeShape" presStyleCnt="0">
        <dgm:presLayoutVars>
          <dgm:chMax val="7"/>
          <dgm:dir/>
          <dgm:resizeHandles val="exact"/>
        </dgm:presLayoutVars>
      </dgm:prSet>
      <dgm:spPr/>
    </dgm:pt>
    <dgm:pt modelId="{B4B36CF6-F219-41A1-ABC8-5FF68668A99F}" type="pres">
      <dgm:prSet presAssocID="{1F909B28-BD9A-48AF-B9CA-F248427BA63E}" presName="circ1" presStyleLbl="vennNode1" presStyleIdx="0" presStyleCnt="3"/>
      <dgm:spPr/>
      <dgm:t>
        <a:bodyPr/>
        <a:lstStyle/>
        <a:p>
          <a:endParaRPr lang="ru-RU"/>
        </a:p>
      </dgm:t>
    </dgm:pt>
    <dgm:pt modelId="{A543F807-C07A-465F-A0AC-60D4DAFB97CC}" type="pres">
      <dgm:prSet presAssocID="{1F909B28-BD9A-48AF-B9CA-F248427BA63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14D77C-6280-489C-AD5F-6936F347DB97}" type="pres">
      <dgm:prSet presAssocID="{C03E502C-26C9-4BBD-93CC-FF2A0CD89D8E}" presName="circ2" presStyleLbl="vennNode1" presStyleIdx="1" presStyleCnt="3"/>
      <dgm:spPr/>
      <dgm:t>
        <a:bodyPr/>
        <a:lstStyle/>
        <a:p>
          <a:endParaRPr lang="ru-RU"/>
        </a:p>
      </dgm:t>
    </dgm:pt>
    <dgm:pt modelId="{435462C6-0A0B-4D37-83BF-D77B412C51B7}" type="pres">
      <dgm:prSet presAssocID="{C03E502C-26C9-4BBD-93CC-FF2A0CD89D8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7D864B-195F-428F-BF99-9FF12762AF96}" type="pres">
      <dgm:prSet presAssocID="{4DFBE83D-D19E-4F2C-B37C-9D2AB3C5072A}" presName="circ3" presStyleLbl="vennNode1" presStyleIdx="2" presStyleCnt="3"/>
      <dgm:spPr/>
      <dgm:t>
        <a:bodyPr/>
        <a:lstStyle/>
        <a:p>
          <a:endParaRPr lang="ru-RU"/>
        </a:p>
      </dgm:t>
    </dgm:pt>
    <dgm:pt modelId="{F86E106A-1C3C-41D9-AAB9-679EDAFBE14A}" type="pres">
      <dgm:prSet presAssocID="{4DFBE83D-D19E-4F2C-B37C-9D2AB3C5072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3581FE-CF45-4DDF-ABC5-463E5FF70B50}" type="presOf" srcId="{C03E502C-26C9-4BBD-93CC-FF2A0CD89D8E}" destId="{0C14D77C-6280-489C-AD5F-6936F347DB97}" srcOrd="0" destOrd="0" presId="urn:microsoft.com/office/officeart/2005/8/layout/venn1"/>
    <dgm:cxn modelId="{3AB9D8CA-4CCC-4D14-972D-0A860437337A}" srcId="{C65DB892-554F-4BF9-B6C3-61BB354B8A6D}" destId="{4DFBE83D-D19E-4F2C-B37C-9D2AB3C5072A}" srcOrd="2" destOrd="0" parTransId="{69B0A2D3-1A6B-40B4-BC5C-62368EF07B6C}" sibTransId="{CDC8CF59-739F-4E9D-B19A-96948C4CDAC0}"/>
    <dgm:cxn modelId="{F77A3E29-C606-44AA-A10E-8CE757304929}" srcId="{C65DB892-554F-4BF9-B6C3-61BB354B8A6D}" destId="{1F909B28-BD9A-48AF-B9CA-F248427BA63E}" srcOrd="0" destOrd="0" parTransId="{C6016E85-BA20-410B-8C8F-8F3E055B75C6}" sibTransId="{DCFB5854-DCAE-40FA-9C18-5B4254F85476}"/>
    <dgm:cxn modelId="{18C6763D-AAA8-4ED6-80BD-640EF5F12235}" type="presOf" srcId="{4DFBE83D-D19E-4F2C-B37C-9D2AB3C5072A}" destId="{6B7D864B-195F-428F-BF99-9FF12762AF96}" srcOrd="0" destOrd="0" presId="urn:microsoft.com/office/officeart/2005/8/layout/venn1"/>
    <dgm:cxn modelId="{6D9CE7C5-9CDB-4760-977B-0773A1831AA6}" type="presOf" srcId="{4DFBE83D-D19E-4F2C-B37C-9D2AB3C5072A}" destId="{F86E106A-1C3C-41D9-AAB9-679EDAFBE14A}" srcOrd="1" destOrd="0" presId="urn:microsoft.com/office/officeart/2005/8/layout/venn1"/>
    <dgm:cxn modelId="{24EB0E84-C793-4598-84CB-F04EA309D6F7}" srcId="{C65DB892-554F-4BF9-B6C3-61BB354B8A6D}" destId="{C03E502C-26C9-4BBD-93CC-FF2A0CD89D8E}" srcOrd="1" destOrd="0" parTransId="{65030367-9937-4505-A0A2-3D01386D120F}" sibTransId="{414A4D77-845F-4502-9D4E-DDB105465A69}"/>
    <dgm:cxn modelId="{6D823CA4-3F82-4859-BEB6-0B988F44909E}" type="presOf" srcId="{1F909B28-BD9A-48AF-B9CA-F248427BA63E}" destId="{A543F807-C07A-465F-A0AC-60D4DAFB97CC}" srcOrd="1" destOrd="0" presId="urn:microsoft.com/office/officeart/2005/8/layout/venn1"/>
    <dgm:cxn modelId="{6E9A4FE9-E045-4B75-9E28-E5C0FED8C56A}" type="presOf" srcId="{C65DB892-554F-4BF9-B6C3-61BB354B8A6D}" destId="{1C44DA1D-8EF8-4C77-931B-A01010467CEE}" srcOrd="0" destOrd="0" presId="urn:microsoft.com/office/officeart/2005/8/layout/venn1"/>
    <dgm:cxn modelId="{29EED07D-C093-4427-B9C4-69A0B1128AD8}" type="presOf" srcId="{C03E502C-26C9-4BBD-93CC-FF2A0CD89D8E}" destId="{435462C6-0A0B-4D37-83BF-D77B412C51B7}" srcOrd="1" destOrd="0" presId="urn:microsoft.com/office/officeart/2005/8/layout/venn1"/>
    <dgm:cxn modelId="{186EDBA4-D28D-4575-B10C-69E5A44FF0F1}" type="presOf" srcId="{1F909B28-BD9A-48AF-B9CA-F248427BA63E}" destId="{B4B36CF6-F219-41A1-ABC8-5FF68668A99F}" srcOrd="0" destOrd="0" presId="urn:microsoft.com/office/officeart/2005/8/layout/venn1"/>
    <dgm:cxn modelId="{3DD1CA61-5C50-457C-B7D6-56ACC295318B}" type="presParOf" srcId="{1C44DA1D-8EF8-4C77-931B-A01010467CEE}" destId="{B4B36CF6-F219-41A1-ABC8-5FF68668A99F}" srcOrd="0" destOrd="0" presId="urn:microsoft.com/office/officeart/2005/8/layout/venn1"/>
    <dgm:cxn modelId="{D5BD1E28-42E1-4961-AAF1-D62623217DCB}" type="presParOf" srcId="{1C44DA1D-8EF8-4C77-931B-A01010467CEE}" destId="{A543F807-C07A-465F-A0AC-60D4DAFB97CC}" srcOrd="1" destOrd="0" presId="urn:microsoft.com/office/officeart/2005/8/layout/venn1"/>
    <dgm:cxn modelId="{B864728B-B1E2-4CEE-A157-AF8E46075F0D}" type="presParOf" srcId="{1C44DA1D-8EF8-4C77-931B-A01010467CEE}" destId="{0C14D77C-6280-489C-AD5F-6936F347DB97}" srcOrd="2" destOrd="0" presId="urn:microsoft.com/office/officeart/2005/8/layout/venn1"/>
    <dgm:cxn modelId="{02F6DD09-FC9A-4852-B799-74FF271DBEDF}" type="presParOf" srcId="{1C44DA1D-8EF8-4C77-931B-A01010467CEE}" destId="{435462C6-0A0B-4D37-83BF-D77B412C51B7}" srcOrd="3" destOrd="0" presId="urn:microsoft.com/office/officeart/2005/8/layout/venn1"/>
    <dgm:cxn modelId="{9EBB64C7-7F2B-4BE8-B7E1-AB7E35E3A716}" type="presParOf" srcId="{1C44DA1D-8EF8-4C77-931B-A01010467CEE}" destId="{6B7D864B-195F-428F-BF99-9FF12762AF96}" srcOrd="4" destOrd="0" presId="urn:microsoft.com/office/officeart/2005/8/layout/venn1"/>
    <dgm:cxn modelId="{AE64A215-8BE4-4BA8-8A32-6E1D0C86A84B}" type="presParOf" srcId="{1C44DA1D-8EF8-4C77-931B-A01010467CEE}" destId="{F86E106A-1C3C-41D9-AAB9-679EDAFBE14A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E6D3D1-ADC8-44C3-9B4D-BBE5FC93A8E8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AA9505-CED9-430E-A2D1-000A7613C3B2}">
      <dgm:prSet phldrT="[Текст]"/>
      <dgm:spPr/>
      <dgm:t>
        <a:bodyPr/>
        <a:lstStyle/>
        <a:p>
          <a:r>
            <a:rPr lang="ru-RU" dirty="0" smtClean="0"/>
            <a:t>Витамины С, В1, В6, </a:t>
          </a:r>
          <a:r>
            <a:rPr lang="ru-RU" dirty="0" err="1" smtClean="0"/>
            <a:t>фолиевая</a:t>
          </a:r>
          <a:r>
            <a:rPr lang="ru-RU" dirty="0" smtClean="0"/>
            <a:t> кислота, бета-каротин</a:t>
          </a:r>
          <a:endParaRPr lang="ru-RU" dirty="0"/>
        </a:p>
      </dgm:t>
    </dgm:pt>
    <dgm:pt modelId="{E1C2DD8B-A6B1-490A-90BB-470322CA3399}" type="parTrans" cxnId="{4EA5EF4F-5D0E-4A2E-BAD7-1841BE580245}">
      <dgm:prSet/>
      <dgm:spPr/>
      <dgm:t>
        <a:bodyPr/>
        <a:lstStyle/>
        <a:p>
          <a:endParaRPr lang="ru-RU"/>
        </a:p>
      </dgm:t>
    </dgm:pt>
    <dgm:pt modelId="{B777FFDC-F0F5-4D98-BE22-8D127A564308}" type="sibTrans" cxnId="{4EA5EF4F-5D0E-4A2E-BAD7-1841BE580245}">
      <dgm:prSet/>
      <dgm:spPr/>
      <dgm:t>
        <a:bodyPr/>
        <a:lstStyle/>
        <a:p>
          <a:endParaRPr lang="ru-RU"/>
        </a:p>
      </dgm:t>
    </dgm:pt>
    <dgm:pt modelId="{264FA156-2C44-4014-9311-2AAEC3427A9E}">
      <dgm:prSet phldrT="[Текст]"/>
      <dgm:spPr/>
      <dgm:t>
        <a:bodyPr/>
        <a:lstStyle/>
        <a:p>
          <a:r>
            <a:rPr lang="ru-RU" dirty="0" err="1" smtClean="0"/>
            <a:t>Минеральне</a:t>
          </a:r>
          <a:r>
            <a:rPr lang="ru-RU" dirty="0" smtClean="0"/>
            <a:t> вещества: кальций, натрий, </a:t>
          </a:r>
          <a:r>
            <a:rPr lang="ru-RU" dirty="0" smtClean="0"/>
            <a:t>калий; </a:t>
          </a:r>
          <a:r>
            <a:rPr lang="ru-RU" dirty="0" smtClean="0"/>
            <a:t>Микроэлементы: йод, фтор, селен, цинк, железо</a:t>
          </a:r>
          <a:endParaRPr lang="ru-RU" dirty="0"/>
        </a:p>
      </dgm:t>
    </dgm:pt>
    <dgm:pt modelId="{0662C5AB-9814-415F-BC40-FBBC682B9136}" type="parTrans" cxnId="{78BDB69D-84C2-4E5A-98DB-89739F0FE4C4}">
      <dgm:prSet/>
      <dgm:spPr/>
      <dgm:t>
        <a:bodyPr/>
        <a:lstStyle/>
        <a:p>
          <a:endParaRPr lang="ru-RU"/>
        </a:p>
      </dgm:t>
    </dgm:pt>
    <dgm:pt modelId="{22022371-208C-4A28-947E-10D9C790B62F}" type="sibTrans" cxnId="{78BDB69D-84C2-4E5A-98DB-89739F0FE4C4}">
      <dgm:prSet/>
      <dgm:spPr/>
      <dgm:t>
        <a:bodyPr/>
        <a:lstStyle/>
        <a:p>
          <a:endParaRPr lang="ru-RU"/>
        </a:p>
      </dgm:t>
    </dgm:pt>
    <dgm:pt modelId="{73478617-70FF-4526-B061-6A52E7A33F8B}">
      <dgm:prSet phldrT="[Текст]"/>
      <dgm:spPr/>
      <dgm:t>
        <a:bodyPr/>
        <a:lstStyle/>
        <a:p>
          <a:r>
            <a:rPr lang="ru-RU" dirty="0" smtClean="0"/>
            <a:t>Пищевые волокна, полиненасыщенные жирные кислоты</a:t>
          </a:r>
        </a:p>
      </dgm:t>
    </dgm:pt>
    <dgm:pt modelId="{7FB66EC5-DC9B-465F-BEC9-166A76EC8F32}" type="parTrans" cxnId="{187FB0AD-00A9-49D5-B022-3A984F019DE1}">
      <dgm:prSet/>
      <dgm:spPr/>
      <dgm:t>
        <a:bodyPr/>
        <a:lstStyle/>
        <a:p>
          <a:endParaRPr lang="ru-RU"/>
        </a:p>
      </dgm:t>
    </dgm:pt>
    <dgm:pt modelId="{DF16C991-D216-493E-94DD-A88B4F8A9860}" type="sibTrans" cxnId="{187FB0AD-00A9-49D5-B022-3A984F019DE1}">
      <dgm:prSet/>
      <dgm:spPr/>
      <dgm:t>
        <a:bodyPr/>
        <a:lstStyle/>
        <a:p>
          <a:endParaRPr lang="ru-RU"/>
        </a:p>
      </dgm:t>
    </dgm:pt>
    <dgm:pt modelId="{F2ACE1B6-6989-4FA0-BCAE-EACED734812C}" type="pres">
      <dgm:prSet presAssocID="{77E6D3D1-ADC8-44C3-9B4D-BBE5FC93A8E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5BCD0E-0F8F-4649-A065-ABACC9915E40}" type="pres">
      <dgm:prSet presAssocID="{88AA9505-CED9-430E-A2D1-000A7613C3B2}" presName="comp" presStyleCnt="0"/>
      <dgm:spPr/>
    </dgm:pt>
    <dgm:pt modelId="{7AD31EE8-8673-4EAB-BB0D-5DE3E0B6F81C}" type="pres">
      <dgm:prSet presAssocID="{88AA9505-CED9-430E-A2D1-000A7613C3B2}" presName="box" presStyleLbl="node1" presStyleIdx="0" presStyleCnt="3"/>
      <dgm:spPr/>
      <dgm:t>
        <a:bodyPr/>
        <a:lstStyle/>
        <a:p>
          <a:endParaRPr lang="ru-RU"/>
        </a:p>
      </dgm:t>
    </dgm:pt>
    <dgm:pt modelId="{43201630-D924-4419-9DF7-E73723F47A56}" type="pres">
      <dgm:prSet presAssocID="{88AA9505-CED9-430E-A2D1-000A7613C3B2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A2FD3D2-18F6-47EE-B442-3E8DFDA52BC1}" type="pres">
      <dgm:prSet presAssocID="{88AA9505-CED9-430E-A2D1-000A7613C3B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5C4126-664C-45C6-B470-20531FAB60FE}" type="pres">
      <dgm:prSet presAssocID="{B777FFDC-F0F5-4D98-BE22-8D127A564308}" presName="spacer" presStyleCnt="0"/>
      <dgm:spPr/>
    </dgm:pt>
    <dgm:pt modelId="{6E93BD7E-68C9-4EED-9B51-002D2B8EB2DF}" type="pres">
      <dgm:prSet presAssocID="{264FA156-2C44-4014-9311-2AAEC3427A9E}" presName="comp" presStyleCnt="0"/>
      <dgm:spPr/>
    </dgm:pt>
    <dgm:pt modelId="{3165B57D-7CA7-4B2D-9CB1-5F0C91616197}" type="pres">
      <dgm:prSet presAssocID="{264FA156-2C44-4014-9311-2AAEC3427A9E}" presName="box" presStyleLbl="node1" presStyleIdx="1" presStyleCnt="3"/>
      <dgm:spPr/>
      <dgm:t>
        <a:bodyPr/>
        <a:lstStyle/>
        <a:p>
          <a:endParaRPr lang="ru-RU"/>
        </a:p>
      </dgm:t>
    </dgm:pt>
    <dgm:pt modelId="{439EADCC-EA27-44C5-B411-8F65427BA6F2}" type="pres">
      <dgm:prSet presAssocID="{264FA156-2C44-4014-9311-2AAEC3427A9E}" presName="img" presStyleLbl="fgImgPlace1" presStyleIdx="1" presStyleCnt="3" custLinFactNeighborX="-2569" custLinFactNeighborY="388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E73D0A4-57A5-4C59-9E26-F5D72C034C36}" type="pres">
      <dgm:prSet presAssocID="{264FA156-2C44-4014-9311-2AAEC3427A9E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6F9376-8EF2-421F-8932-B77EF8630320}" type="pres">
      <dgm:prSet presAssocID="{22022371-208C-4A28-947E-10D9C790B62F}" presName="spacer" presStyleCnt="0"/>
      <dgm:spPr/>
    </dgm:pt>
    <dgm:pt modelId="{C0719338-1BC4-4849-B53B-0275BE23B9F7}" type="pres">
      <dgm:prSet presAssocID="{73478617-70FF-4526-B061-6A52E7A33F8B}" presName="comp" presStyleCnt="0"/>
      <dgm:spPr/>
    </dgm:pt>
    <dgm:pt modelId="{8E01385D-3C9C-4ECA-9DF8-4ACB8422C484}" type="pres">
      <dgm:prSet presAssocID="{73478617-70FF-4526-B061-6A52E7A33F8B}" presName="box" presStyleLbl="node1" presStyleIdx="2" presStyleCnt="3"/>
      <dgm:spPr/>
      <dgm:t>
        <a:bodyPr/>
        <a:lstStyle/>
        <a:p>
          <a:endParaRPr lang="ru-RU"/>
        </a:p>
      </dgm:t>
    </dgm:pt>
    <dgm:pt modelId="{A7456848-FBF1-4195-B39A-BCBBB81B2A24}" type="pres">
      <dgm:prSet presAssocID="{73478617-70FF-4526-B061-6A52E7A33F8B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D914011-7107-40E8-93B9-6783B960030C}" type="pres">
      <dgm:prSet presAssocID="{73478617-70FF-4526-B061-6A52E7A33F8B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2ACBE8-592B-449D-9F9D-A550DFB53819}" type="presOf" srcId="{73478617-70FF-4526-B061-6A52E7A33F8B}" destId="{8E01385D-3C9C-4ECA-9DF8-4ACB8422C484}" srcOrd="0" destOrd="0" presId="urn:microsoft.com/office/officeart/2005/8/layout/vList4"/>
    <dgm:cxn modelId="{E39F5ED5-1797-48F9-B74C-9E7A887FA577}" type="presOf" srcId="{73478617-70FF-4526-B061-6A52E7A33F8B}" destId="{9D914011-7107-40E8-93B9-6783B960030C}" srcOrd="1" destOrd="0" presId="urn:microsoft.com/office/officeart/2005/8/layout/vList4"/>
    <dgm:cxn modelId="{187FB0AD-00A9-49D5-B022-3A984F019DE1}" srcId="{77E6D3D1-ADC8-44C3-9B4D-BBE5FC93A8E8}" destId="{73478617-70FF-4526-B061-6A52E7A33F8B}" srcOrd="2" destOrd="0" parTransId="{7FB66EC5-DC9B-465F-BEC9-166A76EC8F32}" sibTransId="{DF16C991-D216-493E-94DD-A88B4F8A9860}"/>
    <dgm:cxn modelId="{78BDB69D-84C2-4E5A-98DB-89739F0FE4C4}" srcId="{77E6D3D1-ADC8-44C3-9B4D-BBE5FC93A8E8}" destId="{264FA156-2C44-4014-9311-2AAEC3427A9E}" srcOrd="1" destOrd="0" parTransId="{0662C5AB-9814-415F-BC40-FBBC682B9136}" sibTransId="{22022371-208C-4A28-947E-10D9C790B62F}"/>
    <dgm:cxn modelId="{1C021810-E90C-4F37-A15A-E584C4E7F1B6}" type="presOf" srcId="{264FA156-2C44-4014-9311-2AAEC3427A9E}" destId="{3165B57D-7CA7-4B2D-9CB1-5F0C91616197}" srcOrd="0" destOrd="0" presId="urn:microsoft.com/office/officeart/2005/8/layout/vList4"/>
    <dgm:cxn modelId="{A45A1CBA-19D1-4964-A470-34767884849D}" type="presOf" srcId="{88AA9505-CED9-430E-A2D1-000A7613C3B2}" destId="{0A2FD3D2-18F6-47EE-B442-3E8DFDA52BC1}" srcOrd="1" destOrd="0" presId="urn:microsoft.com/office/officeart/2005/8/layout/vList4"/>
    <dgm:cxn modelId="{46CCD276-C7AE-435D-BCFD-9A111B21C884}" type="presOf" srcId="{77E6D3D1-ADC8-44C3-9B4D-BBE5FC93A8E8}" destId="{F2ACE1B6-6989-4FA0-BCAE-EACED734812C}" srcOrd="0" destOrd="0" presId="urn:microsoft.com/office/officeart/2005/8/layout/vList4"/>
    <dgm:cxn modelId="{4EA5EF4F-5D0E-4A2E-BAD7-1841BE580245}" srcId="{77E6D3D1-ADC8-44C3-9B4D-BBE5FC93A8E8}" destId="{88AA9505-CED9-430E-A2D1-000A7613C3B2}" srcOrd="0" destOrd="0" parTransId="{E1C2DD8B-A6B1-490A-90BB-470322CA3399}" sibTransId="{B777FFDC-F0F5-4D98-BE22-8D127A564308}"/>
    <dgm:cxn modelId="{6246C7F1-F319-40A2-A798-03847D14A482}" type="presOf" srcId="{264FA156-2C44-4014-9311-2AAEC3427A9E}" destId="{5E73D0A4-57A5-4C59-9E26-F5D72C034C36}" srcOrd="1" destOrd="0" presId="urn:microsoft.com/office/officeart/2005/8/layout/vList4"/>
    <dgm:cxn modelId="{D5C2193E-8BE5-4245-81C1-17D71BE81A5A}" type="presOf" srcId="{88AA9505-CED9-430E-A2D1-000A7613C3B2}" destId="{7AD31EE8-8673-4EAB-BB0D-5DE3E0B6F81C}" srcOrd="0" destOrd="0" presId="urn:microsoft.com/office/officeart/2005/8/layout/vList4"/>
    <dgm:cxn modelId="{3423ECBD-05BA-419C-A9D8-58478246EACE}" type="presParOf" srcId="{F2ACE1B6-6989-4FA0-BCAE-EACED734812C}" destId="{935BCD0E-0F8F-4649-A065-ABACC9915E40}" srcOrd="0" destOrd="0" presId="urn:microsoft.com/office/officeart/2005/8/layout/vList4"/>
    <dgm:cxn modelId="{CB012638-52A0-4486-A972-91BACBCF6B06}" type="presParOf" srcId="{935BCD0E-0F8F-4649-A065-ABACC9915E40}" destId="{7AD31EE8-8673-4EAB-BB0D-5DE3E0B6F81C}" srcOrd="0" destOrd="0" presId="urn:microsoft.com/office/officeart/2005/8/layout/vList4"/>
    <dgm:cxn modelId="{C16F39A9-1372-4C59-B815-6D264161EF9C}" type="presParOf" srcId="{935BCD0E-0F8F-4649-A065-ABACC9915E40}" destId="{43201630-D924-4419-9DF7-E73723F47A56}" srcOrd="1" destOrd="0" presId="urn:microsoft.com/office/officeart/2005/8/layout/vList4"/>
    <dgm:cxn modelId="{6E6FB66C-3520-4834-8903-C54B533DC465}" type="presParOf" srcId="{935BCD0E-0F8F-4649-A065-ABACC9915E40}" destId="{0A2FD3D2-18F6-47EE-B442-3E8DFDA52BC1}" srcOrd="2" destOrd="0" presId="urn:microsoft.com/office/officeart/2005/8/layout/vList4"/>
    <dgm:cxn modelId="{5D8F4AA9-E86B-4286-8078-140BFF299F05}" type="presParOf" srcId="{F2ACE1B6-6989-4FA0-BCAE-EACED734812C}" destId="{585C4126-664C-45C6-B470-20531FAB60FE}" srcOrd="1" destOrd="0" presId="urn:microsoft.com/office/officeart/2005/8/layout/vList4"/>
    <dgm:cxn modelId="{C140F106-83EB-48E8-A52A-4817600B366A}" type="presParOf" srcId="{F2ACE1B6-6989-4FA0-BCAE-EACED734812C}" destId="{6E93BD7E-68C9-4EED-9B51-002D2B8EB2DF}" srcOrd="2" destOrd="0" presId="urn:microsoft.com/office/officeart/2005/8/layout/vList4"/>
    <dgm:cxn modelId="{DD7758AE-4B31-49C8-8DB4-CC67C065D094}" type="presParOf" srcId="{6E93BD7E-68C9-4EED-9B51-002D2B8EB2DF}" destId="{3165B57D-7CA7-4B2D-9CB1-5F0C91616197}" srcOrd="0" destOrd="0" presId="urn:microsoft.com/office/officeart/2005/8/layout/vList4"/>
    <dgm:cxn modelId="{14E5E471-C79C-4906-843E-DB1BC2B60B14}" type="presParOf" srcId="{6E93BD7E-68C9-4EED-9B51-002D2B8EB2DF}" destId="{439EADCC-EA27-44C5-B411-8F65427BA6F2}" srcOrd="1" destOrd="0" presId="urn:microsoft.com/office/officeart/2005/8/layout/vList4"/>
    <dgm:cxn modelId="{68C15412-6167-41C8-8FCD-820B5952E44F}" type="presParOf" srcId="{6E93BD7E-68C9-4EED-9B51-002D2B8EB2DF}" destId="{5E73D0A4-57A5-4C59-9E26-F5D72C034C36}" srcOrd="2" destOrd="0" presId="urn:microsoft.com/office/officeart/2005/8/layout/vList4"/>
    <dgm:cxn modelId="{7E75789D-4CFE-45DC-B54C-749B8B553B93}" type="presParOf" srcId="{F2ACE1B6-6989-4FA0-BCAE-EACED734812C}" destId="{2F6F9376-8EF2-421F-8932-B77EF8630320}" srcOrd="3" destOrd="0" presId="urn:microsoft.com/office/officeart/2005/8/layout/vList4"/>
    <dgm:cxn modelId="{98E03D28-EED5-4AF2-92D5-BD6DF797DA6F}" type="presParOf" srcId="{F2ACE1B6-6989-4FA0-BCAE-EACED734812C}" destId="{C0719338-1BC4-4849-B53B-0275BE23B9F7}" srcOrd="4" destOrd="0" presId="urn:microsoft.com/office/officeart/2005/8/layout/vList4"/>
    <dgm:cxn modelId="{E8E271C6-9EC1-43DD-8418-F6F5345153CD}" type="presParOf" srcId="{C0719338-1BC4-4849-B53B-0275BE23B9F7}" destId="{8E01385D-3C9C-4ECA-9DF8-4ACB8422C484}" srcOrd="0" destOrd="0" presId="urn:microsoft.com/office/officeart/2005/8/layout/vList4"/>
    <dgm:cxn modelId="{245EF0B5-CEBD-4EB1-A260-F1E9D240CDF2}" type="presParOf" srcId="{C0719338-1BC4-4849-B53B-0275BE23B9F7}" destId="{A7456848-FBF1-4195-B39A-BCBBB81B2A24}" srcOrd="1" destOrd="0" presId="urn:microsoft.com/office/officeart/2005/8/layout/vList4"/>
    <dgm:cxn modelId="{0E799F5D-952B-4461-A77D-D7EA3F965A49}" type="presParOf" srcId="{C0719338-1BC4-4849-B53B-0275BE23B9F7}" destId="{9D914011-7107-40E8-93B9-6783B960030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7771903-4B50-4CCD-A09D-A70BF4B04636}">
      <dsp:nvSpPr>
        <dsp:cNvPr id="0" name=""/>
        <dsp:cNvSpPr/>
      </dsp:nvSpPr>
      <dsp:spPr>
        <a:xfrm>
          <a:off x="0" y="417218"/>
          <a:ext cx="7239000" cy="702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общая</a:t>
          </a:r>
          <a:endParaRPr lang="ru-RU" sz="3000" kern="1200" dirty="0"/>
        </a:p>
      </dsp:txBody>
      <dsp:txXfrm>
        <a:off x="0" y="417218"/>
        <a:ext cx="7239000" cy="702000"/>
      </dsp:txXfrm>
    </dsp:sp>
    <dsp:sp modelId="{8A459356-62BB-4ADA-A9C9-A54D35C46E24}">
      <dsp:nvSpPr>
        <dsp:cNvPr id="0" name=""/>
        <dsp:cNvSpPr/>
      </dsp:nvSpPr>
      <dsp:spPr>
        <a:xfrm>
          <a:off x="0" y="1119219"/>
          <a:ext cx="7239000" cy="130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9838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300" kern="1200" dirty="0" smtClean="0"/>
            <a:t>включает информацию  пище, продуктах, </a:t>
          </a:r>
          <a:r>
            <a:rPr lang="ru-RU" sz="2300" kern="1200" dirty="0" err="1" smtClean="0"/>
            <a:t>нутриентах</a:t>
          </a:r>
          <a:r>
            <a:rPr lang="ru-RU" sz="2300" kern="1200" dirty="0" smtClean="0"/>
            <a:t>, их видах, сведения о количестве пищевых веществ в продуктах и о метаболизме (витаминном, жировом, белковом и других).  </a:t>
          </a:r>
          <a:endParaRPr lang="ru-RU" sz="2300" kern="1200" dirty="0"/>
        </a:p>
      </dsp:txBody>
      <dsp:txXfrm>
        <a:off x="0" y="1119219"/>
        <a:ext cx="7239000" cy="1304100"/>
      </dsp:txXfrm>
    </dsp:sp>
    <dsp:sp modelId="{1C47D6B7-D484-4BC0-AB6E-207266B585DC}">
      <dsp:nvSpPr>
        <dsp:cNvPr id="0" name=""/>
        <dsp:cNvSpPr/>
      </dsp:nvSpPr>
      <dsp:spPr>
        <a:xfrm>
          <a:off x="0" y="2423319"/>
          <a:ext cx="7239000" cy="702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частная</a:t>
          </a:r>
          <a:endParaRPr lang="ru-RU" sz="3000" kern="1200" dirty="0"/>
        </a:p>
      </dsp:txBody>
      <dsp:txXfrm>
        <a:off x="0" y="2423319"/>
        <a:ext cx="7239000" cy="702000"/>
      </dsp:txXfrm>
    </dsp:sp>
    <dsp:sp modelId="{A80B2174-3CBE-48B2-96E7-5F3B75389EBB}">
      <dsp:nvSpPr>
        <dsp:cNvPr id="0" name=""/>
        <dsp:cNvSpPr/>
      </dsp:nvSpPr>
      <dsp:spPr>
        <a:xfrm>
          <a:off x="0" y="3125319"/>
          <a:ext cx="7239000" cy="130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9838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300" kern="1200" dirty="0" smtClean="0"/>
            <a:t>включает информацию  пище, продуктах, </a:t>
          </a:r>
          <a:r>
            <a:rPr lang="ru-RU" sz="2300" kern="1200" dirty="0" err="1" smtClean="0"/>
            <a:t>нутриентах</a:t>
          </a:r>
          <a:r>
            <a:rPr lang="ru-RU" sz="2300" kern="1200" dirty="0" smtClean="0"/>
            <a:t>, их видах, сведения о количестве пищевых веществ в продуктах и о метаболизме (витаминном, жировом, белковом и других).  </a:t>
          </a:r>
          <a:endParaRPr lang="ru-RU" sz="2300" kern="1200" dirty="0"/>
        </a:p>
      </dsp:txBody>
      <dsp:txXfrm>
        <a:off x="0" y="3125319"/>
        <a:ext cx="7239000" cy="13041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4B36CF6-F219-41A1-ABC8-5FF68668A99F}">
      <dsp:nvSpPr>
        <dsp:cNvPr id="0" name=""/>
        <dsp:cNvSpPr/>
      </dsp:nvSpPr>
      <dsp:spPr>
        <a:xfrm>
          <a:off x="1892141" y="74751"/>
          <a:ext cx="3588067" cy="35880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1" u="sng" kern="1200" dirty="0" err="1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Нутриенты</a:t>
          </a:r>
          <a:endParaRPr lang="ru-RU" sz="3200" b="1" i="1" u="sng" kern="1200" dirty="0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370550" y="702663"/>
        <a:ext cx="2631249" cy="1614630"/>
      </dsp:txXfrm>
    </dsp:sp>
    <dsp:sp modelId="{0C14D77C-6280-489C-AD5F-6936F347DB97}">
      <dsp:nvSpPr>
        <dsp:cNvPr id="0" name=""/>
        <dsp:cNvSpPr/>
      </dsp:nvSpPr>
      <dsp:spPr>
        <a:xfrm>
          <a:off x="3186835" y="2317293"/>
          <a:ext cx="3588067" cy="35880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Макронутриенты</a:t>
          </a:r>
          <a:r>
            <a:rPr lang="ru-RU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Б, Ж, У, макроэлементы</a:t>
          </a:r>
          <a:endParaRPr lang="ru-RU" sz="2200" kern="1200" dirty="0"/>
        </a:p>
      </dsp:txBody>
      <dsp:txXfrm>
        <a:off x="4284186" y="3244211"/>
        <a:ext cx="2152840" cy="1973437"/>
      </dsp:txXfrm>
    </dsp:sp>
    <dsp:sp modelId="{6B7D864B-195F-428F-BF99-9FF12762AF96}">
      <dsp:nvSpPr>
        <dsp:cNvPr id="0" name=""/>
        <dsp:cNvSpPr/>
      </dsp:nvSpPr>
      <dsp:spPr>
        <a:xfrm>
          <a:off x="597446" y="2317293"/>
          <a:ext cx="3588067" cy="35880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u="sng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Микронутриенты</a:t>
          </a:r>
          <a:r>
            <a:rPr lang="ru-RU" sz="1800" b="1" i="1" u="sng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Витамины, ферменты и др.</a:t>
          </a:r>
          <a:endParaRPr lang="ru-RU" sz="2000" kern="1200" dirty="0"/>
        </a:p>
      </dsp:txBody>
      <dsp:txXfrm>
        <a:off x="935323" y="3244211"/>
        <a:ext cx="2152840" cy="197343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D31EE8-8673-4EAB-BB0D-5DE3E0B6F81C}">
      <dsp:nvSpPr>
        <dsp:cNvPr id="0" name=""/>
        <dsp:cNvSpPr/>
      </dsp:nvSpPr>
      <dsp:spPr>
        <a:xfrm>
          <a:off x="0" y="0"/>
          <a:ext cx="7104112" cy="12925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Витамины С, В1, В6, </a:t>
          </a:r>
          <a:r>
            <a:rPr lang="ru-RU" sz="2700" kern="1200" dirty="0" err="1" smtClean="0"/>
            <a:t>фолиевая</a:t>
          </a:r>
          <a:r>
            <a:rPr lang="ru-RU" sz="2700" kern="1200" dirty="0" smtClean="0"/>
            <a:t> кислота, бета-каротин</a:t>
          </a:r>
          <a:endParaRPr lang="ru-RU" sz="2700" kern="1200" dirty="0"/>
        </a:p>
      </dsp:txBody>
      <dsp:txXfrm>
        <a:off x="1550072" y="0"/>
        <a:ext cx="5554039" cy="1292502"/>
      </dsp:txXfrm>
    </dsp:sp>
    <dsp:sp modelId="{43201630-D924-4419-9DF7-E73723F47A56}">
      <dsp:nvSpPr>
        <dsp:cNvPr id="0" name=""/>
        <dsp:cNvSpPr/>
      </dsp:nvSpPr>
      <dsp:spPr>
        <a:xfrm>
          <a:off x="129250" y="129250"/>
          <a:ext cx="1420822" cy="103400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65B57D-7CA7-4B2D-9CB1-5F0C91616197}">
      <dsp:nvSpPr>
        <dsp:cNvPr id="0" name=""/>
        <dsp:cNvSpPr/>
      </dsp:nvSpPr>
      <dsp:spPr>
        <a:xfrm>
          <a:off x="0" y="1421752"/>
          <a:ext cx="7104112" cy="12925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err="1" smtClean="0"/>
            <a:t>Минеральне</a:t>
          </a:r>
          <a:r>
            <a:rPr lang="ru-RU" sz="2700" kern="1200" dirty="0" smtClean="0"/>
            <a:t> вещества: кальций, натрий, </a:t>
          </a:r>
          <a:r>
            <a:rPr lang="ru-RU" sz="2700" kern="1200" dirty="0" smtClean="0"/>
            <a:t>калий; </a:t>
          </a:r>
          <a:r>
            <a:rPr lang="ru-RU" sz="2700" kern="1200" dirty="0" smtClean="0"/>
            <a:t>Микроэлементы: йод, фтор, селен, цинк, железо</a:t>
          </a:r>
          <a:endParaRPr lang="ru-RU" sz="2700" kern="1200" dirty="0"/>
        </a:p>
      </dsp:txBody>
      <dsp:txXfrm>
        <a:off x="1550072" y="1421752"/>
        <a:ext cx="5554039" cy="1292502"/>
      </dsp:txXfrm>
    </dsp:sp>
    <dsp:sp modelId="{439EADCC-EA27-44C5-B411-8F65427BA6F2}">
      <dsp:nvSpPr>
        <dsp:cNvPr id="0" name=""/>
        <dsp:cNvSpPr/>
      </dsp:nvSpPr>
      <dsp:spPr>
        <a:xfrm>
          <a:off x="92749" y="1555014"/>
          <a:ext cx="1420822" cy="103400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01385D-3C9C-4ECA-9DF8-4ACB8422C484}">
      <dsp:nvSpPr>
        <dsp:cNvPr id="0" name=""/>
        <dsp:cNvSpPr/>
      </dsp:nvSpPr>
      <dsp:spPr>
        <a:xfrm>
          <a:off x="0" y="2843505"/>
          <a:ext cx="7104112" cy="12925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Пищевые волокна, полиненасыщенные жирные кислоты</a:t>
          </a:r>
        </a:p>
      </dsp:txBody>
      <dsp:txXfrm>
        <a:off x="1550072" y="2843505"/>
        <a:ext cx="5554039" cy="1292502"/>
      </dsp:txXfrm>
    </dsp:sp>
    <dsp:sp modelId="{A7456848-FBF1-4195-B39A-BCBBB81B2A24}">
      <dsp:nvSpPr>
        <dsp:cNvPr id="0" name=""/>
        <dsp:cNvSpPr/>
      </dsp:nvSpPr>
      <dsp:spPr>
        <a:xfrm>
          <a:off x="129250" y="2972755"/>
          <a:ext cx="1420822" cy="103400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2EB5799-40A9-4A84-8AB1-B2F7802D5979}" type="datetimeFigureOut">
              <a:rPr lang="ru-RU" smtClean="0"/>
              <a:pPr/>
              <a:t>14.12.2014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97BB6B9-59B4-49F0-94F8-4C2C37F81B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EB5799-40A9-4A84-8AB1-B2F7802D5979}" type="datetimeFigureOut">
              <a:rPr lang="ru-RU" smtClean="0"/>
              <a:pPr/>
              <a:t>14.12.2014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7BB6B9-59B4-49F0-94F8-4C2C37F81B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2EB5799-40A9-4A84-8AB1-B2F7802D5979}" type="datetimeFigureOut">
              <a:rPr lang="ru-RU" smtClean="0"/>
              <a:pPr/>
              <a:t>14.12.2014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297BB6B9-59B4-49F0-94F8-4C2C37F81B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EB5799-40A9-4A84-8AB1-B2F7802D5979}" type="datetimeFigureOut">
              <a:rPr lang="ru-RU" smtClean="0"/>
              <a:pPr/>
              <a:t>14.12.2014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7BB6B9-59B4-49F0-94F8-4C2C37F81B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EB5799-40A9-4A84-8AB1-B2F7802D5979}" type="datetimeFigureOut">
              <a:rPr lang="ru-RU" smtClean="0"/>
              <a:pPr/>
              <a:t>14.12.2014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7BB6B9-59B4-49F0-94F8-4C2C37F81B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EB5799-40A9-4A84-8AB1-B2F7802D5979}" type="datetimeFigureOut">
              <a:rPr lang="ru-RU" smtClean="0"/>
              <a:pPr/>
              <a:t>14.12.2014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7BB6B9-59B4-49F0-94F8-4C2C37F81B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2EB5799-40A9-4A84-8AB1-B2F7802D5979}" type="datetimeFigureOut">
              <a:rPr lang="ru-RU" smtClean="0"/>
              <a:pPr/>
              <a:t>14.12.2014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7BB6B9-59B4-49F0-94F8-4C2C37F81B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EB5799-40A9-4A84-8AB1-B2F7802D5979}" type="datetimeFigureOut">
              <a:rPr lang="ru-RU" smtClean="0"/>
              <a:pPr/>
              <a:t>14.12.2014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7BB6B9-59B4-49F0-94F8-4C2C37F81B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EB5799-40A9-4A84-8AB1-B2F7802D5979}" type="datetimeFigureOut">
              <a:rPr lang="ru-RU" smtClean="0"/>
              <a:pPr/>
              <a:t>14.12.2014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7BB6B9-59B4-49F0-94F8-4C2C37F81B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EB5799-40A9-4A84-8AB1-B2F7802D5979}" type="datetimeFigureOut">
              <a:rPr lang="ru-RU" smtClean="0"/>
              <a:pPr/>
              <a:t>14.12.2014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7BB6B9-59B4-49F0-94F8-4C2C37F81B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2EB5799-40A9-4A84-8AB1-B2F7802D5979}" type="datetimeFigureOut">
              <a:rPr lang="ru-RU" smtClean="0"/>
              <a:pPr/>
              <a:t>14.12.2014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97BB6B9-59B4-49F0-94F8-4C2C37F81B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2EB5799-40A9-4A84-8AB1-B2F7802D5979}" type="datetimeFigureOut">
              <a:rPr lang="ru-RU" smtClean="0"/>
              <a:pPr/>
              <a:t>14.12.2014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97BB6B9-59B4-49F0-94F8-4C2C37F81B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03848" y="2636912"/>
            <a:ext cx="5105400" cy="2868168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Оценка пищевого статуса при развитии адаптационной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резистентности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организма. Причины развития фактического дефицита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нутриентов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при отсутствии их расчетного алиментарного дефицита.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59832" y="5756752"/>
            <a:ext cx="5114778" cy="110124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Выполнила: 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Иванова Е.Ю.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426гр. Л.В.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95144"/>
            <a:ext cx="702027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1" u="sng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Пищевой статус человека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это такое состояние его структуры, функции и адаптационных резервов, которые сложились под влиянием предшествующего фактического питания.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Рисунок 2" descr="Технология определения вида (типа) пищевого статуса (показатели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121793"/>
            <a:ext cx="7584431" cy="4736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Клинические показатели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Зубы</a:t>
            </a:r>
          </a:p>
          <a:p>
            <a:pPr lvl="0"/>
            <a:r>
              <a:rPr lang="ru-RU" dirty="0" smtClean="0"/>
              <a:t>Глаза</a:t>
            </a:r>
          </a:p>
          <a:p>
            <a:pPr lvl="0"/>
            <a:r>
              <a:rPr lang="ru-RU" dirty="0" smtClean="0"/>
              <a:t>Губы</a:t>
            </a:r>
          </a:p>
          <a:p>
            <a:pPr lvl="0"/>
            <a:r>
              <a:rPr lang="ru-RU" dirty="0" smtClean="0"/>
              <a:t>Язык</a:t>
            </a:r>
          </a:p>
          <a:p>
            <a:pPr lvl="0"/>
            <a:r>
              <a:rPr lang="ru-RU" dirty="0" smtClean="0"/>
              <a:t>Десны</a:t>
            </a:r>
          </a:p>
          <a:p>
            <a:pPr lvl="0"/>
            <a:r>
              <a:rPr lang="ru-RU" dirty="0" smtClean="0"/>
              <a:t>Кожа</a:t>
            </a:r>
          </a:p>
          <a:p>
            <a:pPr lvl="0"/>
            <a:r>
              <a:rPr lang="ru-RU" dirty="0" smtClean="0"/>
              <a:t>Ногти</a:t>
            </a:r>
          </a:p>
          <a:p>
            <a:pPr lvl="0"/>
            <a:r>
              <a:rPr lang="ru-RU" dirty="0" err="1" smtClean="0"/>
              <a:t>Сердечно-сосудистая</a:t>
            </a:r>
            <a:r>
              <a:rPr lang="ru-RU" dirty="0" smtClean="0"/>
              <a:t> система</a:t>
            </a:r>
          </a:p>
          <a:p>
            <a:pPr lvl="0"/>
            <a:r>
              <a:rPr lang="ru-RU" dirty="0" smtClean="0"/>
              <a:t>Нервная система</a:t>
            </a:r>
          </a:p>
          <a:p>
            <a:pPr lvl="0"/>
            <a:r>
              <a:rPr lang="ru-RU" dirty="0" smtClean="0"/>
              <a:t>Опорно-двигательный аппарат</a:t>
            </a:r>
          </a:p>
          <a:p>
            <a:pPr lvl="0"/>
            <a:r>
              <a:rPr lang="ru-RU" dirty="0" smtClean="0"/>
              <a:t>ЖКТ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Показатели пищевого статуса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Измерение массы тела и роста</a:t>
            </a:r>
          </a:p>
          <a:p>
            <a:r>
              <a:rPr lang="ru-RU" dirty="0" smtClean="0"/>
              <a:t>Определение </a:t>
            </a:r>
            <a:r>
              <a:rPr lang="ru-RU" dirty="0" err="1" smtClean="0"/>
              <a:t>массо-ростового</a:t>
            </a:r>
            <a:r>
              <a:rPr lang="ru-RU" dirty="0" smtClean="0"/>
              <a:t> показателя</a:t>
            </a:r>
          </a:p>
          <a:p>
            <a:r>
              <a:rPr lang="ru-RU" dirty="0" smtClean="0"/>
              <a:t>Измерение толщины подкожно-жировой клетчатки</a:t>
            </a:r>
          </a:p>
          <a:p>
            <a:r>
              <a:rPr lang="ru-RU" dirty="0" smtClean="0"/>
              <a:t>Определение </a:t>
            </a:r>
            <a:r>
              <a:rPr lang="ru-RU" dirty="0" err="1" smtClean="0"/>
              <a:t>резистентности</a:t>
            </a:r>
            <a:r>
              <a:rPr lang="ru-RU" dirty="0" smtClean="0"/>
              <a:t> кожных капилляров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1" descr="Алгоритм изучения индивидуального питания и оценки пищевого статуса организ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812360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188640"/>
            <a:ext cx="3598026" cy="2448272"/>
          </a:xfrm>
        </p:spPr>
        <p:txBody>
          <a:bodyPr/>
          <a:lstStyle/>
          <a:p>
            <a:r>
              <a:rPr lang="ru-RU" dirty="0" err="1" smtClean="0">
                <a:solidFill>
                  <a:schemeClr val="accent3">
                    <a:lumMod val="75000"/>
                  </a:schemeClr>
                </a:solidFill>
              </a:rPr>
              <a:t>Массо-ростовой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 показатель (индекс </a:t>
            </a:r>
            <a:r>
              <a:rPr lang="ru-RU" dirty="0" err="1" smtClean="0">
                <a:solidFill>
                  <a:schemeClr val="accent3">
                    <a:lumMod val="75000"/>
                  </a:schemeClr>
                </a:solidFill>
              </a:rPr>
              <a:t>Кетле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)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148064" y="3356992"/>
            <a:ext cx="3995936" cy="1584176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ИК= масса(кг)/рост(см2)</a:t>
            </a:r>
            <a:endParaRPr lang="ru-RU" sz="3200" b="1" i="1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_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8061" r="806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Оценка ИМТ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РОСТ ВЕС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28700" y="1412776"/>
            <a:ext cx="6911990" cy="468719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692696"/>
            <a:ext cx="3429000" cy="4005064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Измерение толщины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подкожно-жирововй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клетчатки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 flipV="1">
            <a:off x="4644008" y="5203874"/>
            <a:ext cx="4174090" cy="2413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 descr="i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486" r="1248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Оценка результатов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I группа: нормальная (средняя) упитанность, когда отклонение от средних показателей толщины подкожно-жирового слоя не выходит за пределы колебаний в ±10.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II группа: повышенная (выше средней) упитанность, показатели превышают среднюю величину от 10 до 20.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III группа: высокая (признаки ожирения) упитанность, показатели превышают среднюю величину более чем на 20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IV группа: пониженная (ниже средней) упитанность, показатели отклоняются от средней величины в отрицательную сторону от 10 до 20.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V группа: низкая (признаки истощения) упитанность, показатели отклоняются от средней величины в отрицательную сторону более чем на 20.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Нутрициология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20040"/>
            <a:ext cx="7156648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850" y="476250"/>
          <a:ext cx="7372350" cy="5980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Наиболее часто встречающийся дефицит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микронутриентов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539552" y="1628800"/>
          <a:ext cx="7104112" cy="4136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Причины дефицита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нутриентов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каллорийности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рациона над уровнем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энергозатрат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что приводит к избыточной массе тела и ожирению среди детского (20%) и взрослого(55%) населения;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Избыточное потребление жира – более 35% калорийности;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Избыточное потребление сахара и поваренной соли;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Недостаточное потребление большинства витаминов групп В, С. Е,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каротиноидов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Недостаточное потребление минеральных веществ.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Последствия дефицита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нутриентов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Кариес;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Заболевания щитовидной железы;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Болезни сердца;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Заболевания ЖКТ;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Заболевания костно-мышечной системы;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Заболевания крови и др.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Профилактика дефицита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нутриентов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Соблюдение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каллорийности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продуктов и учет массы тела при выборе рациона.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Ограничение потребления жиров.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Увеличение в рационе количества фруктов, овощей, цельных зерен, бобовых, орехов в ежедневном меню.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Ограничение употребления простых углеводов(сахар, мед, сладкие газированные напитки).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Ограничение употребления поваренной соли, замена ее йодированной солью.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организма комплексом витаминов, антиоксидантов.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Консультирование с врачом по поводу диет.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404664"/>
            <a:ext cx="3526018" cy="4374232"/>
          </a:xfrm>
        </p:spPr>
        <p:txBody>
          <a:bodyPr>
            <a:normAutofit/>
            <a:scene3d>
              <a:camera prst="orthographicFront">
                <a:rot lat="0" lon="0" rev="300000"/>
              </a:camera>
              <a:lightRig rig="threePt" dir="t"/>
            </a:scene3d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580112" y="6237312"/>
            <a:ext cx="3021962" cy="73358"/>
          </a:xfrm>
        </p:spPr>
        <p:txBody>
          <a:bodyPr>
            <a:normAutofit fontScale="40000" lnSpcReduction="20000"/>
          </a:bodyPr>
          <a:lstStyle/>
          <a:p>
            <a:endParaRPr lang="ru-RU" dirty="0"/>
          </a:p>
        </p:txBody>
      </p:sp>
      <p:pic>
        <p:nvPicPr>
          <p:cNvPr id="5" name="Рисунок 4" descr="39009240_IMG_499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486" r="1248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294</TotalTime>
  <Words>446</Words>
  <Application>Microsoft Office PowerPoint</Application>
  <PresentationFormat>Экран (4:3)</PresentationFormat>
  <Paragraphs>69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Изящная</vt:lpstr>
      <vt:lpstr>Оценка пищевого статуса при развитии адаптационной резистентности организма. Причины развития фактического дефицита нутриентов при отсутствии их расчетного алиментарного дефицита. </vt:lpstr>
      <vt:lpstr>Слайд 2</vt:lpstr>
      <vt:lpstr>Клинические показатели</vt:lpstr>
      <vt:lpstr>Показатели пищевого статуса</vt:lpstr>
      <vt:lpstr>Слайд 5</vt:lpstr>
      <vt:lpstr>Массо-ростовой показатель (индекс Кетле)</vt:lpstr>
      <vt:lpstr>Оценка ИМТ</vt:lpstr>
      <vt:lpstr>Измерение толщины подкожно-жирововй клетчатки</vt:lpstr>
      <vt:lpstr>Оценка результатов</vt:lpstr>
      <vt:lpstr>Нутрициология</vt:lpstr>
      <vt:lpstr>Слайд 11</vt:lpstr>
      <vt:lpstr>Наиболее часто встречающийся дефицит микронутриентов</vt:lpstr>
      <vt:lpstr>Причины дефицита нутриентов</vt:lpstr>
      <vt:lpstr>Последствия дефицита нутриентов</vt:lpstr>
      <vt:lpstr>Профилактика дефицита нутриентов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пищевого статуса при развитии адаптационной резистентности организма. Причины развития фактического дефицита нутриентов при отсутствии их расчетного алиментарного дефицита.</dc:title>
  <dc:creator>1</dc:creator>
  <cp:lastModifiedBy>1</cp:lastModifiedBy>
  <cp:revision>30</cp:revision>
  <dcterms:created xsi:type="dcterms:W3CDTF">2014-12-13T12:54:20Z</dcterms:created>
  <dcterms:modified xsi:type="dcterms:W3CDTF">2014-12-14T12:02:25Z</dcterms:modified>
</cp:coreProperties>
</file>