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diagrams/quickStyle39.xml" ContentType="application/vnd.openxmlformats-officedocument.drawingml.diagramStyl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layout39.xml" ContentType="application/vnd.openxmlformats-officedocument.drawingml.diagramLayout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8.xml" ContentType="application/vnd.openxmlformats-officedocument.drawingml.diagramColors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drawing21.xml" ContentType="application/vnd.ms-office.drawingml.diagramDrawing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layout20.xml" ContentType="application/vnd.openxmlformats-officedocument.drawingml.diagramLayout+xml"/>
  <Override PartName="/ppt/diagrams/drawing3.xml" ContentType="application/vnd.ms-office.drawingml.diagramDrawing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33.xml" ContentType="application/vnd.openxmlformats-officedocument.presentationml.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36.xml" ContentType="application/vnd.openxmlformats-officedocument.drawingml.diagramStyle+xml"/>
  <Override PartName="/docProps/app.xml" ContentType="application/vnd.openxmlformats-officedocument.extended-properties+xml"/>
  <Override PartName="/ppt/diagrams/drawing37.xml" ContentType="application/vnd.ms-office.drawingml.diagramDrawing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quickStyle25.xml" ContentType="application/vnd.openxmlformats-officedocument.drawingml.diagramStyle+xml"/>
  <Override PartName="/ppt/diagrams/layout36.xml" ContentType="application/vnd.openxmlformats-officedocument.drawingml.diagramLayout+xml"/>
  <Override PartName="/ppt/diagrams/drawing15.xml" ContentType="application/vnd.ms-office.drawingml.diagramDrawing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colors39.xml" ContentType="application/vnd.openxmlformats-officedocument.drawingml.diagramColors+xml"/>
  <Override PartName="/ppt/diagrams/drawing8.xml" ContentType="application/vnd.ms-office.drawingml.diagramDrawing+xml"/>
  <Override PartName="/ppt/diagrams/drawing3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colors35.xml" ContentType="application/vnd.openxmlformats-officedocument.drawingml.diagramColors+xml"/>
  <Override PartName="/ppt/diagrams/drawing22.xml" ContentType="application/vnd.ms-office.drawingml.diagramDrawing+xml"/>
  <Override PartName="/ppt/diagrams/drawing40.xml" ContentType="application/vnd.ms-office.drawingml.diagramDrawing+xml"/>
  <Override PartName="/ppt/diagrams/drawing11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data40.xml" ContentType="application/vnd.openxmlformats-officedocument.drawingml.diagramData+xml"/>
  <Override PartName="/ppt/diagrams/drawing38.xml" ContentType="application/vnd.ms-office.drawingml.diagramDrawing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layout37.xml" ContentType="application/vnd.openxmlformats-officedocument.drawingml.diagramLayout+xml"/>
  <Override PartName="/ppt/diagrams/drawing16.xml" ContentType="application/vnd.ms-office.drawingml.diagramDrawing+xml"/>
  <Override PartName="/ppt/diagrams/drawing34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drawing23.xml" ContentType="application/vnd.ms-office.drawingml.diagramDrawing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diagrams/drawing30.xml" ContentType="application/vnd.ms-office.drawingml.diagramDrawing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diagrams/quickStyle38.xml" ContentType="application/vnd.openxmlformats-officedocument.drawingml.diagramStyle+xml"/>
  <Override PartName="/ppt/diagrams/drawing39.xml" ContentType="application/vnd.ms-office.drawingml.diagramDrawing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layout38.xml" ContentType="application/vnd.openxmlformats-officedocument.drawingml.diagramLayout+xml"/>
  <Override PartName="/ppt/diagrams/drawing28.xml" ContentType="application/vnd.ms-office.drawingml.diagramDrawing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34.xml" ContentType="application/vnd.openxmlformats-officedocument.drawingml.diagramLayout+xml"/>
  <Override PartName="/ppt/diagrams/colors37.xml" ContentType="application/vnd.openxmlformats-officedocument.drawingml.diagramColors+xml"/>
  <Override PartName="/ppt/diagrams/drawing13.xml" ContentType="application/vnd.ms-office.drawingml.diagramDrawing+xml"/>
  <Override PartName="/ppt/diagrams/drawing24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ata39.xml" ContentType="application/vnd.openxmlformats-officedocument.drawingml.diagramData+xml"/>
  <Override PartName="/ppt/diagrams/drawing31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drawing36.xml" ContentType="application/vnd.ms-office.drawingml.diagramDrawing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35.xml" ContentType="application/vnd.openxmlformats-officedocument.drawingml.diagramLayout+xml"/>
  <Override PartName="/ppt/diagrams/drawing14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29.xml" ContentType="application/vnd.openxmlformats-officedocument.drawingml.diagramStyle+xml"/>
  <Override PartName="/ppt/diagrams/drawing19.xml" ContentType="application/vnd.ms-office.drawingml.diagramDrawing+xml"/>
  <Override PartName="/ppt/tags/tag1.xml" ContentType="application/vnd.openxmlformats-officedocument.presentationml.tags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diagrams/layout18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0"/>
  </p:notesMasterIdLst>
  <p:sldIdLst>
    <p:sldId id="259" r:id="rId2"/>
    <p:sldId id="361" r:id="rId3"/>
    <p:sldId id="342" r:id="rId4"/>
    <p:sldId id="458" r:id="rId5"/>
    <p:sldId id="455" r:id="rId6"/>
    <p:sldId id="456" r:id="rId7"/>
    <p:sldId id="457" r:id="rId8"/>
    <p:sldId id="460" r:id="rId9"/>
    <p:sldId id="462" r:id="rId10"/>
    <p:sldId id="461" r:id="rId11"/>
    <p:sldId id="463" r:id="rId12"/>
    <p:sldId id="343" r:id="rId13"/>
    <p:sldId id="344" r:id="rId14"/>
    <p:sldId id="443" r:id="rId15"/>
    <p:sldId id="345" r:id="rId16"/>
    <p:sldId id="445" r:id="rId17"/>
    <p:sldId id="446" r:id="rId18"/>
    <p:sldId id="346" r:id="rId19"/>
    <p:sldId id="347" r:id="rId20"/>
    <p:sldId id="348" r:id="rId21"/>
    <p:sldId id="427" r:id="rId22"/>
    <p:sldId id="429" r:id="rId23"/>
    <p:sldId id="426" r:id="rId24"/>
    <p:sldId id="349" r:id="rId25"/>
    <p:sldId id="447" r:id="rId26"/>
    <p:sldId id="350" r:id="rId27"/>
    <p:sldId id="448" r:id="rId28"/>
    <p:sldId id="449" r:id="rId29"/>
    <p:sldId id="370" r:id="rId30"/>
    <p:sldId id="459" r:id="rId31"/>
    <p:sldId id="454" r:id="rId32"/>
    <p:sldId id="353" r:id="rId33"/>
    <p:sldId id="451" r:id="rId34"/>
    <p:sldId id="354" r:id="rId35"/>
    <p:sldId id="452" r:id="rId36"/>
    <p:sldId id="355" r:id="rId37"/>
    <p:sldId id="453" r:id="rId38"/>
    <p:sldId id="364" r:id="rId39"/>
  </p:sldIdLst>
  <p:sldSz cx="9144000" cy="6858000" type="screen4x3"/>
  <p:notesSz cx="6858000" cy="9144000"/>
  <p:custDataLst>
    <p:tags r:id="rId4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922" autoAdjust="0"/>
    <p:restoredTop sz="98757" autoAdjust="0"/>
  </p:normalViewPr>
  <p:slideViewPr>
    <p:cSldViewPr>
      <p:cViewPr>
        <p:scale>
          <a:sx n="66" d="100"/>
          <a:sy n="66" d="100"/>
        </p:scale>
        <p:origin x="-1518" y="-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hyperlink" Target="http://e-college.ru/xbooks/xbook004/book/index/predmetnyi.htm" TargetMode="External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2" Type="http://schemas.openxmlformats.org/officeDocument/2006/relationships/image" Target="../media/image321.png"/><Relationship Id="rId1" Type="http://schemas.openxmlformats.org/officeDocument/2006/relationships/image" Target="../media/image311.pn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hyperlink" Target="http://e-college.ru/xbooks/xbook004/book/index/predmetnyi.htm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0E69A1-C6AC-4CA0-8397-94CDEDC640DC}" type="doc">
      <dgm:prSet loTypeId="urn:microsoft.com/office/officeart/2005/8/layout/vList2" loCatId="list" qsTypeId="urn:microsoft.com/office/officeart/2005/8/quickstyle/3d3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BB8F8950-0731-4AC7-A24A-30001DDAC40E}">
      <dgm:prSet phldrT="[Текст]"/>
      <dgm:spPr/>
      <dgm:t>
        <a:bodyPr/>
        <a:lstStyle/>
        <a:p>
          <a:r>
            <a:rPr lang="ru-RU" dirty="0" smtClean="0"/>
            <a:t>Эпические поэмы</a:t>
          </a:r>
          <a:endParaRPr lang="ru-RU" dirty="0"/>
        </a:p>
      </dgm:t>
    </dgm:pt>
    <dgm:pt modelId="{46826D90-612C-4036-9902-C0608263D0C6}" type="parTrans" cxnId="{8BF91041-5D07-4E90-95BB-4943ACE630AB}">
      <dgm:prSet/>
      <dgm:spPr/>
      <dgm:t>
        <a:bodyPr/>
        <a:lstStyle/>
        <a:p>
          <a:endParaRPr lang="ru-RU"/>
        </a:p>
      </dgm:t>
    </dgm:pt>
    <dgm:pt modelId="{268B9D13-6B5D-41BB-B2BE-1985E19445BD}" type="sibTrans" cxnId="{8BF91041-5D07-4E90-95BB-4943ACE630AB}">
      <dgm:prSet/>
      <dgm:spPr/>
      <dgm:t>
        <a:bodyPr/>
        <a:lstStyle/>
        <a:p>
          <a:endParaRPr lang="ru-RU"/>
        </a:p>
      </dgm:t>
    </dgm:pt>
    <dgm:pt modelId="{C9FE5577-937E-4C81-B471-35CED3ABCBEF}">
      <dgm:prSet phldrT="[Текст]"/>
      <dgm:spPr/>
      <dgm:t>
        <a:bodyPr/>
        <a:lstStyle/>
        <a:p>
          <a:r>
            <a:rPr lang="ru-RU" dirty="0" smtClean="0"/>
            <a:t>приписываемые слепому сказителю Гомеру «Илиада» и «Одиссея»:</a:t>
          </a:r>
          <a:endParaRPr lang="ru-RU" dirty="0"/>
        </a:p>
      </dgm:t>
    </dgm:pt>
    <dgm:pt modelId="{2145A0AB-A3CF-4CB7-A3D1-D41FAA596962}" type="parTrans" cxnId="{39519A62-9BBC-45FC-A565-0BE6E9ADBC72}">
      <dgm:prSet/>
      <dgm:spPr/>
      <dgm:t>
        <a:bodyPr/>
        <a:lstStyle/>
        <a:p>
          <a:endParaRPr lang="ru-RU"/>
        </a:p>
      </dgm:t>
    </dgm:pt>
    <dgm:pt modelId="{555C198A-27EF-4305-BBC0-7DA2F4BD8EF2}" type="sibTrans" cxnId="{39519A62-9BBC-45FC-A565-0BE6E9ADBC72}">
      <dgm:prSet/>
      <dgm:spPr/>
      <dgm:t>
        <a:bodyPr/>
        <a:lstStyle/>
        <a:p>
          <a:endParaRPr lang="ru-RU"/>
        </a:p>
      </dgm:t>
    </dgm:pt>
    <dgm:pt modelId="{6EC1CD45-96A9-4567-80E5-DFC999C7BB9C}">
      <dgm:prSet phldrT="[Текст]"/>
      <dgm:spPr/>
      <dgm:t>
        <a:bodyPr/>
        <a:lstStyle/>
        <a:p>
          <a:r>
            <a:rPr lang="ru-RU" dirty="0" smtClean="0"/>
            <a:t> описание системы управления</a:t>
          </a:r>
          <a:endParaRPr lang="ru-RU" dirty="0"/>
        </a:p>
      </dgm:t>
    </dgm:pt>
    <dgm:pt modelId="{0393B1C9-E46D-48BA-94F3-2482FE5E44E8}" type="parTrans" cxnId="{4797B05B-E2C4-449C-AB64-985D24220B4D}">
      <dgm:prSet/>
      <dgm:spPr/>
    </dgm:pt>
    <dgm:pt modelId="{EAEB3A48-1B5E-4AD0-9372-992CF17D9FDF}" type="sibTrans" cxnId="{4797B05B-E2C4-449C-AB64-985D24220B4D}">
      <dgm:prSet/>
      <dgm:spPr/>
    </dgm:pt>
    <dgm:pt modelId="{684DC1D7-1805-4764-BF70-EEE5BF01D611}">
      <dgm:prSet phldrT="[Текст]"/>
      <dgm:spPr/>
      <dgm:t>
        <a:bodyPr/>
        <a:lstStyle/>
        <a:p>
          <a:r>
            <a:rPr lang="ru-RU" dirty="0" smtClean="0"/>
            <a:t> религиозных воззрений</a:t>
          </a:r>
          <a:endParaRPr lang="ru-RU" dirty="0"/>
        </a:p>
      </dgm:t>
    </dgm:pt>
    <dgm:pt modelId="{A8030C3A-53B3-45A4-B5D0-5A27D2B75A3C}" type="parTrans" cxnId="{9C1F5220-932D-44C7-A6F8-06137B52D250}">
      <dgm:prSet/>
      <dgm:spPr/>
    </dgm:pt>
    <dgm:pt modelId="{2257FFC9-D653-449D-909F-06D17F59DFCE}" type="sibTrans" cxnId="{9C1F5220-932D-44C7-A6F8-06137B52D250}">
      <dgm:prSet/>
      <dgm:spPr/>
    </dgm:pt>
    <dgm:pt modelId="{FEA5506B-63C4-4288-A541-A83031D12B1A}">
      <dgm:prSet phldrT="[Текст]"/>
      <dgm:spPr/>
      <dgm:t>
        <a:bodyPr/>
        <a:lstStyle/>
        <a:p>
          <a:r>
            <a:rPr lang="ru-RU" dirty="0" smtClean="0"/>
            <a:t> повседневного быта</a:t>
          </a:r>
          <a:endParaRPr lang="ru-RU" dirty="0"/>
        </a:p>
      </dgm:t>
    </dgm:pt>
    <dgm:pt modelId="{37D5F00A-6546-4D06-87F3-BFFD8B42FF7B}" type="parTrans" cxnId="{82DB57A9-732E-41BF-A02B-00CA247955BF}">
      <dgm:prSet/>
      <dgm:spPr/>
    </dgm:pt>
    <dgm:pt modelId="{5B134297-7C1F-4169-AE5B-D3061582615A}" type="sibTrans" cxnId="{82DB57A9-732E-41BF-A02B-00CA247955BF}">
      <dgm:prSet/>
      <dgm:spPr/>
    </dgm:pt>
    <dgm:pt modelId="{F7C117E2-8168-41F6-9CFB-12E9AE3CFF2A}" type="pres">
      <dgm:prSet presAssocID="{590E69A1-C6AC-4CA0-8397-94CDEDC640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FA6088-A66C-477A-AC80-219435FE63DC}" type="pres">
      <dgm:prSet presAssocID="{BB8F8950-0731-4AC7-A24A-30001DDAC40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D31E47-1CF1-4681-96B1-02E6D56FFCA3}" type="pres">
      <dgm:prSet presAssocID="{BB8F8950-0731-4AC7-A24A-30001DDAC40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DB57A9-732E-41BF-A02B-00CA247955BF}" srcId="{C9FE5577-937E-4C81-B471-35CED3ABCBEF}" destId="{FEA5506B-63C4-4288-A541-A83031D12B1A}" srcOrd="2" destOrd="0" parTransId="{37D5F00A-6546-4D06-87F3-BFFD8B42FF7B}" sibTransId="{5B134297-7C1F-4169-AE5B-D3061582615A}"/>
    <dgm:cxn modelId="{59424EF2-20EB-4AA0-9701-1A6A5357AB52}" type="presOf" srcId="{684DC1D7-1805-4764-BF70-EEE5BF01D611}" destId="{99D31E47-1CF1-4681-96B1-02E6D56FFCA3}" srcOrd="0" destOrd="2" presId="urn:microsoft.com/office/officeart/2005/8/layout/vList2"/>
    <dgm:cxn modelId="{5E37336A-B0F2-4D09-B457-DE7A19E4288B}" type="presOf" srcId="{BB8F8950-0731-4AC7-A24A-30001DDAC40E}" destId="{CBFA6088-A66C-477A-AC80-219435FE63DC}" srcOrd="0" destOrd="0" presId="urn:microsoft.com/office/officeart/2005/8/layout/vList2"/>
    <dgm:cxn modelId="{A5060103-6404-4BD8-B6BE-765117B891EA}" type="presOf" srcId="{C9FE5577-937E-4C81-B471-35CED3ABCBEF}" destId="{99D31E47-1CF1-4681-96B1-02E6D56FFCA3}" srcOrd="0" destOrd="0" presId="urn:microsoft.com/office/officeart/2005/8/layout/vList2"/>
    <dgm:cxn modelId="{85568B37-9D69-48CA-B519-A6BB25443BC6}" type="presOf" srcId="{FEA5506B-63C4-4288-A541-A83031D12B1A}" destId="{99D31E47-1CF1-4681-96B1-02E6D56FFCA3}" srcOrd="0" destOrd="3" presId="urn:microsoft.com/office/officeart/2005/8/layout/vList2"/>
    <dgm:cxn modelId="{9C1F5220-932D-44C7-A6F8-06137B52D250}" srcId="{C9FE5577-937E-4C81-B471-35CED3ABCBEF}" destId="{684DC1D7-1805-4764-BF70-EEE5BF01D611}" srcOrd="1" destOrd="0" parTransId="{A8030C3A-53B3-45A4-B5D0-5A27D2B75A3C}" sibTransId="{2257FFC9-D653-449D-909F-06D17F59DFCE}"/>
    <dgm:cxn modelId="{4797B05B-E2C4-449C-AB64-985D24220B4D}" srcId="{C9FE5577-937E-4C81-B471-35CED3ABCBEF}" destId="{6EC1CD45-96A9-4567-80E5-DFC999C7BB9C}" srcOrd="0" destOrd="0" parTransId="{0393B1C9-E46D-48BA-94F3-2482FE5E44E8}" sibTransId="{EAEB3A48-1B5E-4AD0-9372-992CF17D9FDF}"/>
    <dgm:cxn modelId="{D54BD93E-B88F-44D4-BB64-9AC626A97EEE}" type="presOf" srcId="{590E69A1-C6AC-4CA0-8397-94CDEDC640DC}" destId="{F7C117E2-8168-41F6-9CFB-12E9AE3CFF2A}" srcOrd="0" destOrd="0" presId="urn:microsoft.com/office/officeart/2005/8/layout/vList2"/>
    <dgm:cxn modelId="{8BF91041-5D07-4E90-95BB-4943ACE630AB}" srcId="{590E69A1-C6AC-4CA0-8397-94CDEDC640DC}" destId="{BB8F8950-0731-4AC7-A24A-30001DDAC40E}" srcOrd="0" destOrd="0" parTransId="{46826D90-612C-4036-9902-C0608263D0C6}" sibTransId="{268B9D13-6B5D-41BB-B2BE-1985E19445BD}"/>
    <dgm:cxn modelId="{584A1F0B-E4C7-44EB-998D-10C660702BB8}" type="presOf" srcId="{6EC1CD45-96A9-4567-80E5-DFC999C7BB9C}" destId="{99D31E47-1CF1-4681-96B1-02E6D56FFCA3}" srcOrd="0" destOrd="1" presId="urn:microsoft.com/office/officeart/2005/8/layout/vList2"/>
    <dgm:cxn modelId="{39519A62-9BBC-45FC-A565-0BE6E9ADBC72}" srcId="{BB8F8950-0731-4AC7-A24A-30001DDAC40E}" destId="{C9FE5577-937E-4C81-B471-35CED3ABCBEF}" srcOrd="0" destOrd="0" parTransId="{2145A0AB-A3CF-4CB7-A3D1-D41FAA596962}" sibTransId="{555C198A-27EF-4305-BBC0-7DA2F4BD8EF2}"/>
    <dgm:cxn modelId="{C86C2061-D614-4B54-8C0D-460DB4739D07}" type="presParOf" srcId="{F7C117E2-8168-41F6-9CFB-12E9AE3CFF2A}" destId="{CBFA6088-A66C-477A-AC80-219435FE63DC}" srcOrd="0" destOrd="0" presId="urn:microsoft.com/office/officeart/2005/8/layout/vList2"/>
    <dgm:cxn modelId="{EF873EB8-07A6-42E3-9ECC-B9E87E7E40FB}" type="presParOf" srcId="{F7C117E2-8168-41F6-9CFB-12E9AE3CFF2A}" destId="{99D31E47-1CF1-4681-96B1-02E6D56FFCA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A2B1AC-566C-4490-827C-DB30D0C36D1B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630E2C9B-D5C2-451D-9F68-159CA78B3A1E}">
      <dgm:prSet phldrT="[Текст]" custT="1"/>
      <dgm:spPr/>
      <dgm:t>
        <a:bodyPr/>
        <a:lstStyle/>
        <a:p>
          <a:r>
            <a:rPr lang="ru-RU" sz="1600" dirty="0" smtClean="0"/>
            <a:t>Произведения древнегреческих историков</a:t>
          </a:r>
          <a:endParaRPr lang="ru-RU" sz="1600" dirty="0"/>
        </a:p>
      </dgm:t>
    </dgm:pt>
    <dgm:pt modelId="{10CE2AE6-74B5-4ACE-8C6C-36A22A19C67F}" type="parTrans" cxnId="{D8DB1ADB-6A24-40FF-87F1-5A592E422C19}">
      <dgm:prSet/>
      <dgm:spPr/>
      <dgm:t>
        <a:bodyPr/>
        <a:lstStyle/>
        <a:p>
          <a:endParaRPr lang="ru-RU"/>
        </a:p>
      </dgm:t>
    </dgm:pt>
    <dgm:pt modelId="{D180B1CC-67E9-4A74-82A9-6832A20CF951}" type="sibTrans" cxnId="{D8DB1ADB-6A24-40FF-87F1-5A592E422C19}">
      <dgm:prSet/>
      <dgm:spPr/>
      <dgm:t>
        <a:bodyPr/>
        <a:lstStyle/>
        <a:p>
          <a:endParaRPr lang="ru-RU"/>
        </a:p>
      </dgm:t>
    </dgm:pt>
    <dgm:pt modelId="{B632ED8A-0C12-4AA5-940B-6DD908F0E219}">
      <dgm:prSet phldrT="[Текст]" custT="1"/>
      <dgm:spPr/>
      <dgm:t>
        <a:bodyPr/>
        <a:lstStyle/>
        <a:p>
          <a:r>
            <a:rPr lang="ru-RU" sz="1600" dirty="0" smtClean="0"/>
            <a:t>Юридические документы (сделки, договоры )</a:t>
          </a:r>
        </a:p>
        <a:p>
          <a:r>
            <a:rPr lang="ru-RU" sz="1600" dirty="0" smtClean="0"/>
            <a:t> Отдельные законы</a:t>
          </a:r>
          <a:endParaRPr lang="ru-RU" sz="1600" dirty="0"/>
        </a:p>
      </dgm:t>
    </dgm:pt>
    <dgm:pt modelId="{14586771-8DCE-434E-B127-186241F30C15}" type="parTrans" cxnId="{08F50B8A-FEAA-4115-8F3E-BEE5CA5A3FA1}">
      <dgm:prSet/>
      <dgm:spPr/>
      <dgm:t>
        <a:bodyPr/>
        <a:lstStyle/>
        <a:p>
          <a:endParaRPr lang="ru-RU"/>
        </a:p>
      </dgm:t>
    </dgm:pt>
    <dgm:pt modelId="{72747624-555A-4F55-8757-836DF52391AC}" type="sibTrans" cxnId="{08F50B8A-FEAA-4115-8F3E-BEE5CA5A3FA1}">
      <dgm:prSet/>
      <dgm:spPr/>
      <dgm:t>
        <a:bodyPr/>
        <a:lstStyle/>
        <a:p>
          <a:endParaRPr lang="ru-RU"/>
        </a:p>
      </dgm:t>
    </dgm:pt>
    <dgm:pt modelId="{C192805F-95DB-46F0-A71D-1F364188B1A0}">
      <dgm:prSet phldrT="[Текст]" custT="1"/>
      <dgm:spPr/>
      <dgm:t>
        <a:bodyPr/>
        <a:lstStyle/>
        <a:p>
          <a:r>
            <a:rPr lang="ru-RU" sz="1600" dirty="0" smtClean="0"/>
            <a:t>Законы </a:t>
          </a:r>
          <a:r>
            <a:rPr lang="ru-RU" sz="1600" dirty="0" err="1" smtClean="0"/>
            <a:t>г.Гортины</a:t>
          </a:r>
          <a:r>
            <a:rPr lang="ru-RU" sz="1600" dirty="0" smtClean="0"/>
            <a:t> на острове Крит – регулировали вопросы семейного и наследственного права</a:t>
          </a:r>
          <a:endParaRPr lang="ru-RU" sz="1600" dirty="0"/>
        </a:p>
      </dgm:t>
    </dgm:pt>
    <dgm:pt modelId="{6CC63C1C-4A6C-427C-82BB-DFD8168CE9AF}" type="parTrans" cxnId="{3300246F-CF05-4874-A3DC-C7D3885F8E27}">
      <dgm:prSet/>
      <dgm:spPr/>
      <dgm:t>
        <a:bodyPr/>
        <a:lstStyle/>
        <a:p>
          <a:endParaRPr lang="ru-RU"/>
        </a:p>
      </dgm:t>
    </dgm:pt>
    <dgm:pt modelId="{BB125992-23E4-469D-8F08-1C868DBD60C9}" type="sibTrans" cxnId="{3300246F-CF05-4874-A3DC-C7D3885F8E27}">
      <dgm:prSet/>
      <dgm:spPr/>
      <dgm:t>
        <a:bodyPr/>
        <a:lstStyle/>
        <a:p>
          <a:endParaRPr lang="ru-RU"/>
        </a:p>
      </dgm:t>
    </dgm:pt>
    <dgm:pt modelId="{0B5A6012-5D09-44E5-A99E-101EE633972B}">
      <dgm:prSet phldrT="[Текст]" custT="1"/>
      <dgm:spPr/>
      <dgm:t>
        <a:bodyPr/>
        <a:lstStyle/>
        <a:p>
          <a:r>
            <a:rPr lang="ru-RU" sz="1600" dirty="0" err="1" smtClean="0"/>
            <a:t>Павсаний</a:t>
          </a:r>
          <a:r>
            <a:rPr lang="ru-RU" sz="1600" dirty="0" smtClean="0"/>
            <a:t> «Описание Эллады»</a:t>
          </a:r>
          <a:endParaRPr lang="ru-RU" sz="1600" dirty="0"/>
        </a:p>
      </dgm:t>
    </dgm:pt>
    <dgm:pt modelId="{F3BCF32D-9931-45FE-9C70-D58F62B306EC}" type="sibTrans" cxnId="{366851D4-0DCB-44CD-BD12-4C21D85C4ECC}">
      <dgm:prSet/>
      <dgm:spPr/>
      <dgm:t>
        <a:bodyPr/>
        <a:lstStyle/>
        <a:p>
          <a:endParaRPr lang="ru-RU"/>
        </a:p>
      </dgm:t>
    </dgm:pt>
    <dgm:pt modelId="{D255FDC2-0D5E-43B1-8E90-16DA3B54C521}" type="parTrans" cxnId="{366851D4-0DCB-44CD-BD12-4C21D85C4ECC}">
      <dgm:prSet/>
      <dgm:spPr/>
      <dgm:t>
        <a:bodyPr/>
        <a:lstStyle/>
        <a:p>
          <a:endParaRPr lang="ru-RU"/>
        </a:p>
      </dgm:t>
    </dgm:pt>
    <dgm:pt modelId="{AF6E6B28-2CB1-48CD-9BAD-980BB20E80EF}">
      <dgm:prSet phldrT="[Текст]" custT="1"/>
      <dgm:spPr/>
      <dgm:t>
        <a:bodyPr/>
        <a:lstStyle/>
        <a:p>
          <a:r>
            <a:rPr lang="ru-RU" sz="1600" dirty="0" smtClean="0"/>
            <a:t>Плутарх – «Сравнительные биографии»</a:t>
          </a:r>
          <a:endParaRPr lang="ru-RU" sz="1600" dirty="0"/>
        </a:p>
      </dgm:t>
    </dgm:pt>
    <dgm:pt modelId="{477ABB85-745B-4FCD-91C6-BD46ACA87988}" type="sibTrans" cxnId="{8FED67D4-3CDC-4D8C-8103-58F8ABF7DF13}">
      <dgm:prSet/>
      <dgm:spPr/>
      <dgm:t>
        <a:bodyPr/>
        <a:lstStyle/>
        <a:p>
          <a:endParaRPr lang="ru-RU"/>
        </a:p>
      </dgm:t>
    </dgm:pt>
    <dgm:pt modelId="{A55E8D27-F95A-4903-A3AF-AAB97099FDA5}" type="parTrans" cxnId="{8FED67D4-3CDC-4D8C-8103-58F8ABF7DF13}">
      <dgm:prSet/>
      <dgm:spPr/>
      <dgm:t>
        <a:bodyPr/>
        <a:lstStyle/>
        <a:p>
          <a:endParaRPr lang="ru-RU"/>
        </a:p>
      </dgm:t>
    </dgm:pt>
    <dgm:pt modelId="{F50C968A-3465-424F-B070-C7209248F8FF}">
      <dgm:prSet phldrT="[Текст]" custT="1"/>
      <dgm:spPr/>
      <dgm:t>
        <a:bodyPr/>
        <a:lstStyle/>
        <a:p>
          <a:r>
            <a:rPr lang="ru-RU" sz="1600" dirty="0" smtClean="0"/>
            <a:t>Геродот. Фукидид, </a:t>
          </a:r>
          <a:r>
            <a:rPr lang="ru-RU" sz="1600" dirty="0" err="1" smtClean="0"/>
            <a:t>Ксенофонт</a:t>
          </a:r>
          <a:r>
            <a:rPr lang="ru-RU" sz="1600" dirty="0" smtClean="0"/>
            <a:t>, </a:t>
          </a:r>
          <a:r>
            <a:rPr lang="ru-RU" sz="1600" dirty="0" err="1" smtClean="0"/>
            <a:t>Полибий</a:t>
          </a:r>
          <a:endParaRPr lang="ru-RU" sz="1600" dirty="0"/>
        </a:p>
      </dgm:t>
    </dgm:pt>
    <dgm:pt modelId="{FB8BAAD4-29FD-4C6D-8FEF-6DB11D0B9A2D}" type="sibTrans" cxnId="{52FE655D-2C97-4674-8C3D-AB83E881F061}">
      <dgm:prSet/>
      <dgm:spPr/>
      <dgm:t>
        <a:bodyPr/>
        <a:lstStyle/>
        <a:p>
          <a:endParaRPr lang="ru-RU"/>
        </a:p>
      </dgm:t>
    </dgm:pt>
    <dgm:pt modelId="{74653763-38FC-471C-A1AF-7EC90154878D}" type="parTrans" cxnId="{52FE655D-2C97-4674-8C3D-AB83E881F061}">
      <dgm:prSet/>
      <dgm:spPr/>
      <dgm:t>
        <a:bodyPr/>
        <a:lstStyle/>
        <a:p>
          <a:endParaRPr lang="ru-RU"/>
        </a:p>
      </dgm:t>
    </dgm:pt>
    <dgm:pt modelId="{70298FCF-6755-4720-BFCF-4145C4BD02C2}" type="pres">
      <dgm:prSet presAssocID="{F2A2B1AC-566C-4490-827C-DB30D0C36D1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705784-72DC-49CC-9AB4-BAAC5A405B0F}" type="pres">
      <dgm:prSet presAssocID="{630E2C9B-D5C2-451D-9F68-159CA78B3A1E}" presName="parentLin" presStyleCnt="0"/>
      <dgm:spPr/>
      <dgm:t>
        <a:bodyPr/>
        <a:lstStyle/>
        <a:p>
          <a:endParaRPr lang="ru-RU"/>
        </a:p>
      </dgm:t>
    </dgm:pt>
    <dgm:pt modelId="{A45C7C6A-6E59-4801-9A8F-194911844821}" type="pres">
      <dgm:prSet presAssocID="{630E2C9B-D5C2-451D-9F68-159CA78B3A1E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FFBD44F-3032-4643-9232-1ED290C3255D}" type="pres">
      <dgm:prSet presAssocID="{630E2C9B-D5C2-451D-9F68-159CA78B3A1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7F8C19-295C-4393-91BE-EE7AAB4373A8}" type="pres">
      <dgm:prSet presAssocID="{630E2C9B-D5C2-451D-9F68-159CA78B3A1E}" presName="negativeSpace" presStyleCnt="0"/>
      <dgm:spPr/>
      <dgm:t>
        <a:bodyPr/>
        <a:lstStyle/>
        <a:p>
          <a:endParaRPr lang="ru-RU"/>
        </a:p>
      </dgm:t>
    </dgm:pt>
    <dgm:pt modelId="{C2604851-1916-4F13-A48C-A6FFF43C10EE}" type="pres">
      <dgm:prSet presAssocID="{630E2C9B-D5C2-451D-9F68-159CA78B3A1E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6D8A09-4F2A-4030-A535-A3C052EAF75E}" type="pres">
      <dgm:prSet presAssocID="{D180B1CC-67E9-4A74-82A9-6832A20CF951}" presName="spaceBetweenRectangles" presStyleCnt="0"/>
      <dgm:spPr/>
      <dgm:t>
        <a:bodyPr/>
        <a:lstStyle/>
        <a:p>
          <a:endParaRPr lang="ru-RU"/>
        </a:p>
      </dgm:t>
    </dgm:pt>
    <dgm:pt modelId="{EA639617-EEEC-488A-8276-AFDDAA6F0DC9}" type="pres">
      <dgm:prSet presAssocID="{B632ED8A-0C12-4AA5-940B-6DD908F0E219}" presName="parentLin" presStyleCnt="0"/>
      <dgm:spPr/>
      <dgm:t>
        <a:bodyPr/>
        <a:lstStyle/>
        <a:p>
          <a:endParaRPr lang="ru-RU"/>
        </a:p>
      </dgm:t>
    </dgm:pt>
    <dgm:pt modelId="{B144ECAE-DF60-4C32-983B-E83FDEF664AD}" type="pres">
      <dgm:prSet presAssocID="{B632ED8A-0C12-4AA5-940B-6DD908F0E219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142166CB-1916-431A-AD54-67BBE098B57E}" type="pres">
      <dgm:prSet presAssocID="{B632ED8A-0C12-4AA5-940B-6DD908F0E21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950823-799E-4841-B11A-B136B36A7E97}" type="pres">
      <dgm:prSet presAssocID="{B632ED8A-0C12-4AA5-940B-6DD908F0E219}" presName="negativeSpace" presStyleCnt="0"/>
      <dgm:spPr/>
      <dgm:t>
        <a:bodyPr/>
        <a:lstStyle/>
        <a:p>
          <a:endParaRPr lang="ru-RU"/>
        </a:p>
      </dgm:t>
    </dgm:pt>
    <dgm:pt modelId="{CEA88797-93CE-4875-A006-C4FF17D72BD7}" type="pres">
      <dgm:prSet presAssocID="{B632ED8A-0C12-4AA5-940B-6DD908F0E219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510C31-AF42-4F54-9870-6C88AAFFD80C}" type="presOf" srcId="{630E2C9B-D5C2-451D-9F68-159CA78B3A1E}" destId="{AFFBD44F-3032-4643-9232-1ED290C3255D}" srcOrd="1" destOrd="0" presId="urn:microsoft.com/office/officeart/2005/8/layout/list1"/>
    <dgm:cxn modelId="{A3B73ECE-DA59-4561-8348-988A92122EE2}" type="presOf" srcId="{F50C968A-3465-424F-B070-C7209248F8FF}" destId="{C2604851-1916-4F13-A48C-A6FFF43C10EE}" srcOrd="0" destOrd="0" presId="urn:microsoft.com/office/officeart/2005/8/layout/list1"/>
    <dgm:cxn modelId="{F46B7A43-CDAC-4702-9557-6C630A1D6C31}" type="presOf" srcId="{AF6E6B28-2CB1-48CD-9BAD-980BB20E80EF}" destId="{C2604851-1916-4F13-A48C-A6FFF43C10EE}" srcOrd="0" destOrd="1" presId="urn:microsoft.com/office/officeart/2005/8/layout/list1"/>
    <dgm:cxn modelId="{D8DB1ADB-6A24-40FF-87F1-5A592E422C19}" srcId="{F2A2B1AC-566C-4490-827C-DB30D0C36D1B}" destId="{630E2C9B-D5C2-451D-9F68-159CA78B3A1E}" srcOrd="0" destOrd="0" parTransId="{10CE2AE6-74B5-4ACE-8C6C-36A22A19C67F}" sibTransId="{D180B1CC-67E9-4A74-82A9-6832A20CF951}"/>
    <dgm:cxn modelId="{7A6ADD56-65FE-4A30-9AB9-28DDE311118C}" type="presOf" srcId="{B632ED8A-0C12-4AA5-940B-6DD908F0E219}" destId="{142166CB-1916-431A-AD54-67BBE098B57E}" srcOrd="1" destOrd="0" presId="urn:microsoft.com/office/officeart/2005/8/layout/list1"/>
    <dgm:cxn modelId="{8FED67D4-3CDC-4D8C-8103-58F8ABF7DF13}" srcId="{630E2C9B-D5C2-451D-9F68-159CA78B3A1E}" destId="{AF6E6B28-2CB1-48CD-9BAD-980BB20E80EF}" srcOrd="1" destOrd="0" parTransId="{A55E8D27-F95A-4903-A3AF-AAB97099FDA5}" sibTransId="{477ABB85-745B-4FCD-91C6-BD46ACA87988}"/>
    <dgm:cxn modelId="{3300246F-CF05-4874-A3DC-C7D3885F8E27}" srcId="{B632ED8A-0C12-4AA5-940B-6DD908F0E219}" destId="{C192805F-95DB-46F0-A71D-1F364188B1A0}" srcOrd="0" destOrd="0" parTransId="{6CC63C1C-4A6C-427C-82BB-DFD8168CE9AF}" sibTransId="{BB125992-23E4-469D-8F08-1C868DBD60C9}"/>
    <dgm:cxn modelId="{C970B76F-4028-4925-A1EF-510A669373A2}" type="presOf" srcId="{0B5A6012-5D09-44E5-A99E-101EE633972B}" destId="{C2604851-1916-4F13-A48C-A6FFF43C10EE}" srcOrd="0" destOrd="2" presId="urn:microsoft.com/office/officeart/2005/8/layout/list1"/>
    <dgm:cxn modelId="{4BE9BC9D-977E-46E9-B68C-F44E3539987A}" type="presOf" srcId="{B632ED8A-0C12-4AA5-940B-6DD908F0E219}" destId="{B144ECAE-DF60-4C32-983B-E83FDEF664AD}" srcOrd="0" destOrd="0" presId="urn:microsoft.com/office/officeart/2005/8/layout/list1"/>
    <dgm:cxn modelId="{5CF0857A-0F1E-40EB-8226-7025E79B286A}" type="presOf" srcId="{630E2C9B-D5C2-451D-9F68-159CA78B3A1E}" destId="{A45C7C6A-6E59-4801-9A8F-194911844821}" srcOrd="0" destOrd="0" presId="urn:microsoft.com/office/officeart/2005/8/layout/list1"/>
    <dgm:cxn modelId="{08F50B8A-FEAA-4115-8F3E-BEE5CA5A3FA1}" srcId="{F2A2B1AC-566C-4490-827C-DB30D0C36D1B}" destId="{B632ED8A-0C12-4AA5-940B-6DD908F0E219}" srcOrd="1" destOrd="0" parTransId="{14586771-8DCE-434E-B127-186241F30C15}" sibTransId="{72747624-555A-4F55-8757-836DF52391AC}"/>
    <dgm:cxn modelId="{16566CEB-FD43-430D-8DFB-0444F8B0870D}" type="presOf" srcId="{F2A2B1AC-566C-4490-827C-DB30D0C36D1B}" destId="{70298FCF-6755-4720-BFCF-4145C4BD02C2}" srcOrd="0" destOrd="0" presId="urn:microsoft.com/office/officeart/2005/8/layout/list1"/>
    <dgm:cxn modelId="{8FF26503-4826-4C42-ADCF-E29382103EE5}" type="presOf" srcId="{C192805F-95DB-46F0-A71D-1F364188B1A0}" destId="{CEA88797-93CE-4875-A006-C4FF17D72BD7}" srcOrd="0" destOrd="0" presId="urn:microsoft.com/office/officeart/2005/8/layout/list1"/>
    <dgm:cxn modelId="{366851D4-0DCB-44CD-BD12-4C21D85C4ECC}" srcId="{630E2C9B-D5C2-451D-9F68-159CA78B3A1E}" destId="{0B5A6012-5D09-44E5-A99E-101EE633972B}" srcOrd="2" destOrd="0" parTransId="{D255FDC2-0D5E-43B1-8E90-16DA3B54C521}" sibTransId="{F3BCF32D-9931-45FE-9C70-D58F62B306EC}"/>
    <dgm:cxn modelId="{52FE655D-2C97-4674-8C3D-AB83E881F061}" srcId="{630E2C9B-D5C2-451D-9F68-159CA78B3A1E}" destId="{F50C968A-3465-424F-B070-C7209248F8FF}" srcOrd="0" destOrd="0" parTransId="{74653763-38FC-471C-A1AF-7EC90154878D}" sibTransId="{FB8BAAD4-29FD-4C6D-8FEF-6DB11D0B9A2D}"/>
    <dgm:cxn modelId="{1D8A5585-BE53-4B70-B7DC-DF415BE7109B}" type="presParOf" srcId="{70298FCF-6755-4720-BFCF-4145C4BD02C2}" destId="{D0705784-72DC-49CC-9AB4-BAAC5A405B0F}" srcOrd="0" destOrd="0" presId="urn:microsoft.com/office/officeart/2005/8/layout/list1"/>
    <dgm:cxn modelId="{06A333FE-2EE3-4176-BE19-30BCF674E5F4}" type="presParOf" srcId="{D0705784-72DC-49CC-9AB4-BAAC5A405B0F}" destId="{A45C7C6A-6E59-4801-9A8F-194911844821}" srcOrd="0" destOrd="0" presId="urn:microsoft.com/office/officeart/2005/8/layout/list1"/>
    <dgm:cxn modelId="{16C27310-7B97-41A7-B036-753CC0F80615}" type="presParOf" srcId="{D0705784-72DC-49CC-9AB4-BAAC5A405B0F}" destId="{AFFBD44F-3032-4643-9232-1ED290C3255D}" srcOrd="1" destOrd="0" presId="urn:microsoft.com/office/officeart/2005/8/layout/list1"/>
    <dgm:cxn modelId="{E7C08CFE-1707-4313-B563-90F6715EB176}" type="presParOf" srcId="{70298FCF-6755-4720-BFCF-4145C4BD02C2}" destId="{927F8C19-295C-4393-91BE-EE7AAB4373A8}" srcOrd="1" destOrd="0" presId="urn:microsoft.com/office/officeart/2005/8/layout/list1"/>
    <dgm:cxn modelId="{7DF7C1C3-4F08-4730-ACE0-CD9615B53281}" type="presParOf" srcId="{70298FCF-6755-4720-BFCF-4145C4BD02C2}" destId="{C2604851-1916-4F13-A48C-A6FFF43C10EE}" srcOrd="2" destOrd="0" presId="urn:microsoft.com/office/officeart/2005/8/layout/list1"/>
    <dgm:cxn modelId="{5BD81859-68D5-4FC3-AC98-964096DF1D3F}" type="presParOf" srcId="{70298FCF-6755-4720-BFCF-4145C4BD02C2}" destId="{216D8A09-4F2A-4030-A535-A3C052EAF75E}" srcOrd="3" destOrd="0" presId="urn:microsoft.com/office/officeart/2005/8/layout/list1"/>
    <dgm:cxn modelId="{15C02CE9-1D8E-46DE-B4A2-D3626FD48CDD}" type="presParOf" srcId="{70298FCF-6755-4720-BFCF-4145C4BD02C2}" destId="{EA639617-EEEC-488A-8276-AFDDAA6F0DC9}" srcOrd="4" destOrd="0" presId="urn:microsoft.com/office/officeart/2005/8/layout/list1"/>
    <dgm:cxn modelId="{06C5467A-0580-4262-9B70-34A94B5A7BD9}" type="presParOf" srcId="{EA639617-EEEC-488A-8276-AFDDAA6F0DC9}" destId="{B144ECAE-DF60-4C32-983B-E83FDEF664AD}" srcOrd="0" destOrd="0" presId="urn:microsoft.com/office/officeart/2005/8/layout/list1"/>
    <dgm:cxn modelId="{63E99E56-311E-499E-8C8A-B685C85A6170}" type="presParOf" srcId="{EA639617-EEEC-488A-8276-AFDDAA6F0DC9}" destId="{142166CB-1916-431A-AD54-67BBE098B57E}" srcOrd="1" destOrd="0" presId="urn:microsoft.com/office/officeart/2005/8/layout/list1"/>
    <dgm:cxn modelId="{A4879929-F07D-48DB-A005-A854F6AC8349}" type="presParOf" srcId="{70298FCF-6755-4720-BFCF-4145C4BD02C2}" destId="{E0950823-799E-4841-B11A-B136B36A7E97}" srcOrd="5" destOrd="0" presId="urn:microsoft.com/office/officeart/2005/8/layout/list1"/>
    <dgm:cxn modelId="{31A6FB2C-07A3-4005-A2E9-0FC12045B829}" type="presParOf" srcId="{70298FCF-6755-4720-BFCF-4145C4BD02C2}" destId="{CEA88797-93CE-4875-A006-C4FF17D72BD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28258A-B7CA-41C7-AFFD-6DE945009607}" type="doc">
      <dgm:prSet loTypeId="urn:microsoft.com/office/officeart/2005/8/layout/vList2" loCatId="list" qsTypeId="urn:microsoft.com/office/officeart/2005/8/quickstyle/3d3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3ED2260D-ABB4-440B-96AD-7124087E2F80}">
      <dgm:prSet phldrT="[Текст]"/>
      <dgm:spPr/>
      <dgm:t>
        <a:bodyPr/>
        <a:lstStyle/>
        <a:p>
          <a:r>
            <a:rPr lang="ru-RU" dirty="0" smtClean="0"/>
            <a:t>Трактаты политического и философского содержания</a:t>
          </a:r>
          <a:endParaRPr lang="ru-RU" dirty="0"/>
        </a:p>
      </dgm:t>
    </dgm:pt>
    <dgm:pt modelId="{66B39DE6-18F6-4C3A-A933-BC220903A079}" type="parTrans" cxnId="{C3FCE08A-7E6B-4571-9387-ADF56227A9B5}">
      <dgm:prSet/>
      <dgm:spPr/>
      <dgm:t>
        <a:bodyPr/>
        <a:lstStyle/>
        <a:p>
          <a:endParaRPr lang="ru-RU"/>
        </a:p>
      </dgm:t>
    </dgm:pt>
    <dgm:pt modelId="{55EB76AC-8061-4E58-856C-1929EDC22BF4}" type="sibTrans" cxnId="{C3FCE08A-7E6B-4571-9387-ADF56227A9B5}">
      <dgm:prSet/>
      <dgm:spPr/>
      <dgm:t>
        <a:bodyPr/>
        <a:lstStyle/>
        <a:p>
          <a:endParaRPr lang="ru-RU"/>
        </a:p>
      </dgm:t>
    </dgm:pt>
    <dgm:pt modelId="{DA4E2855-068E-4808-B349-B6ED2A4F3C73}">
      <dgm:prSet phldrT="[Текст]"/>
      <dgm:spPr/>
      <dgm:t>
        <a:bodyPr/>
        <a:lstStyle/>
        <a:p>
          <a:r>
            <a:rPr lang="ru-RU" dirty="0" err="1" smtClean="0"/>
            <a:t>Ксенофонт</a:t>
          </a:r>
          <a:r>
            <a:rPr lang="ru-RU" dirty="0" smtClean="0"/>
            <a:t>«О государственном устройстве лакедемонян», «Воспитание Кира»</a:t>
          </a:r>
          <a:endParaRPr lang="ru-RU" dirty="0"/>
        </a:p>
      </dgm:t>
    </dgm:pt>
    <dgm:pt modelId="{3AB80C64-5CE2-41E6-AC28-2976F3D44B79}" type="parTrans" cxnId="{76203EEE-7374-49FA-BD54-3E7A2E795B54}">
      <dgm:prSet/>
      <dgm:spPr/>
      <dgm:t>
        <a:bodyPr/>
        <a:lstStyle/>
        <a:p>
          <a:endParaRPr lang="ru-RU"/>
        </a:p>
      </dgm:t>
    </dgm:pt>
    <dgm:pt modelId="{EBB785F7-8667-4C92-B0CC-89E751F4DBB0}" type="sibTrans" cxnId="{76203EEE-7374-49FA-BD54-3E7A2E795B54}">
      <dgm:prSet/>
      <dgm:spPr/>
      <dgm:t>
        <a:bodyPr/>
        <a:lstStyle/>
        <a:p>
          <a:endParaRPr lang="ru-RU"/>
        </a:p>
      </dgm:t>
    </dgm:pt>
    <dgm:pt modelId="{D8F54C8B-50C3-4960-AAFB-EAEC5669A1D1}">
      <dgm:prSet phldrT="[Текст]"/>
      <dgm:spPr/>
      <dgm:t>
        <a:bodyPr/>
        <a:lstStyle/>
        <a:p>
          <a:r>
            <a:rPr lang="ru-RU" dirty="0" smtClean="0"/>
            <a:t>Аристотель «Политика», «Афинская </a:t>
          </a:r>
          <a:r>
            <a:rPr lang="ru-RU" dirty="0" err="1" smtClean="0"/>
            <a:t>полития</a:t>
          </a:r>
          <a:r>
            <a:rPr lang="ru-RU" dirty="0" smtClean="0"/>
            <a:t>»</a:t>
          </a:r>
          <a:endParaRPr lang="ru-RU" dirty="0"/>
        </a:p>
      </dgm:t>
    </dgm:pt>
    <dgm:pt modelId="{68A6EA72-460D-48FD-8CBC-F572BCE152FC}" type="parTrans" cxnId="{33A62F46-39CF-4AB8-ACDC-494C09BC3F22}">
      <dgm:prSet/>
      <dgm:spPr/>
    </dgm:pt>
    <dgm:pt modelId="{339FE661-6F3A-47A6-90E6-6D3569411444}" type="sibTrans" cxnId="{33A62F46-39CF-4AB8-ACDC-494C09BC3F22}">
      <dgm:prSet/>
      <dgm:spPr/>
    </dgm:pt>
    <dgm:pt modelId="{8BA4EF46-09ED-40AA-B859-323AC4BE1FA0}" type="pres">
      <dgm:prSet presAssocID="{9B28258A-B7CA-41C7-AFFD-6DE9450096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1858A2-35DC-4179-B1DA-1CCB1EF1C28C}" type="pres">
      <dgm:prSet presAssocID="{3ED2260D-ABB4-440B-96AD-7124087E2F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C58895-7CF4-4796-9E23-2023B7FDE0C0}" type="pres">
      <dgm:prSet presAssocID="{3ED2260D-ABB4-440B-96AD-7124087E2F8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A62F46-39CF-4AB8-ACDC-494C09BC3F22}" srcId="{3ED2260D-ABB4-440B-96AD-7124087E2F80}" destId="{D8F54C8B-50C3-4960-AAFB-EAEC5669A1D1}" srcOrd="1" destOrd="0" parTransId="{68A6EA72-460D-48FD-8CBC-F572BCE152FC}" sibTransId="{339FE661-6F3A-47A6-90E6-6D3569411444}"/>
    <dgm:cxn modelId="{B7D83E26-A1A3-47B9-B30E-A045357EF734}" type="presOf" srcId="{DA4E2855-068E-4808-B349-B6ED2A4F3C73}" destId="{DFC58895-7CF4-4796-9E23-2023B7FDE0C0}" srcOrd="0" destOrd="0" presId="urn:microsoft.com/office/officeart/2005/8/layout/vList2"/>
    <dgm:cxn modelId="{10F8FE03-AD75-4746-B14C-01DF2E547679}" type="presOf" srcId="{9B28258A-B7CA-41C7-AFFD-6DE945009607}" destId="{8BA4EF46-09ED-40AA-B859-323AC4BE1FA0}" srcOrd="0" destOrd="0" presId="urn:microsoft.com/office/officeart/2005/8/layout/vList2"/>
    <dgm:cxn modelId="{AAF9734C-F8EC-457A-A97A-C55E3C88FFAF}" type="presOf" srcId="{D8F54C8B-50C3-4960-AAFB-EAEC5669A1D1}" destId="{DFC58895-7CF4-4796-9E23-2023B7FDE0C0}" srcOrd="0" destOrd="1" presId="urn:microsoft.com/office/officeart/2005/8/layout/vList2"/>
    <dgm:cxn modelId="{DF7500B3-1E34-4E9A-B435-6068271EBF57}" type="presOf" srcId="{3ED2260D-ABB4-440B-96AD-7124087E2F80}" destId="{DC1858A2-35DC-4179-B1DA-1CCB1EF1C28C}" srcOrd="0" destOrd="0" presId="urn:microsoft.com/office/officeart/2005/8/layout/vList2"/>
    <dgm:cxn modelId="{76203EEE-7374-49FA-BD54-3E7A2E795B54}" srcId="{3ED2260D-ABB4-440B-96AD-7124087E2F80}" destId="{DA4E2855-068E-4808-B349-B6ED2A4F3C73}" srcOrd="0" destOrd="0" parTransId="{3AB80C64-5CE2-41E6-AC28-2976F3D44B79}" sibTransId="{EBB785F7-8667-4C92-B0CC-89E751F4DBB0}"/>
    <dgm:cxn modelId="{C3FCE08A-7E6B-4571-9387-ADF56227A9B5}" srcId="{9B28258A-B7CA-41C7-AFFD-6DE945009607}" destId="{3ED2260D-ABB4-440B-96AD-7124087E2F80}" srcOrd="0" destOrd="0" parTransId="{66B39DE6-18F6-4C3A-A933-BC220903A079}" sibTransId="{55EB76AC-8061-4E58-856C-1929EDC22BF4}"/>
    <dgm:cxn modelId="{93E4D4FD-5448-4C2B-8464-F4B68051819A}" type="presParOf" srcId="{8BA4EF46-09ED-40AA-B859-323AC4BE1FA0}" destId="{DC1858A2-35DC-4179-B1DA-1CCB1EF1C28C}" srcOrd="0" destOrd="0" presId="urn:microsoft.com/office/officeart/2005/8/layout/vList2"/>
    <dgm:cxn modelId="{3634A692-26E5-4CD4-BFA5-36332B25AF29}" type="presParOf" srcId="{8BA4EF46-09ED-40AA-B859-323AC4BE1FA0}" destId="{DFC58895-7CF4-4796-9E23-2023B7FDE0C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D50397-4453-41BA-9D3D-7BE5722B97C2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18C3C05-0D8B-4A21-AF01-9133A52C12AA}">
      <dgm:prSet phldrT="[Текст]" custT="1"/>
      <dgm:spPr/>
      <dgm:t>
        <a:bodyPr/>
        <a:lstStyle/>
        <a:p>
          <a:r>
            <a:rPr lang="ru-RU" sz="2000" dirty="0" smtClean="0"/>
            <a:t>Речи древнегреческих ораторов</a:t>
          </a:r>
          <a:endParaRPr lang="ru-RU" sz="2000" dirty="0"/>
        </a:p>
      </dgm:t>
    </dgm:pt>
    <dgm:pt modelId="{79E6FD23-D638-4286-A0FB-35561D5BC382}" type="parTrans" cxnId="{B226E6ED-62A9-46CE-90D8-F79D02CB2D41}">
      <dgm:prSet/>
      <dgm:spPr/>
      <dgm:t>
        <a:bodyPr/>
        <a:lstStyle/>
        <a:p>
          <a:endParaRPr lang="ru-RU"/>
        </a:p>
      </dgm:t>
    </dgm:pt>
    <dgm:pt modelId="{6EFCE69F-DB36-4896-9B02-467135F376ED}" type="sibTrans" cxnId="{B226E6ED-62A9-46CE-90D8-F79D02CB2D41}">
      <dgm:prSet/>
      <dgm:spPr/>
      <dgm:t>
        <a:bodyPr/>
        <a:lstStyle/>
        <a:p>
          <a:endParaRPr lang="ru-RU"/>
        </a:p>
      </dgm:t>
    </dgm:pt>
    <dgm:pt modelId="{6B126392-A9F5-4766-A08B-DBA653F675B5}">
      <dgm:prSet phldrT="[Текст]" custT="1"/>
      <dgm:spPr/>
      <dgm:t>
        <a:bodyPr/>
        <a:lstStyle/>
        <a:p>
          <a:r>
            <a:rPr lang="ru-RU" sz="2000" dirty="0" smtClean="0"/>
            <a:t>Комедии Аристофана (450-388 гг. до н.э.) – содержат сведения  об общественно-политическом строе и политической борьбе в Афинах</a:t>
          </a:r>
          <a:endParaRPr lang="ru-RU" sz="2000" dirty="0"/>
        </a:p>
      </dgm:t>
    </dgm:pt>
    <dgm:pt modelId="{6417901D-E8A8-486A-82E6-0314DA372C04}" type="parTrans" cxnId="{085F4E0A-13CB-4CD1-A225-393B85FCDF92}">
      <dgm:prSet/>
      <dgm:spPr/>
      <dgm:t>
        <a:bodyPr/>
        <a:lstStyle/>
        <a:p>
          <a:endParaRPr lang="ru-RU"/>
        </a:p>
      </dgm:t>
    </dgm:pt>
    <dgm:pt modelId="{745B928D-5DD0-4A48-AF6D-580968A843D2}" type="sibTrans" cxnId="{085F4E0A-13CB-4CD1-A225-393B85FCDF92}">
      <dgm:prSet/>
      <dgm:spPr/>
      <dgm:t>
        <a:bodyPr/>
        <a:lstStyle/>
        <a:p>
          <a:endParaRPr lang="ru-RU"/>
        </a:p>
      </dgm:t>
    </dgm:pt>
    <dgm:pt modelId="{88C1E545-A664-4D9D-B546-6D32CBF22AB8}">
      <dgm:prSet phldrT="[Текст]" custT="1"/>
      <dgm:spPr/>
      <dgm:t>
        <a:bodyPr/>
        <a:lstStyle/>
        <a:p>
          <a:r>
            <a:rPr lang="ru-RU" sz="2000" dirty="0" smtClean="0"/>
            <a:t>Лисий, Демосфен, </a:t>
          </a:r>
          <a:r>
            <a:rPr lang="ru-RU" sz="2000" dirty="0" err="1" smtClean="0"/>
            <a:t>Исократ</a:t>
          </a:r>
          <a:r>
            <a:rPr lang="ru-RU" sz="2000" dirty="0" smtClean="0"/>
            <a:t>, </a:t>
          </a:r>
          <a:r>
            <a:rPr lang="ru-RU" sz="2000" dirty="0" err="1" smtClean="0"/>
            <a:t>Эсхин</a:t>
          </a:r>
          <a:r>
            <a:rPr lang="ru-RU" sz="2000" dirty="0" smtClean="0"/>
            <a:t> – содержат сведения о государственном и правовом строе</a:t>
          </a:r>
          <a:endParaRPr lang="ru-RU" sz="2000" dirty="0"/>
        </a:p>
      </dgm:t>
    </dgm:pt>
    <dgm:pt modelId="{4309DE6D-B0E5-499E-848E-6A69DA326F0E}" type="parTrans" cxnId="{C8D818F7-F56E-4C6A-9230-8D6C759527B5}">
      <dgm:prSet/>
      <dgm:spPr/>
      <dgm:t>
        <a:bodyPr/>
        <a:lstStyle/>
        <a:p>
          <a:endParaRPr lang="ru-RU"/>
        </a:p>
      </dgm:t>
    </dgm:pt>
    <dgm:pt modelId="{7B738026-880A-4FF9-84E6-30B568F1E4D9}" type="sibTrans" cxnId="{C8D818F7-F56E-4C6A-9230-8D6C759527B5}">
      <dgm:prSet/>
      <dgm:spPr/>
      <dgm:t>
        <a:bodyPr/>
        <a:lstStyle/>
        <a:p>
          <a:endParaRPr lang="ru-RU"/>
        </a:p>
      </dgm:t>
    </dgm:pt>
    <dgm:pt modelId="{B6FCFF6B-E854-4514-8C87-56D6D6DC6A13}">
      <dgm:prSet phldrT="[Текст]" custT="1"/>
      <dgm:spPr/>
      <dgm:t>
        <a:bodyPr/>
        <a:lstStyle/>
        <a:p>
          <a:r>
            <a:rPr lang="ru-RU" sz="2000" dirty="0" smtClean="0"/>
            <a:t>Литературные произведения</a:t>
          </a:r>
          <a:endParaRPr lang="ru-RU" sz="2000" dirty="0"/>
        </a:p>
      </dgm:t>
    </dgm:pt>
    <dgm:pt modelId="{F3F695CE-1A80-4F21-B913-D4E2A7C70681}" type="sibTrans" cxnId="{B7FC37DD-8342-42C0-9574-D19B7C7CB594}">
      <dgm:prSet/>
      <dgm:spPr/>
      <dgm:t>
        <a:bodyPr/>
        <a:lstStyle/>
        <a:p>
          <a:endParaRPr lang="ru-RU"/>
        </a:p>
      </dgm:t>
    </dgm:pt>
    <dgm:pt modelId="{68593617-8E94-46BB-885D-3B20C56DE857}" type="parTrans" cxnId="{B7FC37DD-8342-42C0-9574-D19B7C7CB594}">
      <dgm:prSet/>
      <dgm:spPr/>
      <dgm:t>
        <a:bodyPr/>
        <a:lstStyle/>
        <a:p>
          <a:endParaRPr lang="ru-RU"/>
        </a:p>
      </dgm:t>
    </dgm:pt>
    <dgm:pt modelId="{D59A953D-5916-45A0-B624-56AE165A39D4}" type="pres">
      <dgm:prSet presAssocID="{A0D50397-4453-41BA-9D3D-7BE5722B97C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3CD54F-B1B0-4BFB-9EF9-17A6E6EEBD7D}" type="pres">
      <dgm:prSet presAssocID="{B6FCFF6B-E854-4514-8C87-56D6D6DC6A13}" presName="parentLin" presStyleCnt="0"/>
      <dgm:spPr/>
    </dgm:pt>
    <dgm:pt modelId="{DEA056FD-D25F-440E-819D-E66322B7E505}" type="pres">
      <dgm:prSet presAssocID="{B6FCFF6B-E854-4514-8C87-56D6D6DC6A13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6ABBA3F-3EF6-4A67-86AA-76FB20451FD5}" type="pres">
      <dgm:prSet presAssocID="{B6FCFF6B-E854-4514-8C87-56D6D6DC6A1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8BFE06-306B-4ED3-97C6-1A22C8D1D7E0}" type="pres">
      <dgm:prSet presAssocID="{B6FCFF6B-E854-4514-8C87-56D6D6DC6A13}" presName="negativeSpace" presStyleCnt="0"/>
      <dgm:spPr/>
    </dgm:pt>
    <dgm:pt modelId="{2EA70FA8-0776-4BD5-A40B-5D559FA996C2}" type="pres">
      <dgm:prSet presAssocID="{B6FCFF6B-E854-4514-8C87-56D6D6DC6A13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005D6A-70E9-4CC2-8D86-844DA856D6A4}" type="pres">
      <dgm:prSet presAssocID="{F3F695CE-1A80-4F21-B913-D4E2A7C70681}" presName="spaceBetweenRectangles" presStyleCnt="0"/>
      <dgm:spPr/>
    </dgm:pt>
    <dgm:pt modelId="{294DF3C0-F6E2-4C55-9250-B4E07D96D9E0}" type="pres">
      <dgm:prSet presAssocID="{118C3C05-0D8B-4A21-AF01-9133A52C12AA}" presName="parentLin" presStyleCnt="0"/>
      <dgm:spPr/>
    </dgm:pt>
    <dgm:pt modelId="{BD02E1A0-BA21-4061-8AED-3C1AEBC26294}" type="pres">
      <dgm:prSet presAssocID="{118C3C05-0D8B-4A21-AF01-9133A52C12AA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1B375CE0-9AE9-4F0B-A85B-F227339C6EC3}" type="pres">
      <dgm:prSet presAssocID="{118C3C05-0D8B-4A21-AF01-9133A52C12A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42C501-7E4A-405D-8686-2044D590DD92}" type="pres">
      <dgm:prSet presAssocID="{118C3C05-0D8B-4A21-AF01-9133A52C12AA}" presName="negativeSpace" presStyleCnt="0"/>
      <dgm:spPr/>
    </dgm:pt>
    <dgm:pt modelId="{E544993B-35D2-4341-8237-4C8093F7726A}" type="pres">
      <dgm:prSet presAssocID="{118C3C05-0D8B-4A21-AF01-9133A52C12AA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0608E7-84C3-44DB-88C4-09385A7E9181}" type="presOf" srcId="{88C1E545-A664-4D9D-B546-6D32CBF22AB8}" destId="{E544993B-35D2-4341-8237-4C8093F7726A}" srcOrd="0" destOrd="0" presId="urn:microsoft.com/office/officeart/2005/8/layout/list1"/>
    <dgm:cxn modelId="{B226E6ED-62A9-46CE-90D8-F79D02CB2D41}" srcId="{A0D50397-4453-41BA-9D3D-7BE5722B97C2}" destId="{118C3C05-0D8B-4A21-AF01-9133A52C12AA}" srcOrd="1" destOrd="0" parTransId="{79E6FD23-D638-4286-A0FB-35561D5BC382}" sibTransId="{6EFCE69F-DB36-4896-9B02-467135F376ED}"/>
    <dgm:cxn modelId="{C8D818F7-F56E-4C6A-9230-8D6C759527B5}" srcId="{118C3C05-0D8B-4A21-AF01-9133A52C12AA}" destId="{88C1E545-A664-4D9D-B546-6D32CBF22AB8}" srcOrd="0" destOrd="0" parTransId="{4309DE6D-B0E5-499E-848E-6A69DA326F0E}" sibTransId="{7B738026-880A-4FF9-84E6-30B568F1E4D9}"/>
    <dgm:cxn modelId="{1EB88456-5B96-4399-B2CC-F801934108B6}" type="presOf" srcId="{6B126392-A9F5-4766-A08B-DBA653F675B5}" destId="{2EA70FA8-0776-4BD5-A40B-5D559FA996C2}" srcOrd="0" destOrd="0" presId="urn:microsoft.com/office/officeart/2005/8/layout/list1"/>
    <dgm:cxn modelId="{085F4E0A-13CB-4CD1-A225-393B85FCDF92}" srcId="{B6FCFF6B-E854-4514-8C87-56D6D6DC6A13}" destId="{6B126392-A9F5-4766-A08B-DBA653F675B5}" srcOrd="0" destOrd="0" parTransId="{6417901D-E8A8-486A-82E6-0314DA372C04}" sibTransId="{745B928D-5DD0-4A48-AF6D-580968A843D2}"/>
    <dgm:cxn modelId="{B7FC37DD-8342-42C0-9574-D19B7C7CB594}" srcId="{A0D50397-4453-41BA-9D3D-7BE5722B97C2}" destId="{B6FCFF6B-E854-4514-8C87-56D6D6DC6A13}" srcOrd="0" destOrd="0" parTransId="{68593617-8E94-46BB-885D-3B20C56DE857}" sibTransId="{F3F695CE-1A80-4F21-B913-D4E2A7C70681}"/>
    <dgm:cxn modelId="{93B125C6-6F81-4567-A125-25AD79ABC901}" type="presOf" srcId="{B6FCFF6B-E854-4514-8C87-56D6D6DC6A13}" destId="{DEA056FD-D25F-440E-819D-E66322B7E505}" srcOrd="0" destOrd="0" presId="urn:microsoft.com/office/officeart/2005/8/layout/list1"/>
    <dgm:cxn modelId="{37415B94-A751-4173-8EA7-B92A3DC70DEB}" type="presOf" srcId="{118C3C05-0D8B-4A21-AF01-9133A52C12AA}" destId="{BD02E1A0-BA21-4061-8AED-3C1AEBC26294}" srcOrd="0" destOrd="0" presId="urn:microsoft.com/office/officeart/2005/8/layout/list1"/>
    <dgm:cxn modelId="{09082443-C20D-4983-8118-211C8BB3BA68}" type="presOf" srcId="{A0D50397-4453-41BA-9D3D-7BE5722B97C2}" destId="{D59A953D-5916-45A0-B624-56AE165A39D4}" srcOrd="0" destOrd="0" presId="urn:microsoft.com/office/officeart/2005/8/layout/list1"/>
    <dgm:cxn modelId="{33777091-FF91-4CB7-A0B5-11336C205218}" type="presOf" srcId="{118C3C05-0D8B-4A21-AF01-9133A52C12AA}" destId="{1B375CE0-9AE9-4F0B-A85B-F227339C6EC3}" srcOrd="1" destOrd="0" presId="urn:microsoft.com/office/officeart/2005/8/layout/list1"/>
    <dgm:cxn modelId="{CCB150A8-5877-4326-90D1-7810B99958BE}" type="presOf" srcId="{B6FCFF6B-E854-4514-8C87-56D6D6DC6A13}" destId="{A6ABBA3F-3EF6-4A67-86AA-76FB20451FD5}" srcOrd="1" destOrd="0" presId="urn:microsoft.com/office/officeart/2005/8/layout/list1"/>
    <dgm:cxn modelId="{746AFA80-36AE-4AAB-A231-F10BD9600555}" type="presParOf" srcId="{D59A953D-5916-45A0-B624-56AE165A39D4}" destId="{233CD54F-B1B0-4BFB-9EF9-17A6E6EEBD7D}" srcOrd="0" destOrd="0" presId="urn:microsoft.com/office/officeart/2005/8/layout/list1"/>
    <dgm:cxn modelId="{291C042B-DA10-4BF2-8002-577E8645E050}" type="presParOf" srcId="{233CD54F-B1B0-4BFB-9EF9-17A6E6EEBD7D}" destId="{DEA056FD-D25F-440E-819D-E66322B7E505}" srcOrd="0" destOrd="0" presId="urn:microsoft.com/office/officeart/2005/8/layout/list1"/>
    <dgm:cxn modelId="{702E6151-1A45-470D-8B79-C749F2E01CEB}" type="presParOf" srcId="{233CD54F-B1B0-4BFB-9EF9-17A6E6EEBD7D}" destId="{A6ABBA3F-3EF6-4A67-86AA-76FB20451FD5}" srcOrd="1" destOrd="0" presId="urn:microsoft.com/office/officeart/2005/8/layout/list1"/>
    <dgm:cxn modelId="{D2EE10FF-767B-4206-9B18-841E081C8FB7}" type="presParOf" srcId="{D59A953D-5916-45A0-B624-56AE165A39D4}" destId="{7B8BFE06-306B-4ED3-97C6-1A22C8D1D7E0}" srcOrd="1" destOrd="0" presId="urn:microsoft.com/office/officeart/2005/8/layout/list1"/>
    <dgm:cxn modelId="{703F21B9-2A1E-43CF-BA56-CCE58376BBD0}" type="presParOf" srcId="{D59A953D-5916-45A0-B624-56AE165A39D4}" destId="{2EA70FA8-0776-4BD5-A40B-5D559FA996C2}" srcOrd="2" destOrd="0" presId="urn:microsoft.com/office/officeart/2005/8/layout/list1"/>
    <dgm:cxn modelId="{46015FD7-2D32-4FAB-83C8-17FBACFC7217}" type="presParOf" srcId="{D59A953D-5916-45A0-B624-56AE165A39D4}" destId="{C1005D6A-70E9-4CC2-8D86-844DA856D6A4}" srcOrd="3" destOrd="0" presId="urn:microsoft.com/office/officeart/2005/8/layout/list1"/>
    <dgm:cxn modelId="{2025D82A-8A85-429B-B100-DAD75DD4CABE}" type="presParOf" srcId="{D59A953D-5916-45A0-B624-56AE165A39D4}" destId="{294DF3C0-F6E2-4C55-9250-B4E07D96D9E0}" srcOrd="4" destOrd="0" presId="urn:microsoft.com/office/officeart/2005/8/layout/list1"/>
    <dgm:cxn modelId="{96CBDD3A-C937-4B59-8BE7-353E1877F558}" type="presParOf" srcId="{294DF3C0-F6E2-4C55-9250-B4E07D96D9E0}" destId="{BD02E1A0-BA21-4061-8AED-3C1AEBC26294}" srcOrd="0" destOrd="0" presId="urn:microsoft.com/office/officeart/2005/8/layout/list1"/>
    <dgm:cxn modelId="{64620A23-A020-4493-9BB1-9B6989AC714D}" type="presParOf" srcId="{294DF3C0-F6E2-4C55-9250-B4E07D96D9E0}" destId="{1B375CE0-9AE9-4F0B-A85B-F227339C6EC3}" srcOrd="1" destOrd="0" presId="urn:microsoft.com/office/officeart/2005/8/layout/list1"/>
    <dgm:cxn modelId="{D966A6A2-6811-42B8-8804-2C072BCADDF6}" type="presParOf" srcId="{D59A953D-5916-45A0-B624-56AE165A39D4}" destId="{B242C501-7E4A-405D-8686-2044D590DD92}" srcOrd="5" destOrd="0" presId="urn:microsoft.com/office/officeart/2005/8/layout/list1"/>
    <dgm:cxn modelId="{9E2CA387-A23E-4D38-8337-8B658E403ED4}" type="presParOf" srcId="{D59A953D-5916-45A0-B624-56AE165A39D4}" destId="{E544993B-35D2-4341-8237-4C8093F7726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BCB7DA-0E96-445F-855F-5C1DF117663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EBD43F-E304-4BC0-9DF6-4C80ED3A1359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/>
            <a:t>Многочисленные археологические экспедиции ряда европейских стран</a:t>
          </a:r>
        </a:p>
        <a:p>
          <a:r>
            <a:rPr lang="ru-RU" sz="1600" dirty="0" smtClean="0"/>
            <a:t>( особенную активность проявляли Франция и Германия )</a:t>
          </a:r>
          <a:endParaRPr lang="ru-RU" sz="1600" dirty="0"/>
        </a:p>
      </dgm:t>
    </dgm:pt>
    <dgm:pt modelId="{7F05A221-C8F7-4F0F-8529-36C8AA735816}" type="parTrans" cxnId="{E30A2EB9-8197-4603-AADD-BEC8487114E7}">
      <dgm:prSet/>
      <dgm:spPr/>
      <dgm:t>
        <a:bodyPr/>
        <a:lstStyle/>
        <a:p>
          <a:endParaRPr lang="ru-RU"/>
        </a:p>
      </dgm:t>
    </dgm:pt>
    <dgm:pt modelId="{915338D8-BC06-4DD9-AEF8-93DF717562A5}" type="sibTrans" cxnId="{E30A2EB9-8197-4603-AADD-BEC8487114E7}">
      <dgm:prSet/>
      <dgm:spPr/>
      <dgm:t>
        <a:bodyPr/>
        <a:lstStyle/>
        <a:p>
          <a:endParaRPr lang="ru-RU"/>
        </a:p>
      </dgm:t>
    </dgm:pt>
    <dgm:pt modelId="{CCF1B1FF-0D69-4343-84ED-92923DAA9371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/>
            <a:t>Мир древнегреческих республиканских полисов казался идеалом :</a:t>
          </a:r>
          <a:endParaRPr lang="ru-RU" sz="1600" dirty="0"/>
        </a:p>
      </dgm:t>
    </dgm:pt>
    <dgm:pt modelId="{B009365C-BF54-4FAF-AFB0-8932A1B15609}" type="parTrans" cxnId="{2973BEAD-5AE1-4583-9784-F5528CE62657}">
      <dgm:prSet/>
      <dgm:spPr/>
      <dgm:t>
        <a:bodyPr/>
        <a:lstStyle/>
        <a:p>
          <a:endParaRPr lang="ru-RU"/>
        </a:p>
      </dgm:t>
    </dgm:pt>
    <dgm:pt modelId="{16428E5B-EEE1-4790-B264-2193A0E044A1}" type="sibTrans" cxnId="{2973BEAD-5AE1-4583-9784-F5528CE62657}">
      <dgm:prSet/>
      <dgm:spPr/>
      <dgm:t>
        <a:bodyPr/>
        <a:lstStyle/>
        <a:p>
          <a:endParaRPr lang="ru-RU"/>
        </a:p>
      </dgm:t>
    </dgm:pt>
    <dgm:pt modelId="{B3D33AB5-AEA1-42DD-B3E5-36FFF7E280C9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/>
            <a:t>Огромное внимание широких общественных кругов молодой буржуазии, ведущей борьбу с остатками феодализма</a:t>
          </a:r>
        </a:p>
      </dgm:t>
    </dgm:pt>
    <dgm:pt modelId="{2A92D6BE-5F9A-43E2-A5C5-32D7F245CC93}" type="parTrans" cxnId="{D304BC1E-4A85-4593-8167-E4C1E55888A8}">
      <dgm:prSet/>
      <dgm:spPr/>
      <dgm:t>
        <a:bodyPr/>
        <a:lstStyle/>
        <a:p>
          <a:endParaRPr lang="ru-RU"/>
        </a:p>
      </dgm:t>
    </dgm:pt>
    <dgm:pt modelId="{9149AE9F-9A11-484F-B5A6-AE5FC8AAB7B7}" type="sibTrans" cxnId="{D304BC1E-4A85-4593-8167-E4C1E55888A8}">
      <dgm:prSet/>
      <dgm:spPr/>
      <dgm:t>
        <a:bodyPr/>
        <a:lstStyle/>
        <a:p>
          <a:endParaRPr lang="ru-RU"/>
        </a:p>
      </dgm:t>
    </dgm:pt>
    <dgm:pt modelId="{257B4EDF-697B-457F-9A7B-81DA54A55F4C}">
      <dgm:prSet phldrT="[Текст]" custT="1"/>
      <dgm:spPr/>
      <dgm:t>
        <a:bodyPr/>
        <a:lstStyle/>
        <a:p>
          <a:r>
            <a:rPr lang="ru-RU" sz="1400" dirty="0" smtClean="0"/>
            <a:t>свободы</a:t>
          </a:r>
          <a:endParaRPr lang="ru-RU" sz="1400" dirty="0"/>
        </a:p>
      </dgm:t>
    </dgm:pt>
    <dgm:pt modelId="{F2A22D3C-E70E-4B23-8103-69C85BE95FDE}" type="parTrans" cxnId="{67898733-EC08-4EA0-A088-61B484BF96A5}">
      <dgm:prSet/>
      <dgm:spPr/>
      <dgm:t>
        <a:bodyPr/>
        <a:lstStyle/>
        <a:p>
          <a:endParaRPr lang="ru-RU"/>
        </a:p>
      </dgm:t>
    </dgm:pt>
    <dgm:pt modelId="{4BAE73F3-5199-4B02-A509-B8949233C7ED}" type="sibTrans" cxnId="{67898733-EC08-4EA0-A088-61B484BF96A5}">
      <dgm:prSet/>
      <dgm:spPr/>
      <dgm:t>
        <a:bodyPr/>
        <a:lstStyle/>
        <a:p>
          <a:endParaRPr lang="ru-RU"/>
        </a:p>
      </dgm:t>
    </dgm:pt>
    <dgm:pt modelId="{3D3C62C0-80F7-4941-9667-84C605FFA0DC}">
      <dgm:prSet phldrT="[Текст]" custT="1"/>
      <dgm:spPr/>
      <dgm:t>
        <a:bodyPr/>
        <a:lstStyle/>
        <a:p>
          <a:r>
            <a:rPr lang="ru-RU" sz="1400" dirty="0" smtClean="0"/>
            <a:t>гражданственности</a:t>
          </a:r>
          <a:endParaRPr lang="ru-RU" sz="1400" dirty="0"/>
        </a:p>
      </dgm:t>
    </dgm:pt>
    <dgm:pt modelId="{CEDDA95B-9881-48C1-8A57-D0D93F3C278B}" type="parTrans" cxnId="{B5DDC81B-DAB0-47BB-9F18-4ECF37E9982E}">
      <dgm:prSet/>
      <dgm:spPr/>
      <dgm:t>
        <a:bodyPr/>
        <a:lstStyle/>
        <a:p>
          <a:endParaRPr lang="ru-RU"/>
        </a:p>
      </dgm:t>
    </dgm:pt>
    <dgm:pt modelId="{A755EB9B-50B0-4D3E-9CC4-2D1627F63896}" type="sibTrans" cxnId="{B5DDC81B-DAB0-47BB-9F18-4ECF37E9982E}">
      <dgm:prSet/>
      <dgm:spPr/>
      <dgm:t>
        <a:bodyPr/>
        <a:lstStyle/>
        <a:p>
          <a:endParaRPr lang="ru-RU"/>
        </a:p>
      </dgm:t>
    </dgm:pt>
    <dgm:pt modelId="{3061B657-5819-4908-B729-71A6D1659F1F}">
      <dgm:prSet phldrT="[Текст]" custT="1"/>
      <dgm:spPr/>
      <dgm:t>
        <a:bodyPr/>
        <a:lstStyle/>
        <a:p>
          <a:r>
            <a:rPr lang="ru-RU" sz="1400" dirty="0" smtClean="0"/>
            <a:t>высокой культуры</a:t>
          </a:r>
          <a:endParaRPr lang="ru-RU" sz="1400" dirty="0"/>
        </a:p>
      </dgm:t>
    </dgm:pt>
    <dgm:pt modelId="{2DBFE76B-9339-42F9-BB82-3E4E2303525C}" type="parTrans" cxnId="{D967F47D-5250-4428-A5BC-844FE4552722}">
      <dgm:prSet/>
      <dgm:spPr/>
      <dgm:t>
        <a:bodyPr/>
        <a:lstStyle/>
        <a:p>
          <a:endParaRPr lang="ru-RU"/>
        </a:p>
      </dgm:t>
    </dgm:pt>
    <dgm:pt modelId="{A42115ED-4798-4C75-B9CD-B5593ADB4900}" type="sibTrans" cxnId="{D967F47D-5250-4428-A5BC-844FE4552722}">
      <dgm:prSet/>
      <dgm:spPr/>
      <dgm:t>
        <a:bodyPr/>
        <a:lstStyle/>
        <a:p>
          <a:endParaRPr lang="ru-RU"/>
        </a:p>
      </dgm:t>
    </dgm:pt>
    <dgm:pt modelId="{B12EA1DD-C26F-42B1-AEED-5613370B2125}" type="pres">
      <dgm:prSet presAssocID="{60BCB7DA-0E96-445F-855F-5C1DF11766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833437-107F-4D46-9180-3E8206D36B80}" type="pres">
      <dgm:prSet presAssocID="{A5EBD43F-E304-4BC0-9DF6-4C80ED3A1359}" presName="parentText" presStyleLbl="node1" presStyleIdx="0" presStyleCnt="3" custScaleY="101525" custLinFactY="102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0C83E9-1EBB-4106-BF83-AB05A3F1FD42}" type="pres">
      <dgm:prSet presAssocID="{915338D8-BC06-4DD9-AEF8-93DF717562A5}" presName="spacer" presStyleCnt="0"/>
      <dgm:spPr/>
    </dgm:pt>
    <dgm:pt modelId="{29EDCA75-83E8-4DC6-9F07-B2F93D862194}" type="pres">
      <dgm:prSet presAssocID="{B3D33AB5-AEA1-42DD-B3E5-36FFF7E280C9}" presName="parentText" presStyleLbl="node1" presStyleIdx="1" presStyleCnt="3" custLinFactNeighborY="-359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8F87F3-F2CD-4187-97CA-25D43EEA21E0}" type="pres">
      <dgm:prSet presAssocID="{9149AE9F-9A11-484F-B5A6-AE5FC8AAB7B7}" presName="spacer" presStyleCnt="0"/>
      <dgm:spPr/>
    </dgm:pt>
    <dgm:pt modelId="{AADA1D7C-05EA-49FC-B56E-DD6EC0080618}" type="pres">
      <dgm:prSet presAssocID="{CCF1B1FF-0D69-4343-84ED-92923DAA9371}" presName="parentText" presStyleLbl="node1" presStyleIdx="2" presStyleCnt="3" custLinFactNeighborY="6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1EBB1B-E6C5-4999-B272-BB7F8DD3C771}" type="pres">
      <dgm:prSet presAssocID="{CCF1B1FF-0D69-4343-84ED-92923DAA937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04BC1E-4A85-4593-8167-E4C1E55888A8}" srcId="{60BCB7DA-0E96-445F-855F-5C1DF1176639}" destId="{B3D33AB5-AEA1-42DD-B3E5-36FFF7E280C9}" srcOrd="1" destOrd="0" parTransId="{2A92D6BE-5F9A-43E2-A5C5-32D7F245CC93}" sibTransId="{9149AE9F-9A11-484F-B5A6-AE5FC8AAB7B7}"/>
    <dgm:cxn modelId="{A9684432-F00C-41AD-B3DC-A62D67694585}" type="presOf" srcId="{A5EBD43F-E304-4BC0-9DF6-4C80ED3A1359}" destId="{1E833437-107F-4D46-9180-3E8206D36B80}" srcOrd="0" destOrd="0" presId="urn:microsoft.com/office/officeart/2005/8/layout/vList2"/>
    <dgm:cxn modelId="{B5DDC81B-DAB0-47BB-9F18-4ECF37E9982E}" srcId="{CCF1B1FF-0D69-4343-84ED-92923DAA9371}" destId="{3D3C62C0-80F7-4941-9667-84C605FFA0DC}" srcOrd="1" destOrd="0" parTransId="{CEDDA95B-9881-48C1-8A57-D0D93F3C278B}" sibTransId="{A755EB9B-50B0-4D3E-9CC4-2D1627F63896}"/>
    <dgm:cxn modelId="{D967F47D-5250-4428-A5BC-844FE4552722}" srcId="{CCF1B1FF-0D69-4343-84ED-92923DAA9371}" destId="{3061B657-5819-4908-B729-71A6D1659F1F}" srcOrd="2" destOrd="0" parTransId="{2DBFE76B-9339-42F9-BB82-3E4E2303525C}" sibTransId="{A42115ED-4798-4C75-B9CD-B5593ADB4900}"/>
    <dgm:cxn modelId="{67898733-EC08-4EA0-A088-61B484BF96A5}" srcId="{CCF1B1FF-0D69-4343-84ED-92923DAA9371}" destId="{257B4EDF-697B-457F-9A7B-81DA54A55F4C}" srcOrd="0" destOrd="0" parTransId="{F2A22D3C-E70E-4B23-8103-69C85BE95FDE}" sibTransId="{4BAE73F3-5199-4B02-A509-B8949233C7ED}"/>
    <dgm:cxn modelId="{CCA7C096-9146-4CCE-AFA5-22B90A0C28BC}" type="presOf" srcId="{CCF1B1FF-0D69-4343-84ED-92923DAA9371}" destId="{AADA1D7C-05EA-49FC-B56E-DD6EC0080618}" srcOrd="0" destOrd="0" presId="urn:microsoft.com/office/officeart/2005/8/layout/vList2"/>
    <dgm:cxn modelId="{E30A2EB9-8197-4603-AADD-BEC8487114E7}" srcId="{60BCB7DA-0E96-445F-855F-5C1DF1176639}" destId="{A5EBD43F-E304-4BC0-9DF6-4C80ED3A1359}" srcOrd="0" destOrd="0" parTransId="{7F05A221-C8F7-4F0F-8529-36C8AA735816}" sibTransId="{915338D8-BC06-4DD9-AEF8-93DF717562A5}"/>
    <dgm:cxn modelId="{2973BEAD-5AE1-4583-9784-F5528CE62657}" srcId="{60BCB7DA-0E96-445F-855F-5C1DF1176639}" destId="{CCF1B1FF-0D69-4343-84ED-92923DAA9371}" srcOrd="2" destOrd="0" parTransId="{B009365C-BF54-4FAF-AFB0-8932A1B15609}" sibTransId="{16428E5B-EEE1-4790-B264-2193A0E044A1}"/>
    <dgm:cxn modelId="{1B443F5E-0089-4421-90F1-2CE4F975591D}" type="presOf" srcId="{3D3C62C0-80F7-4941-9667-84C605FFA0DC}" destId="{5D1EBB1B-E6C5-4999-B272-BB7F8DD3C771}" srcOrd="0" destOrd="1" presId="urn:microsoft.com/office/officeart/2005/8/layout/vList2"/>
    <dgm:cxn modelId="{9161FC6A-5960-4A37-B90F-814B0B97DEFD}" type="presOf" srcId="{257B4EDF-697B-457F-9A7B-81DA54A55F4C}" destId="{5D1EBB1B-E6C5-4999-B272-BB7F8DD3C771}" srcOrd="0" destOrd="0" presId="urn:microsoft.com/office/officeart/2005/8/layout/vList2"/>
    <dgm:cxn modelId="{690425CF-BE03-4B63-8D01-DE2A02B28934}" type="presOf" srcId="{3061B657-5819-4908-B729-71A6D1659F1F}" destId="{5D1EBB1B-E6C5-4999-B272-BB7F8DD3C771}" srcOrd="0" destOrd="2" presId="urn:microsoft.com/office/officeart/2005/8/layout/vList2"/>
    <dgm:cxn modelId="{9DD8F4BA-09EA-4DC7-9192-C29CD3843179}" type="presOf" srcId="{60BCB7DA-0E96-445F-855F-5C1DF1176639}" destId="{B12EA1DD-C26F-42B1-AEED-5613370B2125}" srcOrd="0" destOrd="0" presId="urn:microsoft.com/office/officeart/2005/8/layout/vList2"/>
    <dgm:cxn modelId="{F55FA117-4599-4D61-B94F-E973830FDF03}" type="presOf" srcId="{B3D33AB5-AEA1-42DD-B3E5-36FFF7E280C9}" destId="{29EDCA75-83E8-4DC6-9F07-B2F93D862194}" srcOrd="0" destOrd="0" presId="urn:microsoft.com/office/officeart/2005/8/layout/vList2"/>
    <dgm:cxn modelId="{68A8319F-59F3-4809-AC21-5B553BD75E66}" type="presParOf" srcId="{B12EA1DD-C26F-42B1-AEED-5613370B2125}" destId="{1E833437-107F-4D46-9180-3E8206D36B80}" srcOrd="0" destOrd="0" presId="urn:microsoft.com/office/officeart/2005/8/layout/vList2"/>
    <dgm:cxn modelId="{DF3F7927-D201-4771-BB51-37D6C5C8FF20}" type="presParOf" srcId="{B12EA1DD-C26F-42B1-AEED-5613370B2125}" destId="{590C83E9-1EBB-4106-BF83-AB05A3F1FD42}" srcOrd="1" destOrd="0" presId="urn:microsoft.com/office/officeart/2005/8/layout/vList2"/>
    <dgm:cxn modelId="{B725773A-6EBF-4FB6-8E99-6E0FFF8EF0FE}" type="presParOf" srcId="{B12EA1DD-C26F-42B1-AEED-5613370B2125}" destId="{29EDCA75-83E8-4DC6-9F07-B2F93D862194}" srcOrd="2" destOrd="0" presId="urn:microsoft.com/office/officeart/2005/8/layout/vList2"/>
    <dgm:cxn modelId="{66512876-068C-446D-A6B9-F7FFBE5481C5}" type="presParOf" srcId="{B12EA1DD-C26F-42B1-AEED-5613370B2125}" destId="{AC8F87F3-F2CD-4187-97CA-25D43EEA21E0}" srcOrd="3" destOrd="0" presId="urn:microsoft.com/office/officeart/2005/8/layout/vList2"/>
    <dgm:cxn modelId="{3033C2AB-075A-4FF5-AAA4-EAAA60587423}" type="presParOf" srcId="{B12EA1DD-C26F-42B1-AEED-5613370B2125}" destId="{AADA1D7C-05EA-49FC-B56E-DD6EC0080618}" srcOrd="4" destOrd="0" presId="urn:microsoft.com/office/officeart/2005/8/layout/vList2"/>
    <dgm:cxn modelId="{036D2ED8-C9F4-4FAC-ABCD-6322075B4304}" type="presParOf" srcId="{B12EA1DD-C26F-42B1-AEED-5613370B2125}" destId="{5D1EBB1B-E6C5-4999-B272-BB7F8DD3C771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549B772-E7F1-4742-9AEF-B0CAF36BBC2A}" type="doc">
      <dgm:prSet loTypeId="urn:microsoft.com/office/officeart/2005/8/layout/hierarchy1" loCatId="hierarchy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7D4783BF-D472-43A2-A3E7-E3E1A8E74B28}">
      <dgm:prSet phldrT="[Текст]" custT="1"/>
      <dgm:spPr/>
      <dgm:t>
        <a:bodyPr/>
        <a:lstStyle/>
        <a:p>
          <a:r>
            <a:rPr lang="ru-RU" sz="1400" dirty="0" smtClean="0"/>
            <a:t>В Англии в столкновениях политических партий использовался материал древнегреческой истории</a:t>
          </a:r>
          <a:endParaRPr lang="ru-RU" sz="1400" dirty="0"/>
        </a:p>
      </dgm:t>
    </dgm:pt>
    <dgm:pt modelId="{8EDDF21C-1581-436B-9513-ECA91FF7D7D7}" type="parTrans" cxnId="{0E773D42-E7E9-490A-9B06-26378EC88CD5}">
      <dgm:prSet/>
      <dgm:spPr/>
      <dgm:t>
        <a:bodyPr/>
        <a:lstStyle/>
        <a:p>
          <a:endParaRPr lang="ru-RU"/>
        </a:p>
      </dgm:t>
    </dgm:pt>
    <dgm:pt modelId="{FD80426A-DE0D-4ECF-826E-DBE4085E3000}" type="sibTrans" cxnId="{0E773D42-E7E9-490A-9B06-26378EC88CD5}">
      <dgm:prSet/>
      <dgm:spPr/>
      <dgm:t>
        <a:bodyPr/>
        <a:lstStyle/>
        <a:p>
          <a:endParaRPr lang="ru-RU"/>
        </a:p>
      </dgm:t>
    </dgm:pt>
    <dgm:pt modelId="{36967FE2-A5B0-48E7-A8D4-DCB553A9C84B}">
      <dgm:prSet phldrT="[Текст]" custT="1"/>
      <dgm:spPr/>
      <dgm:t>
        <a:bodyPr/>
        <a:lstStyle/>
        <a:p>
          <a:r>
            <a:rPr lang="ru-RU" sz="1400" dirty="0" err="1" smtClean="0"/>
            <a:t>Митфорд</a:t>
          </a:r>
          <a:r>
            <a:rPr lang="ru-RU" sz="1400" dirty="0" smtClean="0"/>
            <a:t> У. -  сторонник тори – «История Греции»(1784-1794 гг.) </a:t>
          </a:r>
          <a:endParaRPr lang="ru-RU" sz="1400" dirty="0"/>
        </a:p>
      </dgm:t>
    </dgm:pt>
    <dgm:pt modelId="{7D2336F6-45D8-45A1-819F-2574C91CEC7B}" type="parTrans" cxnId="{9BCAF483-8FBB-4D98-9D0F-5A144881C9DF}">
      <dgm:prSet/>
      <dgm:spPr/>
      <dgm:t>
        <a:bodyPr/>
        <a:lstStyle/>
        <a:p>
          <a:endParaRPr lang="ru-RU"/>
        </a:p>
      </dgm:t>
    </dgm:pt>
    <dgm:pt modelId="{5ACB5C39-24FE-4073-A51F-C3C724278650}" type="sibTrans" cxnId="{9BCAF483-8FBB-4D98-9D0F-5A144881C9DF}">
      <dgm:prSet/>
      <dgm:spPr/>
      <dgm:t>
        <a:bodyPr/>
        <a:lstStyle/>
        <a:p>
          <a:endParaRPr lang="ru-RU"/>
        </a:p>
      </dgm:t>
    </dgm:pt>
    <dgm:pt modelId="{74B5519A-15F1-4727-A150-DC3F6C6B2B1F}">
      <dgm:prSet phldrT="[Текст]" custT="1"/>
      <dgm:spPr/>
      <dgm:t>
        <a:bodyPr/>
        <a:lstStyle/>
        <a:p>
          <a:r>
            <a:rPr lang="ru-RU" sz="1200" dirty="0" smtClean="0"/>
            <a:t>Государственный строй Спарты</a:t>
          </a:r>
          <a:endParaRPr lang="ru-RU" sz="1200" dirty="0"/>
        </a:p>
      </dgm:t>
    </dgm:pt>
    <dgm:pt modelId="{3AC156AE-B72D-4A47-8738-9BDD64759150}" type="parTrans" cxnId="{35EB1E3C-998C-4BBC-B1D1-DEAD1923EFCB}">
      <dgm:prSet/>
      <dgm:spPr/>
      <dgm:t>
        <a:bodyPr/>
        <a:lstStyle/>
        <a:p>
          <a:endParaRPr lang="ru-RU"/>
        </a:p>
      </dgm:t>
    </dgm:pt>
    <dgm:pt modelId="{F5690983-2B3D-4081-BE9B-4E1B42BA7703}" type="sibTrans" cxnId="{35EB1E3C-998C-4BBC-B1D1-DEAD1923EFCB}">
      <dgm:prSet/>
      <dgm:spPr/>
      <dgm:t>
        <a:bodyPr/>
        <a:lstStyle/>
        <a:p>
          <a:endParaRPr lang="ru-RU"/>
        </a:p>
      </dgm:t>
    </dgm:pt>
    <dgm:pt modelId="{2437AEAB-0108-416F-99D1-8C20C90F25F6}">
      <dgm:prSet phldrT="[Текст]" custT="1"/>
      <dgm:spPr/>
      <dgm:t>
        <a:bodyPr/>
        <a:lstStyle/>
        <a:p>
          <a:r>
            <a:rPr lang="ru-RU" sz="1400" dirty="0" smtClean="0"/>
            <a:t>Грот Дж. – сторонник вигов – «История Греции»(1846-1856 гг.)</a:t>
          </a:r>
          <a:endParaRPr lang="ru-RU" sz="1400" dirty="0"/>
        </a:p>
      </dgm:t>
    </dgm:pt>
    <dgm:pt modelId="{F547419D-2784-4A71-B524-28EC31CDD44F}" type="parTrans" cxnId="{8B448DAA-7DB1-4FED-92EA-67D7000FD459}">
      <dgm:prSet/>
      <dgm:spPr/>
      <dgm:t>
        <a:bodyPr/>
        <a:lstStyle/>
        <a:p>
          <a:endParaRPr lang="ru-RU"/>
        </a:p>
      </dgm:t>
    </dgm:pt>
    <dgm:pt modelId="{39473153-76CB-4862-BE40-73DE06CE9E82}" type="sibTrans" cxnId="{8B448DAA-7DB1-4FED-92EA-67D7000FD459}">
      <dgm:prSet/>
      <dgm:spPr/>
      <dgm:t>
        <a:bodyPr/>
        <a:lstStyle/>
        <a:p>
          <a:endParaRPr lang="ru-RU"/>
        </a:p>
      </dgm:t>
    </dgm:pt>
    <dgm:pt modelId="{16A26DAE-91D3-4771-9FF9-5EECCC77F969}">
      <dgm:prSet phldrT="[Текст]" custT="1"/>
      <dgm:spPr/>
      <dgm:t>
        <a:bodyPr/>
        <a:lstStyle/>
        <a:p>
          <a:r>
            <a:rPr lang="ru-RU" sz="1200" dirty="0" smtClean="0"/>
            <a:t>Восхвалял консервативную Спарту</a:t>
          </a:r>
          <a:endParaRPr lang="ru-RU" sz="1200" dirty="0"/>
        </a:p>
      </dgm:t>
    </dgm:pt>
    <dgm:pt modelId="{4DF17C67-F7FC-4B86-8275-827F892C9C30}" type="sibTrans" cxnId="{D94A1DCA-B146-4E10-833F-76BB179A85CA}">
      <dgm:prSet/>
      <dgm:spPr/>
      <dgm:t>
        <a:bodyPr/>
        <a:lstStyle/>
        <a:p>
          <a:endParaRPr lang="ru-RU"/>
        </a:p>
      </dgm:t>
    </dgm:pt>
    <dgm:pt modelId="{8989CFDA-D304-4E56-B371-459613627BB1}" type="parTrans" cxnId="{D94A1DCA-B146-4E10-833F-76BB179A85CA}">
      <dgm:prSet/>
      <dgm:spPr/>
      <dgm:t>
        <a:bodyPr/>
        <a:lstStyle/>
        <a:p>
          <a:endParaRPr lang="ru-RU"/>
        </a:p>
      </dgm:t>
    </dgm:pt>
    <dgm:pt modelId="{C5918C89-364E-4FED-8BD3-3E468A9EE776}">
      <dgm:prSet phldrT="[Текст]" custT="1"/>
      <dgm:spPr/>
      <dgm:t>
        <a:bodyPr/>
        <a:lstStyle/>
        <a:p>
          <a:r>
            <a:rPr lang="ru-RU" sz="1200" dirty="0" smtClean="0"/>
            <a:t>Прославляет Афины и афинскую демократии</a:t>
          </a:r>
          <a:endParaRPr lang="ru-RU" sz="1200" dirty="0"/>
        </a:p>
      </dgm:t>
    </dgm:pt>
    <dgm:pt modelId="{2160D813-E087-4692-9267-D17F0C73D6E4}" type="parTrans" cxnId="{C0B53217-0823-44F2-B2CC-2BDFA796BC0C}">
      <dgm:prSet/>
      <dgm:spPr/>
      <dgm:t>
        <a:bodyPr/>
        <a:lstStyle/>
        <a:p>
          <a:endParaRPr lang="ru-RU"/>
        </a:p>
      </dgm:t>
    </dgm:pt>
    <dgm:pt modelId="{2A3483EE-C2AD-4BBF-A05B-025723ACB88D}" type="sibTrans" cxnId="{C0B53217-0823-44F2-B2CC-2BDFA796BC0C}">
      <dgm:prSet/>
      <dgm:spPr/>
      <dgm:t>
        <a:bodyPr/>
        <a:lstStyle/>
        <a:p>
          <a:endParaRPr lang="ru-RU"/>
        </a:p>
      </dgm:t>
    </dgm:pt>
    <dgm:pt modelId="{6F20596A-4897-4C67-B9BF-DE8A19F38187}">
      <dgm:prSet phldrT="[Текст]" custT="1"/>
      <dgm:spPr/>
      <dgm:t>
        <a:bodyPr/>
        <a:lstStyle/>
        <a:p>
          <a:r>
            <a:rPr lang="ru-RU" sz="1200" dirty="0" smtClean="0"/>
            <a:t>Афинская история  - основа всей греческой истории</a:t>
          </a:r>
          <a:endParaRPr lang="ru-RU" sz="1200" dirty="0"/>
        </a:p>
      </dgm:t>
    </dgm:pt>
    <dgm:pt modelId="{20442B6C-BBE3-4D27-A93D-3053CFE135DB}" type="parTrans" cxnId="{C0F13583-9FAC-4CE7-B7D2-7F04D4A37B27}">
      <dgm:prSet/>
      <dgm:spPr/>
      <dgm:t>
        <a:bodyPr/>
        <a:lstStyle/>
        <a:p>
          <a:endParaRPr lang="ru-RU"/>
        </a:p>
      </dgm:t>
    </dgm:pt>
    <dgm:pt modelId="{BEAA107C-922B-48F7-9DBF-EC1B610D9D08}" type="sibTrans" cxnId="{C0F13583-9FAC-4CE7-B7D2-7F04D4A37B27}">
      <dgm:prSet/>
      <dgm:spPr/>
      <dgm:t>
        <a:bodyPr/>
        <a:lstStyle/>
        <a:p>
          <a:endParaRPr lang="ru-RU"/>
        </a:p>
      </dgm:t>
    </dgm:pt>
    <dgm:pt modelId="{9FEC0D75-60B8-493A-81C1-8E8A71CD944B}" type="pres">
      <dgm:prSet presAssocID="{C549B772-E7F1-4742-9AEF-B0CAF36BBC2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95CE31D-97D9-4837-A0EC-CF096A8817D3}" type="pres">
      <dgm:prSet presAssocID="{7D4783BF-D472-43A2-A3E7-E3E1A8E74B28}" presName="hierRoot1" presStyleCnt="0"/>
      <dgm:spPr/>
      <dgm:t>
        <a:bodyPr/>
        <a:lstStyle/>
        <a:p>
          <a:endParaRPr lang="ru-RU"/>
        </a:p>
      </dgm:t>
    </dgm:pt>
    <dgm:pt modelId="{4517D99A-B3A3-469A-8E7B-D003D1A0AA93}" type="pres">
      <dgm:prSet presAssocID="{7D4783BF-D472-43A2-A3E7-E3E1A8E74B28}" presName="composite" presStyleCnt="0"/>
      <dgm:spPr/>
      <dgm:t>
        <a:bodyPr/>
        <a:lstStyle/>
        <a:p>
          <a:endParaRPr lang="ru-RU"/>
        </a:p>
      </dgm:t>
    </dgm:pt>
    <dgm:pt modelId="{8111C336-0362-4A16-A4A2-796D634EFBFC}" type="pres">
      <dgm:prSet presAssocID="{7D4783BF-D472-43A2-A3E7-E3E1A8E74B28}" presName="background" presStyleLbl="node0" presStyleIdx="0" presStyleCnt="1"/>
      <dgm:spPr/>
      <dgm:t>
        <a:bodyPr/>
        <a:lstStyle/>
        <a:p>
          <a:endParaRPr lang="ru-RU"/>
        </a:p>
      </dgm:t>
    </dgm:pt>
    <dgm:pt modelId="{BCE689C5-26CC-4780-8413-8404A49A30C5}" type="pres">
      <dgm:prSet presAssocID="{7D4783BF-D472-43A2-A3E7-E3E1A8E74B28}" presName="text" presStyleLbl="fgAcc0" presStyleIdx="0" presStyleCnt="1" custScaleX="201776" custScaleY="98107" custLinFactNeighborY="-125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3D2AD1-34E3-4B92-A459-3B98C07C4B63}" type="pres">
      <dgm:prSet presAssocID="{7D4783BF-D472-43A2-A3E7-E3E1A8E74B28}" presName="hierChild2" presStyleCnt="0"/>
      <dgm:spPr/>
      <dgm:t>
        <a:bodyPr/>
        <a:lstStyle/>
        <a:p>
          <a:endParaRPr lang="ru-RU"/>
        </a:p>
      </dgm:t>
    </dgm:pt>
    <dgm:pt modelId="{C94E33C1-2DBC-4444-8A81-CCA243B3FB97}" type="pres">
      <dgm:prSet presAssocID="{7D2336F6-45D8-45A1-819F-2574C91CEC7B}" presName="Name10" presStyleLbl="parChTrans1D2" presStyleIdx="0" presStyleCnt="2"/>
      <dgm:spPr/>
      <dgm:t>
        <a:bodyPr/>
        <a:lstStyle/>
        <a:p>
          <a:endParaRPr lang="ru-RU"/>
        </a:p>
      </dgm:t>
    </dgm:pt>
    <dgm:pt modelId="{AF81B17F-F133-4142-BCC7-DFBC2C08E276}" type="pres">
      <dgm:prSet presAssocID="{36967FE2-A5B0-48E7-A8D4-DCB553A9C84B}" presName="hierRoot2" presStyleCnt="0"/>
      <dgm:spPr/>
      <dgm:t>
        <a:bodyPr/>
        <a:lstStyle/>
        <a:p>
          <a:endParaRPr lang="ru-RU"/>
        </a:p>
      </dgm:t>
    </dgm:pt>
    <dgm:pt modelId="{D83EC8B6-6F06-4D3B-B78A-721795F294F2}" type="pres">
      <dgm:prSet presAssocID="{36967FE2-A5B0-48E7-A8D4-DCB553A9C84B}" presName="composite2" presStyleCnt="0"/>
      <dgm:spPr/>
      <dgm:t>
        <a:bodyPr/>
        <a:lstStyle/>
        <a:p>
          <a:endParaRPr lang="ru-RU"/>
        </a:p>
      </dgm:t>
    </dgm:pt>
    <dgm:pt modelId="{404AEB9D-A568-41A2-93AA-BF3BA244E6C3}" type="pres">
      <dgm:prSet presAssocID="{36967FE2-A5B0-48E7-A8D4-DCB553A9C84B}" presName="background2" presStyleLbl="node2" presStyleIdx="0" presStyleCnt="2"/>
      <dgm:spPr/>
      <dgm:t>
        <a:bodyPr/>
        <a:lstStyle/>
        <a:p>
          <a:endParaRPr lang="ru-RU"/>
        </a:p>
      </dgm:t>
    </dgm:pt>
    <dgm:pt modelId="{85EA3C79-3C60-4340-B5A0-80178B4DE2D0}" type="pres">
      <dgm:prSet presAssocID="{36967FE2-A5B0-48E7-A8D4-DCB553A9C84B}" presName="text2" presStyleLbl="fgAcc2" presStyleIdx="0" presStyleCnt="2" custScaleX="203831" custLinFactNeighborX="-1451" custLinFactNeighborY="19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8C91A6-08D3-4518-AEE9-7649B09798B3}" type="pres">
      <dgm:prSet presAssocID="{36967FE2-A5B0-48E7-A8D4-DCB553A9C84B}" presName="hierChild3" presStyleCnt="0"/>
      <dgm:spPr/>
      <dgm:t>
        <a:bodyPr/>
        <a:lstStyle/>
        <a:p>
          <a:endParaRPr lang="ru-RU"/>
        </a:p>
      </dgm:t>
    </dgm:pt>
    <dgm:pt modelId="{1D1205D8-028A-4523-ACC0-5F7879F2B6DB}" type="pres">
      <dgm:prSet presAssocID="{8989CFDA-D304-4E56-B371-459613627BB1}" presName="Name17" presStyleLbl="parChTrans1D3" presStyleIdx="0" presStyleCnt="4"/>
      <dgm:spPr/>
      <dgm:t>
        <a:bodyPr/>
        <a:lstStyle/>
        <a:p>
          <a:endParaRPr lang="ru-RU"/>
        </a:p>
      </dgm:t>
    </dgm:pt>
    <dgm:pt modelId="{57CB38CD-3811-47F1-9898-7793C0ECC584}" type="pres">
      <dgm:prSet presAssocID="{16A26DAE-91D3-4771-9FF9-5EECCC77F969}" presName="hierRoot3" presStyleCnt="0"/>
      <dgm:spPr/>
      <dgm:t>
        <a:bodyPr/>
        <a:lstStyle/>
        <a:p>
          <a:endParaRPr lang="ru-RU"/>
        </a:p>
      </dgm:t>
    </dgm:pt>
    <dgm:pt modelId="{28AC1572-FB4F-4F54-8376-5702D221CA46}" type="pres">
      <dgm:prSet presAssocID="{16A26DAE-91D3-4771-9FF9-5EECCC77F969}" presName="composite3" presStyleCnt="0"/>
      <dgm:spPr/>
      <dgm:t>
        <a:bodyPr/>
        <a:lstStyle/>
        <a:p>
          <a:endParaRPr lang="ru-RU"/>
        </a:p>
      </dgm:t>
    </dgm:pt>
    <dgm:pt modelId="{222AC307-CCF4-4CAF-9884-7D663F88FC94}" type="pres">
      <dgm:prSet presAssocID="{16A26DAE-91D3-4771-9FF9-5EECCC77F969}" presName="background3" presStyleLbl="node3" presStyleIdx="0" presStyleCnt="4"/>
      <dgm:spPr/>
      <dgm:t>
        <a:bodyPr/>
        <a:lstStyle/>
        <a:p>
          <a:endParaRPr lang="ru-RU"/>
        </a:p>
      </dgm:t>
    </dgm:pt>
    <dgm:pt modelId="{B6951CDE-00B2-4A05-89B2-21E7E4DF5357}" type="pres">
      <dgm:prSet presAssocID="{16A26DAE-91D3-4771-9FF9-5EECCC77F969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52C8A1-AA2C-4A59-B16D-17D107C50C91}" type="pres">
      <dgm:prSet presAssocID="{16A26DAE-91D3-4771-9FF9-5EECCC77F969}" presName="hierChild4" presStyleCnt="0"/>
      <dgm:spPr/>
      <dgm:t>
        <a:bodyPr/>
        <a:lstStyle/>
        <a:p>
          <a:endParaRPr lang="ru-RU"/>
        </a:p>
      </dgm:t>
    </dgm:pt>
    <dgm:pt modelId="{F146F74E-27C5-4047-869B-2F918B5FBE7C}" type="pres">
      <dgm:prSet presAssocID="{3AC156AE-B72D-4A47-8738-9BDD64759150}" presName="Name17" presStyleLbl="parChTrans1D3" presStyleIdx="1" presStyleCnt="4"/>
      <dgm:spPr/>
      <dgm:t>
        <a:bodyPr/>
        <a:lstStyle/>
        <a:p>
          <a:endParaRPr lang="ru-RU"/>
        </a:p>
      </dgm:t>
    </dgm:pt>
    <dgm:pt modelId="{3E5630CC-2670-4868-8A89-35426EA610E6}" type="pres">
      <dgm:prSet presAssocID="{74B5519A-15F1-4727-A150-DC3F6C6B2B1F}" presName="hierRoot3" presStyleCnt="0"/>
      <dgm:spPr/>
      <dgm:t>
        <a:bodyPr/>
        <a:lstStyle/>
        <a:p>
          <a:endParaRPr lang="ru-RU"/>
        </a:p>
      </dgm:t>
    </dgm:pt>
    <dgm:pt modelId="{A9964519-6063-431E-8302-11A4938AD7DC}" type="pres">
      <dgm:prSet presAssocID="{74B5519A-15F1-4727-A150-DC3F6C6B2B1F}" presName="composite3" presStyleCnt="0"/>
      <dgm:spPr/>
      <dgm:t>
        <a:bodyPr/>
        <a:lstStyle/>
        <a:p>
          <a:endParaRPr lang="ru-RU"/>
        </a:p>
      </dgm:t>
    </dgm:pt>
    <dgm:pt modelId="{6584C960-4C30-4832-B2D7-AD49F8F5A157}" type="pres">
      <dgm:prSet presAssocID="{74B5519A-15F1-4727-A150-DC3F6C6B2B1F}" presName="background3" presStyleLbl="node3" presStyleIdx="1" presStyleCnt="4"/>
      <dgm:spPr/>
      <dgm:t>
        <a:bodyPr/>
        <a:lstStyle/>
        <a:p>
          <a:endParaRPr lang="ru-RU"/>
        </a:p>
      </dgm:t>
    </dgm:pt>
    <dgm:pt modelId="{8E5ABA6F-24BA-4708-8371-33B0AD689768}" type="pres">
      <dgm:prSet presAssocID="{74B5519A-15F1-4727-A150-DC3F6C6B2B1F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DEA8D5-FA54-49A3-937C-A5842501F716}" type="pres">
      <dgm:prSet presAssocID="{74B5519A-15F1-4727-A150-DC3F6C6B2B1F}" presName="hierChild4" presStyleCnt="0"/>
      <dgm:spPr/>
      <dgm:t>
        <a:bodyPr/>
        <a:lstStyle/>
        <a:p>
          <a:endParaRPr lang="ru-RU"/>
        </a:p>
      </dgm:t>
    </dgm:pt>
    <dgm:pt modelId="{B3985F45-1899-480B-94A2-43F5CB39AA9B}" type="pres">
      <dgm:prSet presAssocID="{F547419D-2784-4A71-B524-28EC31CDD44F}" presName="Name10" presStyleLbl="parChTrans1D2" presStyleIdx="1" presStyleCnt="2"/>
      <dgm:spPr/>
      <dgm:t>
        <a:bodyPr/>
        <a:lstStyle/>
        <a:p>
          <a:endParaRPr lang="ru-RU"/>
        </a:p>
      </dgm:t>
    </dgm:pt>
    <dgm:pt modelId="{250401F0-BD83-4E74-AB34-FB1AD231FCDC}" type="pres">
      <dgm:prSet presAssocID="{2437AEAB-0108-416F-99D1-8C20C90F25F6}" presName="hierRoot2" presStyleCnt="0"/>
      <dgm:spPr/>
      <dgm:t>
        <a:bodyPr/>
        <a:lstStyle/>
        <a:p>
          <a:endParaRPr lang="ru-RU"/>
        </a:p>
      </dgm:t>
    </dgm:pt>
    <dgm:pt modelId="{B0AA4B24-A032-4C5C-8276-5A05CB03A60B}" type="pres">
      <dgm:prSet presAssocID="{2437AEAB-0108-416F-99D1-8C20C90F25F6}" presName="composite2" presStyleCnt="0"/>
      <dgm:spPr/>
      <dgm:t>
        <a:bodyPr/>
        <a:lstStyle/>
        <a:p>
          <a:endParaRPr lang="ru-RU"/>
        </a:p>
      </dgm:t>
    </dgm:pt>
    <dgm:pt modelId="{7810F81F-D58B-4EBF-B6B3-740F38D29982}" type="pres">
      <dgm:prSet presAssocID="{2437AEAB-0108-416F-99D1-8C20C90F25F6}" presName="background2" presStyleLbl="node2" presStyleIdx="1" presStyleCnt="2"/>
      <dgm:spPr/>
      <dgm:t>
        <a:bodyPr/>
        <a:lstStyle/>
        <a:p>
          <a:endParaRPr lang="ru-RU"/>
        </a:p>
      </dgm:t>
    </dgm:pt>
    <dgm:pt modelId="{5F35DCEF-89ED-4840-B2FD-4CBF14861A8B}" type="pres">
      <dgm:prSet presAssocID="{2437AEAB-0108-416F-99D1-8C20C90F25F6}" presName="text2" presStyleLbl="fgAcc2" presStyleIdx="1" presStyleCnt="2" custScaleX="2107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D6D8DD-26C4-4009-8681-4282F2C4DE95}" type="pres">
      <dgm:prSet presAssocID="{2437AEAB-0108-416F-99D1-8C20C90F25F6}" presName="hierChild3" presStyleCnt="0"/>
      <dgm:spPr/>
      <dgm:t>
        <a:bodyPr/>
        <a:lstStyle/>
        <a:p>
          <a:endParaRPr lang="ru-RU"/>
        </a:p>
      </dgm:t>
    </dgm:pt>
    <dgm:pt modelId="{4F3E2EB1-21A0-413F-BCEA-AA7C50B752B0}" type="pres">
      <dgm:prSet presAssocID="{2160D813-E087-4692-9267-D17F0C73D6E4}" presName="Name17" presStyleLbl="parChTrans1D3" presStyleIdx="2" presStyleCnt="4"/>
      <dgm:spPr/>
      <dgm:t>
        <a:bodyPr/>
        <a:lstStyle/>
        <a:p>
          <a:endParaRPr lang="ru-RU"/>
        </a:p>
      </dgm:t>
    </dgm:pt>
    <dgm:pt modelId="{63D30EBC-D5EC-4BC0-9FC6-CB3405A69E63}" type="pres">
      <dgm:prSet presAssocID="{C5918C89-364E-4FED-8BD3-3E468A9EE776}" presName="hierRoot3" presStyleCnt="0"/>
      <dgm:spPr/>
      <dgm:t>
        <a:bodyPr/>
        <a:lstStyle/>
        <a:p>
          <a:endParaRPr lang="ru-RU"/>
        </a:p>
      </dgm:t>
    </dgm:pt>
    <dgm:pt modelId="{557FF668-14BB-4A27-A33E-43A6DC9B157F}" type="pres">
      <dgm:prSet presAssocID="{C5918C89-364E-4FED-8BD3-3E468A9EE776}" presName="composite3" presStyleCnt="0"/>
      <dgm:spPr/>
      <dgm:t>
        <a:bodyPr/>
        <a:lstStyle/>
        <a:p>
          <a:endParaRPr lang="ru-RU"/>
        </a:p>
      </dgm:t>
    </dgm:pt>
    <dgm:pt modelId="{1E3F52AE-74B6-435C-9D9B-E32ABC9F785D}" type="pres">
      <dgm:prSet presAssocID="{C5918C89-364E-4FED-8BD3-3E468A9EE776}" presName="background3" presStyleLbl="node3" presStyleIdx="2" presStyleCnt="4"/>
      <dgm:spPr/>
      <dgm:t>
        <a:bodyPr/>
        <a:lstStyle/>
        <a:p>
          <a:endParaRPr lang="ru-RU"/>
        </a:p>
      </dgm:t>
    </dgm:pt>
    <dgm:pt modelId="{543BCA6C-7082-45E8-9170-8BAEF56C0537}" type="pres">
      <dgm:prSet presAssocID="{C5918C89-364E-4FED-8BD3-3E468A9EE776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336DB5-6084-4CF2-9A9A-1A43CC9CCB73}" type="pres">
      <dgm:prSet presAssocID="{C5918C89-364E-4FED-8BD3-3E468A9EE776}" presName="hierChild4" presStyleCnt="0"/>
      <dgm:spPr/>
      <dgm:t>
        <a:bodyPr/>
        <a:lstStyle/>
        <a:p>
          <a:endParaRPr lang="ru-RU"/>
        </a:p>
      </dgm:t>
    </dgm:pt>
    <dgm:pt modelId="{3BEA0D21-C99E-4F75-AB61-32AEB05587AC}" type="pres">
      <dgm:prSet presAssocID="{20442B6C-BBE3-4D27-A93D-3053CFE135DB}" presName="Name17" presStyleLbl="parChTrans1D3" presStyleIdx="3" presStyleCnt="4"/>
      <dgm:spPr/>
      <dgm:t>
        <a:bodyPr/>
        <a:lstStyle/>
        <a:p>
          <a:endParaRPr lang="ru-RU"/>
        </a:p>
      </dgm:t>
    </dgm:pt>
    <dgm:pt modelId="{3D2D3070-83D0-4895-A4A8-06BB37698749}" type="pres">
      <dgm:prSet presAssocID="{6F20596A-4897-4C67-B9BF-DE8A19F38187}" presName="hierRoot3" presStyleCnt="0"/>
      <dgm:spPr/>
      <dgm:t>
        <a:bodyPr/>
        <a:lstStyle/>
        <a:p>
          <a:endParaRPr lang="ru-RU"/>
        </a:p>
      </dgm:t>
    </dgm:pt>
    <dgm:pt modelId="{4A110EED-6239-49EC-B50D-7F41BC21AC9A}" type="pres">
      <dgm:prSet presAssocID="{6F20596A-4897-4C67-B9BF-DE8A19F38187}" presName="composite3" presStyleCnt="0"/>
      <dgm:spPr/>
      <dgm:t>
        <a:bodyPr/>
        <a:lstStyle/>
        <a:p>
          <a:endParaRPr lang="ru-RU"/>
        </a:p>
      </dgm:t>
    </dgm:pt>
    <dgm:pt modelId="{090D4AA6-DDD6-4446-B1BD-2F0CDE871CBD}" type="pres">
      <dgm:prSet presAssocID="{6F20596A-4897-4C67-B9BF-DE8A19F38187}" presName="background3" presStyleLbl="node3" presStyleIdx="3" presStyleCnt="4"/>
      <dgm:spPr/>
      <dgm:t>
        <a:bodyPr/>
        <a:lstStyle/>
        <a:p>
          <a:endParaRPr lang="ru-RU"/>
        </a:p>
      </dgm:t>
    </dgm:pt>
    <dgm:pt modelId="{A82267BE-1433-409B-B9CD-851512FF371D}" type="pres">
      <dgm:prSet presAssocID="{6F20596A-4897-4C67-B9BF-DE8A19F38187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8CA832-7439-444B-BE5E-05463D347BA7}" type="pres">
      <dgm:prSet presAssocID="{6F20596A-4897-4C67-B9BF-DE8A19F38187}" presName="hierChild4" presStyleCnt="0"/>
      <dgm:spPr/>
      <dgm:t>
        <a:bodyPr/>
        <a:lstStyle/>
        <a:p>
          <a:endParaRPr lang="ru-RU"/>
        </a:p>
      </dgm:t>
    </dgm:pt>
  </dgm:ptLst>
  <dgm:cxnLst>
    <dgm:cxn modelId="{F952226D-FE81-4261-B130-D71457082265}" type="presOf" srcId="{36967FE2-A5B0-48E7-A8D4-DCB553A9C84B}" destId="{85EA3C79-3C60-4340-B5A0-80178B4DE2D0}" srcOrd="0" destOrd="0" presId="urn:microsoft.com/office/officeart/2005/8/layout/hierarchy1"/>
    <dgm:cxn modelId="{D8C689F1-01AD-43E1-8CB2-591BDC152878}" type="presOf" srcId="{2160D813-E087-4692-9267-D17F0C73D6E4}" destId="{4F3E2EB1-21A0-413F-BCEA-AA7C50B752B0}" srcOrd="0" destOrd="0" presId="urn:microsoft.com/office/officeart/2005/8/layout/hierarchy1"/>
    <dgm:cxn modelId="{5C244AC5-26CC-47FD-B060-019B9ED62111}" type="presOf" srcId="{C5918C89-364E-4FED-8BD3-3E468A9EE776}" destId="{543BCA6C-7082-45E8-9170-8BAEF56C0537}" srcOrd="0" destOrd="0" presId="urn:microsoft.com/office/officeart/2005/8/layout/hierarchy1"/>
    <dgm:cxn modelId="{9EF92BD8-3372-4825-8917-9EB6E2964CD4}" type="presOf" srcId="{F547419D-2784-4A71-B524-28EC31CDD44F}" destId="{B3985F45-1899-480B-94A2-43F5CB39AA9B}" srcOrd="0" destOrd="0" presId="urn:microsoft.com/office/officeart/2005/8/layout/hierarchy1"/>
    <dgm:cxn modelId="{B125C97F-EC3C-4C58-89F5-ACC4C1D7F68E}" type="presOf" srcId="{7D4783BF-D472-43A2-A3E7-E3E1A8E74B28}" destId="{BCE689C5-26CC-4780-8413-8404A49A30C5}" srcOrd="0" destOrd="0" presId="urn:microsoft.com/office/officeart/2005/8/layout/hierarchy1"/>
    <dgm:cxn modelId="{8B448DAA-7DB1-4FED-92EA-67D7000FD459}" srcId="{7D4783BF-D472-43A2-A3E7-E3E1A8E74B28}" destId="{2437AEAB-0108-416F-99D1-8C20C90F25F6}" srcOrd="1" destOrd="0" parTransId="{F547419D-2784-4A71-B524-28EC31CDD44F}" sibTransId="{39473153-76CB-4862-BE40-73DE06CE9E82}"/>
    <dgm:cxn modelId="{A409D29F-12F6-4E2F-A00F-8931D11751AF}" type="presOf" srcId="{74B5519A-15F1-4727-A150-DC3F6C6B2B1F}" destId="{8E5ABA6F-24BA-4708-8371-33B0AD689768}" srcOrd="0" destOrd="0" presId="urn:microsoft.com/office/officeart/2005/8/layout/hierarchy1"/>
    <dgm:cxn modelId="{C5BE45AB-2A6C-44B1-AABF-88E7FE8DDDD1}" type="presOf" srcId="{2437AEAB-0108-416F-99D1-8C20C90F25F6}" destId="{5F35DCEF-89ED-4840-B2FD-4CBF14861A8B}" srcOrd="0" destOrd="0" presId="urn:microsoft.com/office/officeart/2005/8/layout/hierarchy1"/>
    <dgm:cxn modelId="{C0B53217-0823-44F2-B2CC-2BDFA796BC0C}" srcId="{2437AEAB-0108-416F-99D1-8C20C90F25F6}" destId="{C5918C89-364E-4FED-8BD3-3E468A9EE776}" srcOrd="0" destOrd="0" parTransId="{2160D813-E087-4692-9267-D17F0C73D6E4}" sibTransId="{2A3483EE-C2AD-4BBF-A05B-025723ACB88D}"/>
    <dgm:cxn modelId="{9BCAF483-8FBB-4D98-9D0F-5A144881C9DF}" srcId="{7D4783BF-D472-43A2-A3E7-E3E1A8E74B28}" destId="{36967FE2-A5B0-48E7-A8D4-DCB553A9C84B}" srcOrd="0" destOrd="0" parTransId="{7D2336F6-45D8-45A1-819F-2574C91CEC7B}" sibTransId="{5ACB5C39-24FE-4073-A51F-C3C724278650}"/>
    <dgm:cxn modelId="{B87D2970-F7D7-4E7B-A5F5-70318B4DFFD6}" type="presOf" srcId="{6F20596A-4897-4C67-B9BF-DE8A19F38187}" destId="{A82267BE-1433-409B-B9CD-851512FF371D}" srcOrd="0" destOrd="0" presId="urn:microsoft.com/office/officeart/2005/8/layout/hierarchy1"/>
    <dgm:cxn modelId="{E2A47747-91E2-4C3F-A3AE-036CE85F5D3D}" type="presOf" srcId="{3AC156AE-B72D-4A47-8738-9BDD64759150}" destId="{F146F74E-27C5-4047-869B-2F918B5FBE7C}" srcOrd="0" destOrd="0" presId="urn:microsoft.com/office/officeart/2005/8/layout/hierarchy1"/>
    <dgm:cxn modelId="{6DAF1DD2-8F8D-461F-8A65-18418AFBDC8B}" type="presOf" srcId="{C549B772-E7F1-4742-9AEF-B0CAF36BBC2A}" destId="{9FEC0D75-60B8-493A-81C1-8E8A71CD944B}" srcOrd="0" destOrd="0" presId="urn:microsoft.com/office/officeart/2005/8/layout/hierarchy1"/>
    <dgm:cxn modelId="{E5147B54-1E63-406E-897E-E0E80CD2422B}" type="presOf" srcId="{16A26DAE-91D3-4771-9FF9-5EECCC77F969}" destId="{B6951CDE-00B2-4A05-89B2-21E7E4DF5357}" srcOrd="0" destOrd="0" presId="urn:microsoft.com/office/officeart/2005/8/layout/hierarchy1"/>
    <dgm:cxn modelId="{D94A1DCA-B146-4E10-833F-76BB179A85CA}" srcId="{36967FE2-A5B0-48E7-A8D4-DCB553A9C84B}" destId="{16A26DAE-91D3-4771-9FF9-5EECCC77F969}" srcOrd="0" destOrd="0" parTransId="{8989CFDA-D304-4E56-B371-459613627BB1}" sibTransId="{4DF17C67-F7FC-4B86-8275-827F892C9C30}"/>
    <dgm:cxn modelId="{4BE2839E-AFEA-47B1-AD1D-EBC9AE5B1562}" type="presOf" srcId="{20442B6C-BBE3-4D27-A93D-3053CFE135DB}" destId="{3BEA0D21-C99E-4F75-AB61-32AEB05587AC}" srcOrd="0" destOrd="0" presId="urn:microsoft.com/office/officeart/2005/8/layout/hierarchy1"/>
    <dgm:cxn modelId="{35EB1E3C-998C-4BBC-B1D1-DEAD1923EFCB}" srcId="{36967FE2-A5B0-48E7-A8D4-DCB553A9C84B}" destId="{74B5519A-15F1-4727-A150-DC3F6C6B2B1F}" srcOrd="1" destOrd="0" parTransId="{3AC156AE-B72D-4A47-8738-9BDD64759150}" sibTransId="{F5690983-2B3D-4081-BE9B-4E1B42BA7703}"/>
    <dgm:cxn modelId="{0E773D42-E7E9-490A-9B06-26378EC88CD5}" srcId="{C549B772-E7F1-4742-9AEF-B0CAF36BBC2A}" destId="{7D4783BF-D472-43A2-A3E7-E3E1A8E74B28}" srcOrd="0" destOrd="0" parTransId="{8EDDF21C-1581-436B-9513-ECA91FF7D7D7}" sibTransId="{FD80426A-DE0D-4ECF-826E-DBE4085E3000}"/>
    <dgm:cxn modelId="{A8292950-8432-4EC8-BB09-F35AE6A5BAC2}" type="presOf" srcId="{7D2336F6-45D8-45A1-819F-2574C91CEC7B}" destId="{C94E33C1-2DBC-4444-8A81-CCA243B3FB97}" srcOrd="0" destOrd="0" presId="urn:microsoft.com/office/officeart/2005/8/layout/hierarchy1"/>
    <dgm:cxn modelId="{338C4CA1-5980-49CB-8F78-3DFCAC74E6A6}" type="presOf" srcId="{8989CFDA-D304-4E56-B371-459613627BB1}" destId="{1D1205D8-028A-4523-ACC0-5F7879F2B6DB}" srcOrd="0" destOrd="0" presId="urn:microsoft.com/office/officeart/2005/8/layout/hierarchy1"/>
    <dgm:cxn modelId="{C0F13583-9FAC-4CE7-B7D2-7F04D4A37B27}" srcId="{2437AEAB-0108-416F-99D1-8C20C90F25F6}" destId="{6F20596A-4897-4C67-B9BF-DE8A19F38187}" srcOrd="1" destOrd="0" parTransId="{20442B6C-BBE3-4D27-A93D-3053CFE135DB}" sibTransId="{BEAA107C-922B-48F7-9DBF-EC1B610D9D08}"/>
    <dgm:cxn modelId="{30EA1CAE-A12E-4F81-9F5E-934449DB4901}" type="presParOf" srcId="{9FEC0D75-60B8-493A-81C1-8E8A71CD944B}" destId="{195CE31D-97D9-4837-A0EC-CF096A8817D3}" srcOrd="0" destOrd="0" presId="urn:microsoft.com/office/officeart/2005/8/layout/hierarchy1"/>
    <dgm:cxn modelId="{6BDF241B-5D5D-4D1E-B75B-635311908FBA}" type="presParOf" srcId="{195CE31D-97D9-4837-A0EC-CF096A8817D3}" destId="{4517D99A-B3A3-469A-8E7B-D003D1A0AA93}" srcOrd="0" destOrd="0" presId="urn:microsoft.com/office/officeart/2005/8/layout/hierarchy1"/>
    <dgm:cxn modelId="{47F2639A-489D-4811-BECB-C8A01D29E4E4}" type="presParOf" srcId="{4517D99A-B3A3-469A-8E7B-D003D1A0AA93}" destId="{8111C336-0362-4A16-A4A2-796D634EFBFC}" srcOrd="0" destOrd="0" presId="urn:microsoft.com/office/officeart/2005/8/layout/hierarchy1"/>
    <dgm:cxn modelId="{3FD70055-BE25-4DED-80D4-9625950C19B7}" type="presParOf" srcId="{4517D99A-B3A3-469A-8E7B-D003D1A0AA93}" destId="{BCE689C5-26CC-4780-8413-8404A49A30C5}" srcOrd="1" destOrd="0" presId="urn:microsoft.com/office/officeart/2005/8/layout/hierarchy1"/>
    <dgm:cxn modelId="{8902C960-3009-4774-8BC7-BADD6DA1FB2D}" type="presParOf" srcId="{195CE31D-97D9-4837-A0EC-CF096A8817D3}" destId="{7D3D2AD1-34E3-4B92-A459-3B98C07C4B63}" srcOrd="1" destOrd="0" presId="urn:microsoft.com/office/officeart/2005/8/layout/hierarchy1"/>
    <dgm:cxn modelId="{AF8A4525-B24F-4755-9D47-0AAB9871BF0B}" type="presParOf" srcId="{7D3D2AD1-34E3-4B92-A459-3B98C07C4B63}" destId="{C94E33C1-2DBC-4444-8A81-CCA243B3FB97}" srcOrd="0" destOrd="0" presId="urn:microsoft.com/office/officeart/2005/8/layout/hierarchy1"/>
    <dgm:cxn modelId="{531C6337-D3DA-4109-9956-6C533930E4E1}" type="presParOf" srcId="{7D3D2AD1-34E3-4B92-A459-3B98C07C4B63}" destId="{AF81B17F-F133-4142-BCC7-DFBC2C08E276}" srcOrd="1" destOrd="0" presId="urn:microsoft.com/office/officeart/2005/8/layout/hierarchy1"/>
    <dgm:cxn modelId="{6AEEC99C-D6A7-4ED4-A334-0D6CD833F0C8}" type="presParOf" srcId="{AF81B17F-F133-4142-BCC7-DFBC2C08E276}" destId="{D83EC8B6-6F06-4D3B-B78A-721795F294F2}" srcOrd="0" destOrd="0" presId="urn:microsoft.com/office/officeart/2005/8/layout/hierarchy1"/>
    <dgm:cxn modelId="{F7FE27B9-F168-4F87-AE7B-2809EAFB7F24}" type="presParOf" srcId="{D83EC8B6-6F06-4D3B-B78A-721795F294F2}" destId="{404AEB9D-A568-41A2-93AA-BF3BA244E6C3}" srcOrd="0" destOrd="0" presId="urn:microsoft.com/office/officeart/2005/8/layout/hierarchy1"/>
    <dgm:cxn modelId="{272B3B2C-4298-4E12-B64C-46B7378C19B2}" type="presParOf" srcId="{D83EC8B6-6F06-4D3B-B78A-721795F294F2}" destId="{85EA3C79-3C60-4340-B5A0-80178B4DE2D0}" srcOrd="1" destOrd="0" presId="urn:microsoft.com/office/officeart/2005/8/layout/hierarchy1"/>
    <dgm:cxn modelId="{0C816EBD-53C5-4D4B-AC52-4471E5A1AB7D}" type="presParOf" srcId="{AF81B17F-F133-4142-BCC7-DFBC2C08E276}" destId="{E18C91A6-08D3-4518-AEE9-7649B09798B3}" srcOrd="1" destOrd="0" presId="urn:microsoft.com/office/officeart/2005/8/layout/hierarchy1"/>
    <dgm:cxn modelId="{E05FCF46-BDAC-4A5C-B719-07837F127C31}" type="presParOf" srcId="{E18C91A6-08D3-4518-AEE9-7649B09798B3}" destId="{1D1205D8-028A-4523-ACC0-5F7879F2B6DB}" srcOrd="0" destOrd="0" presId="urn:microsoft.com/office/officeart/2005/8/layout/hierarchy1"/>
    <dgm:cxn modelId="{8173C1F1-9901-471D-9760-DC1783A183B4}" type="presParOf" srcId="{E18C91A6-08D3-4518-AEE9-7649B09798B3}" destId="{57CB38CD-3811-47F1-9898-7793C0ECC584}" srcOrd="1" destOrd="0" presId="urn:microsoft.com/office/officeart/2005/8/layout/hierarchy1"/>
    <dgm:cxn modelId="{B03AA1D2-9344-4CDF-A380-EE796860FD03}" type="presParOf" srcId="{57CB38CD-3811-47F1-9898-7793C0ECC584}" destId="{28AC1572-FB4F-4F54-8376-5702D221CA46}" srcOrd="0" destOrd="0" presId="urn:microsoft.com/office/officeart/2005/8/layout/hierarchy1"/>
    <dgm:cxn modelId="{433C047D-02F8-4B6A-BE4B-E99451600BA3}" type="presParOf" srcId="{28AC1572-FB4F-4F54-8376-5702D221CA46}" destId="{222AC307-CCF4-4CAF-9884-7D663F88FC94}" srcOrd="0" destOrd="0" presId="urn:microsoft.com/office/officeart/2005/8/layout/hierarchy1"/>
    <dgm:cxn modelId="{5EB382F5-3CE8-47AC-9179-3F3CE9990DD5}" type="presParOf" srcId="{28AC1572-FB4F-4F54-8376-5702D221CA46}" destId="{B6951CDE-00B2-4A05-89B2-21E7E4DF5357}" srcOrd="1" destOrd="0" presId="urn:microsoft.com/office/officeart/2005/8/layout/hierarchy1"/>
    <dgm:cxn modelId="{2DB8B73A-20E1-4F78-A033-A9F319461D5C}" type="presParOf" srcId="{57CB38CD-3811-47F1-9898-7793C0ECC584}" destId="{FA52C8A1-AA2C-4A59-B16D-17D107C50C91}" srcOrd="1" destOrd="0" presId="urn:microsoft.com/office/officeart/2005/8/layout/hierarchy1"/>
    <dgm:cxn modelId="{E1D8DB72-4B48-4DDB-B283-43D13A7E83F3}" type="presParOf" srcId="{E18C91A6-08D3-4518-AEE9-7649B09798B3}" destId="{F146F74E-27C5-4047-869B-2F918B5FBE7C}" srcOrd="2" destOrd="0" presId="urn:microsoft.com/office/officeart/2005/8/layout/hierarchy1"/>
    <dgm:cxn modelId="{68D0F1D4-0D32-45F2-9CB5-5F3BA8858A52}" type="presParOf" srcId="{E18C91A6-08D3-4518-AEE9-7649B09798B3}" destId="{3E5630CC-2670-4868-8A89-35426EA610E6}" srcOrd="3" destOrd="0" presId="urn:microsoft.com/office/officeart/2005/8/layout/hierarchy1"/>
    <dgm:cxn modelId="{65F1AA97-2683-4F61-BBE3-BC5EF11EEB14}" type="presParOf" srcId="{3E5630CC-2670-4868-8A89-35426EA610E6}" destId="{A9964519-6063-431E-8302-11A4938AD7DC}" srcOrd="0" destOrd="0" presId="urn:microsoft.com/office/officeart/2005/8/layout/hierarchy1"/>
    <dgm:cxn modelId="{4B64734B-BBB8-4EA5-AC1B-A6DDFC0C5839}" type="presParOf" srcId="{A9964519-6063-431E-8302-11A4938AD7DC}" destId="{6584C960-4C30-4832-B2D7-AD49F8F5A157}" srcOrd="0" destOrd="0" presId="urn:microsoft.com/office/officeart/2005/8/layout/hierarchy1"/>
    <dgm:cxn modelId="{7F2B97C7-A92C-409D-81B1-1640D558FD56}" type="presParOf" srcId="{A9964519-6063-431E-8302-11A4938AD7DC}" destId="{8E5ABA6F-24BA-4708-8371-33B0AD689768}" srcOrd="1" destOrd="0" presId="urn:microsoft.com/office/officeart/2005/8/layout/hierarchy1"/>
    <dgm:cxn modelId="{F4E75B6F-F206-492F-82B3-25BA78B72F8B}" type="presParOf" srcId="{3E5630CC-2670-4868-8A89-35426EA610E6}" destId="{63DEA8D5-FA54-49A3-937C-A5842501F716}" srcOrd="1" destOrd="0" presId="urn:microsoft.com/office/officeart/2005/8/layout/hierarchy1"/>
    <dgm:cxn modelId="{BE02AF72-05E0-4917-8564-C5926E05147A}" type="presParOf" srcId="{7D3D2AD1-34E3-4B92-A459-3B98C07C4B63}" destId="{B3985F45-1899-480B-94A2-43F5CB39AA9B}" srcOrd="2" destOrd="0" presId="urn:microsoft.com/office/officeart/2005/8/layout/hierarchy1"/>
    <dgm:cxn modelId="{7D6CFC7A-63B4-427F-960E-02DFD5D34B67}" type="presParOf" srcId="{7D3D2AD1-34E3-4B92-A459-3B98C07C4B63}" destId="{250401F0-BD83-4E74-AB34-FB1AD231FCDC}" srcOrd="3" destOrd="0" presId="urn:microsoft.com/office/officeart/2005/8/layout/hierarchy1"/>
    <dgm:cxn modelId="{FD7B79E5-7722-4257-A6E9-213657BFE637}" type="presParOf" srcId="{250401F0-BD83-4E74-AB34-FB1AD231FCDC}" destId="{B0AA4B24-A032-4C5C-8276-5A05CB03A60B}" srcOrd="0" destOrd="0" presId="urn:microsoft.com/office/officeart/2005/8/layout/hierarchy1"/>
    <dgm:cxn modelId="{141BAEE7-1A46-4D1A-A7F3-D68B6D9A18DA}" type="presParOf" srcId="{B0AA4B24-A032-4C5C-8276-5A05CB03A60B}" destId="{7810F81F-D58B-4EBF-B6B3-740F38D29982}" srcOrd="0" destOrd="0" presId="urn:microsoft.com/office/officeart/2005/8/layout/hierarchy1"/>
    <dgm:cxn modelId="{87664797-209E-4BD1-8554-9B3A24923B30}" type="presParOf" srcId="{B0AA4B24-A032-4C5C-8276-5A05CB03A60B}" destId="{5F35DCEF-89ED-4840-B2FD-4CBF14861A8B}" srcOrd="1" destOrd="0" presId="urn:microsoft.com/office/officeart/2005/8/layout/hierarchy1"/>
    <dgm:cxn modelId="{DDE3120E-B17E-4F97-9B2F-476899711AC7}" type="presParOf" srcId="{250401F0-BD83-4E74-AB34-FB1AD231FCDC}" destId="{ADD6D8DD-26C4-4009-8681-4282F2C4DE95}" srcOrd="1" destOrd="0" presId="urn:microsoft.com/office/officeart/2005/8/layout/hierarchy1"/>
    <dgm:cxn modelId="{4C360FB6-BDB9-465E-96C7-EABB0AC2FCDA}" type="presParOf" srcId="{ADD6D8DD-26C4-4009-8681-4282F2C4DE95}" destId="{4F3E2EB1-21A0-413F-BCEA-AA7C50B752B0}" srcOrd="0" destOrd="0" presId="urn:microsoft.com/office/officeart/2005/8/layout/hierarchy1"/>
    <dgm:cxn modelId="{30E5B50D-C09C-4B11-8EBC-D0B09B13FC31}" type="presParOf" srcId="{ADD6D8DD-26C4-4009-8681-4282F2C4DE95}" destId="{63D30EBC-D5EC-4BC0-9FC6-CB3405A69E63}" srcOrd="1" destOrd="0" presId="urn:microsoft.com/office/officeart/2005/8/layout/hierarchy1"/>
    <dgm:cxn modelId="{0BAE1AFC-B2E5-4D3A-800C-A44C0A4C6333}" type="presParOf" srcId="{63D30EBC-D5EC-4BC0-9FC6-CB3405A69E63}" destId="{557FF668-14BB-4A27-A33E-43A6DC9B157F}" srcOrd="0" destOrd="0" presId="urn:microsoft.com/office/officeart/2005/8/layout/hierarchy1"/>
    <dgm:cxn modelId="{B341983A-6B2B-4F1D-A72C-CF9B40DA696B}" type="presParOf" srcId="{557FF668-14BB-4A27-A33E-43A6DC9B157F}" destId="{1E3F52AE-74B6-435C-9D9B-E32ABC9F785D}" srcOrd="0" destOrd="0" presId="urn:microsoft.com/office/officeart/2005/8/layout/hierarchy1"/>
    <dgm:cxn modelId="{85DEE971-B13D-45F5-A898-8EAA5C99B48C}" type="presParOf" srcId="{557FF668-14BB-4A27-A33E-43A6DC9B157F}" destId="{543BCA6C-7082-45E8-9170-8BAEF56C0537}" srcOrd="1" destOrd="0" presId="urn:microsoft.com/office/officeart/2005/8/layout/hierarchy1"/>
    <dgm:cxn modelId="{0B9F2334-C9E0-4263-ABDC-D2506163ED48}" type="presParOf" srcId="{63D30EBC-D5EC-4BC0-9FC6-CB3405A69E63}" destId="{41336DB5-6084-4CF2-9A9A-1A43CC9CCB73}" srcOrd="1" destOrd="0" presId="urn:microsoft.com/office/officeart/2005/8/layout/hierarchy1"/>
    <dgm:cxn modelId="{0AD26E8D-7B81-442F-8FA0-1974B57E8A95}" type="presParOf" srcId="{ADD6D8DD-26C4-4009-8681-4282F2C4DE95}" destId="{3BEA0D21-C99E-4F75-AB61-32AEB05587AC}" srcOrd="2" destOrd="0" presId="urn:microsoft.com/office/officeart/2005/8/layout/hierarchy1"/>
    <dgm:cxn modelId="{4779EB1B-E45C-40D9-B9D1-6B2AA1E59095}" type="presParOf" srcId="{ADD6D8DD-26C4-4009-8681-4282F2C4DE95}" destId="{3D2D3070-83D0-4895-A4A8-06BB37698749}" srcOrd="3" destOrd="0" presId="urn:microsoft.com/office/officeart/2005/8/layout/hierarchy1"/>
    <dgm:cxn modelId="{5DE986E6-6E99-4DB9-A15A-640DFA6EC3DB}" type="presParOf" srcId="{3D2D3070-83D0-4895-A4A8-06BB37698749}" destId="{4A110EED-6239-49EC-B50D-7F41BC21AC9A}" srcOrd="0" destOrd="0" presId="urn:microsoft.com/office/officeart/2005/8/layout/hierarchy1"/>
    <dgm:cxn modelId="{0526B9DE-2A5F-4CBC-BC98-A5242E7F68E8}" type="presParOf" srcId="{4A110EED-6239-49EC-B50D-7F41BC21AC9A}" destId="{090D4AA6-DDD6-4446-B1BD-2F0CDE871CBD}" srcOrd="0" destOrd="0" presId="urn:microsoft.com/office/officeart/2005/8/layout/hierarchy1"/>
    <dgm:cxn modelId="{215A63BD-3810-4701-A4D7-243267B0805C}" type="presParOf" srcId="{4A110EED-6239-49EC-B50D-7F41BC21AC9A}" destId="{A82267BE-1433-409B-B9CD-851512FF371D}" srcOrd="1" destOrd="0" presId="urn:microsoft.com/office/officeart/2005/8/layout/hierarchy1"/>
    <dgm:cxn modelId="{11054F1B-4490-4981-8970-B1F1ED0A9012}" type="presParOf" srcId="{3D2D3070-83D0-4895-A4A8-06BB37698749}" destId="{B38CA832-7439-444B-BE5E-05463D347BA7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5870DC9-4A80-4DD2-BC67-10165A9D7FAF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97700AA5-3438-4623-9A95-CE750EFAA384}">
      <dgm:prSet/>
      <dgm:spPr/>
      <dgm:t>
        <a:bodyPr/>
        <a:lstStyle/>
        <a:p>
          <a:pPr rtl="0"/>
          <a:r>
            <a:rPr lang="ru-RU" dirty="0" smtClean="0"/>
            <a:t>Бек А.: начал собрание и издание сводного корпуса греческих надписей (1825 – 1859 гг.); «Государственное хозяйство афинян»</a:t>
          </a:r>
          <a:endParaRPr lang="ru-RU" dirty="0"/>
        </a:p>
      </dgm:t>
    </dgm:pt>
    <dgm:pt modelId="{85AB6727-6F57-441F-95BF-55DC31C59F83}" type="parTrans" cxnId="{053F8044-0BB0-4898-A6AD-EFC15CA0AD8D}">
      <dgm:prSet/>
      <dgm:spPr/>
      <dgm:t>
        <a:bodyPr/>
        <a:lstStyle/>
        <a:p>
          <a:endParaRPr lang="ru-RU"/>
        </a:p>
      </dgm:t>
    </dgm:pt>
    <dgm:pt modelId="{5863F6B2-A471-4E20-BFFA-D07B21EBE2E0}" type="sibTrans" cxnId="{053F8044-0BB0-4898-A6AD-EFC15CA0AD8D}">
      <dgm:prSet/>
      <dgm:spPr/>
      <dgm:t>
        <a:bodyPr/>
        <a:lstStyle/>
        <a:p>
          <a:endParaRPr lang="ru-RU"/>
        </a:p>
      </dgm:t>
    </dgm:pt>
    <dgm:pt modelId="{8EEEABAC-0678-46A4-9292-E854739B93B9}">
      <dgm:prSet/>
      <dgm:spPr/>
      <dgm:t>
        <a:bodyPr/>
        <a:lstStyle/>
        <a:p>
          <a:pPr rtl="0"/>
          <a:r>
            <a:rPr lang="ru-RU" dirty="0" smtClean="0"/>
            <a:t>Мюллер К.: изучение истории отдельных городов и племен ( 1833 – 1843 гг. ); «История эллинизма»</a:t>
          </a:r>
          <a:endParaRPr lang="ru-RU" dirty="0"/>
        </a:p>
      </dgm:t>
    </dgm:pt>
    <dgm:pt modelId="{E7EFB9FB-A1B0-4EE7-A56C-1068E8C53946}" type="parTrans" cxnId="{CA18504B-6AD8-4161-955B-CF4B09E5A5FB}">
      <dgm:prSet/>
      <dgm:spPr/>
      <dgm:t>
        <a:bodyPr/>
        <a:lstStyle/>
        <a:p>
          <a:endParaRPr lang="ru-RU"/>
        </a:p>
      </dgm:t>
    </dgm:pt>
    <dgm:pt modelId="{425B7303-A84F-43A3-AFDB-BC1C59D09DF6}" type="sibTrans" cxnId="{CA18504B-6AD8-4161-955B-CF4B09E5A5FB}">
      <dgm:prSet/>
      <dgm:spPr/>
      <dgm:t>
        <a:bodyPr/>
        <a:lstStyle/>
        <a:p>
          <a:endParaRPr lang="ru-RU"/>
        </a:p>
      </dgm:t>
    </dgm:pt>
    <dgm:pt modelId="{9E5C9420-FA5C-48AA-B0EF-66901BE0363F}" type="pres">
      <dgm:prSet presAssocID="{B5870DC9-4A80-4DD2-BC67-10165A9D7F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D6CAED-4505-432F-9273-EC6087101D25}" type="pres">
      <dgm:prSet presAssocID="{97700AA5-3438-4623-9A95-CE750EFAA38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5E4E0F-82CA-4F1A-AC11-BA23012A1468}" type="pres">
      <dgm:prSet presAssocID="{5863F6B2-A471-4E20-BFFA-D07B21EBE2E0}" presName="spacer" presStyleCnt="0"/>
      <dgm:spPr/>
    </dgm:pt>
    <dgm:pt modelId="{0AA7F6D0-375C-48B2-B073-47B9BB74B260}" type="pres">
      <dgm:prSet presAssocID="{8EEEABAC-0678-46A4-9292-E854739B93B9}" presName="parentText" presStyleLbl="node1" presStyleIdx="1" presStyleCnt="2" custLinFactNeighborX="2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C24E2D-648D-4789-A75C-7C1F89C68786}" type="presOf" srcId="{8EEEABAC-0678-46A4-9292-E854739B93B9}" destId="{0AA7F6D0-375C-48B2-B073-47B9BB74B260}" srcOrd="0" destOrd="0" presId="urn:microsoft.com/office/officeart/2005/8/layout/vList2"/>
    <dgm:cxn modelId="{053F8044-0BB0-4898-A6AD-EFC15CA0AD8D}" srcId="{B5870DC9-4A80-4DD2-BC67-10165A9D7FAF}" destId="{97700AA5-3438-4623-9A95-CE750EFAA384}" srcOrd="0" destOrd="0" parTransId="{85AB6727-6F57-441F-95BF-55DC31C59F83}" sibTransId="{5863F6B2-A471-4E20-BFFA-D07B21EBE2E0}"/>
    <dgm:cxn modelId="{CA18504B-6AD8-4161-955B-CF4B09E5A5FB}" srcId="{B5870DC9-4A80-4DD2-BC67-10165A9D7FAF}" destId="{8EEEABAC-0678-46A4-9292-E854739B93B9}" srcOrd="1" destOrd="0" parTransId="{E7EFB9FB-A1B0-4EE7-A56C-1068E8C53946}" sibTransId="{425B7303-A84F-43A3-AFDB-BC1C59D09DF6}"/>
    <dgm:cxn modelId="{83F7158D-D2BC-4BD6-AFB2-79F1A0353DA6}" type="presOf" srcId="{97700AA5-3438-4623-9A95-CE750EFAA384}" destId="{5FD6CAED-4505-432F-9273-EC6087101D25}" srcOrd="0" destOrd="0" presId="urn:microsoft.com/office/officeart/2005/8/layout/vList2"/>
    <dgm:cxn modelId="{444B0917-C53B-4C66-AA47-B64E8E58B8F6}" type="presOf" srcId="{B5870DC9-4A80-4DD2-BC67-10165A9D7FAF}" destId="{9E5C9420-FA5C-48AA-B0EF-66901BE0363F}" srcOrd="0" destOrd="0" presId="urn:microsoft.com/office/officeart/2005/8/layout/vList2"/>
    <dgm:cxn modelId="{EC5751A6-0C95-49E7-B92B-B2AA8147451B}" type="presParOf" srcId="{9E5C9420-FA5C-48AA-B0EF-66901BE0363F}" destId="{5FD6CAED-4505-432F-9273-EC6087101D25}" srcOrd="0" destOrd="0" presId="urn:microsoft.com/office/officeart/2005/8/layout/vList2"/>
    <dgm:cxn modelId="{5D311C81-456A-4D44-8BE6-564AE75A84DD}" type="presParOf" srcId="{9E5C9420-FA5C-48AA-B0EF-66901BE0363F}" destId="{BD5E4E0F-82CA-4F1A-AC11-BA23012A1468}" srcOrd="1" destOrd="0" presId="urn:microsoft.com/office/officeart/2005/8/layout/vList2"/>
    <dgm:cxn modelId="{53891C06-128E-4B84-8BFF-E3771EA1FD71}" type="presParOf" srcId="{9E5C9420-FA5C-48AA-B0EF-66901BE0363F}" destId="{0AA7F6D0-375C-48B2-B073-47B9BB74B26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4C0CD55-BE55-4D27-B6C4-EE272A496207}" type="doc">
      <dgm:prSet loTypeId="urn:microsoft.com/office/officeart/2005/8/layout/vList2" loCatId="list" qsTypeId="urn:microsoft.com/office/officeart/2005/8/quickstyle/3d7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BFB4A97-9026-4A2A-865A-927A779E8700}">
      <dgm:prSet phldrT="[Текст]"/>
      <dgm:spPr/>
      <dgm:t>
        <a:bodyPr/>
        <a:lstStyle/>
        <a:p>
          <a:r>
            <a:rPr lang="ru-RU" dirty="0" err="1" smtClean="0"/>
            <a:t>Нибур</a:t>
          </a:r>
          <a:r>
            <a:rPr lang="ru-RU" dirty="0" smtClean="0"/>
            <a:t> Б.Г.</a:t>
          </a:r>
          <a:endParaRPr lang="ru-RU" dirty="0"/>
        </a:p>
      </dgm:t>
    </dgm:pt>
    <dgm:pt modelId="{D9137B9B-47D8-4F56-93E4-5975FFFB62BA}" type="parTrans" cxnId="{FA444665-4033-4785-BC09-22001AC84E53}">
      <dgm:prSet/>
      <dgm:spPr/>
      <dgm:t>
        <a:bodyPr/>
        <a:lstStyle/>
        <a:p>
          <a:endParaRPr lang="ru-RU"/>
        </a:p>
      </dgm:t>
    </dgm:pt>
    <dgm:pt modelId="{80C67DEC-9C20-4439-BAAD-2A0BEFFB8DAE}" type="sibTrans" cxnId="{FA444665-4033-4785-BC09-22001AC84E53}">
      <dgm:prSet/>
      <dgm:spPr/>
      <dgm:t>
        <a:bodyPr/>
        <a:lstStyle/>
        <a:p>
          <a:endParaRPr lang="ru-RU"/>
        </a:p>
      </dgm:t>
    </dgm:pt>
    <dgm:pt modelId="{50C9D04B-DF9B-4683-8617-173DFE2E280E}">
      <dgm:prSet phldrT="[Текст]"/>
      <dgm:spPr/>
      <dgm:t>
        <a:bodyPr/>
        <a:lstStyle/>
        <a:p>
          <a:r>
            <a:rPr lang="ru-RU" dirty="0" smtClean="0"/>
            <a:t>Вольф Ф.А.:</a:t>
          </a:r>
          <a:endParaRPr lang="ru-RU" dirty="0"/>
        </a:p>
      </dgm:t>
    </dgm:pt>
    <dgm:pt modelId="{A1D1C862-1035-4B64-80A7-E2038FE42E21}" type="parTrans" cxnId="{87F64B72-8620-42D0-9DAF-5954899B55F2}">
      <dgm:prSet/>
      <dgm:spPr/>
      <dgm:t>
        <a:bodyPr/>
        <a:lstStyle/>
        <a:p>
          <a:endParaRPr lang="ru-RU"/>
        </a:p>
      </dgm:t>
    </dgm:pt>
    <dgm:pt modelId="{3A0A7EA1-43CA-484A-BED6-0C83A47268E0}" type="sibTrans" cxnId="{87F64B72-8620-42D0-9DAF-5954899B55F2}">
      <dgm:prSet/>
      <dgm:spPr/>
      <dgm:t>
        <a:bodyPr/>
        <a:lstStyle/>
        <a:p>
          <a:endParaRPr lang="ru-RU"/>
        </a:p>
      </dgm:t>
    </dgm:pt>
    <dgm:pt modelId="{BEAE67CE-D4B1-4BF1-9F05-E7F0FDFF94E7}">
      <dgm:prSet phldrT="[Текст]"/>
      <dgm:spPr/>
      <dgm:t>
        <a:bodyPr/>
        <a:lstStyle/>
        <a:p>
          <a:r>
            <a:rPr lang="ru-RU" dirty="0" smtClean="0"/>
            <a:t>выявил различные хронологические слои гомеровских поэм</a:t>
          </a:r>
          <a:endParaRPr lang="ru-RU" dirty="0"/>
        </a:p>
      </dgm:t>
    </dgm:pt>
    <dgm:pt modelId="{A5C167EE-96B8-4E64-897F-20AF8ACDCDBA}" type="parTrans" cxnId="{289EB7F1-FE8A-4C05-8F12-3D5758E13130}">
      <dgm:prSet/>
      <dgm:spPr/>
      <dgm:t>
        <a:bodyPr/>
        <a:lstStyle/>
        <a:p>
          <a:endParaRPr lang="ru-RU"/>
        </a:p>
      </dgm:t>
    </dgm:pt>
    <dgm:pt modelId="{7C8C96B5-E4E5-4A1A-AE37-C3DD7E691DCA}" type="sibTrans" cxnId="{289EB7F1-FE8A-4C05-8F12-3D5758E13130}">
      <dgm:prSet/>
      <dgm:spPr/>
      <dgm:t>
        <a:bodyPr/>
        <a:lstStyle/>
        <a:p>
          <a:endParaRPr lang="ru-RU"/>
        </a:p>
      </dgm:t>
    </dgm:pt>
    <dgm:pt modelId="{2A7B0DB5-42E6-4BF3-8298-8CE0677098CB}">
      <dgm:prSet/>
      <dgm:spPr/>
      <dgm:t>
        <a:bodyPr/>
        <a:lstStyle/>
        <a:p>
          <a:r>
            <a:rPr lang="ru-RU" dirty="0" smtClean="0"/>
            <a:t>основоположник научно-критического метода в изучении истории</a:t>
          </a:r>
        </a:p>
      </dgm:t>
    </dgm:pt>
    <dgm:pt modelId="{B1E19C7E-852C-4862-9074-9FEF6B872C0C}" type="parTrans" cxnId="{3A3271FC-6066-41BA-902E-6FDE37E17205}">
      <dgm:prSet/>
      <dgm:spPr/>
      <dgm:t>
        <a:bodyPr/>
        <a:lstStyle/>
        <a:p>
          <a:endParaRPr lang="ru-RU"/>
        </a:p>
      </dgm:t>
    </dgm:pt>
    <dgm:pt modelId="{8CDA3DAE-AA1F-4A93-AB95-FB195B475ACA}" type="sibTrans" cxnId="{3A3271FC-6066-41BA-902E-6FDE37E17205}">
      <dgm:prSet/>
      <dgm:spPr/>
      <dgm:t>
        <a:bodyPr/>
        <a:lstStyle/>
        <a:p>
          <a:endParaRPr lang="ru-RU"/>
        </a:p>
      </dgm:t>
    </dgm:pt>
    <dgm:pt modelId="{81412B49-2C25-4A37-93A2-BDF1288A396C}">
      <dgm:prSet/>
      <dgm:spPr/>
      <dgm:t>
        <a:bodyPr/>
        <a:lstStyle/>
        <a:p>
          <a:r>
            <a:rPr lang="ru-RU" dirty="0" smtClean="0"/>
            <a:t>заложил основы научного источниковедения</a:t>
          </a:r>
          <a:endParaRPr lang="en-US" dirty="0" smtClean="0"/>
        </a:p>
      </dgm:t>
    </dgm:pt>
    <dgm:pt modelId="{37F53496-E1E9-4F72-B673-0B2A476B1A81}" type="parTrans" cxnId="{9BC7BA0C-E766-4311-BDF5-A60E57D618EC}">
      <dgm:prSet/>
      <dgm:spPr/>
      <dgm:t>
        <a:bodyPr/>
        <a:lstStyle/>
        <a:p>
          <a:endParaRPr lang="ru-RU"/>
        </a:p>
      </dgm:t>
    </dgm:pt>
    <dgm:pt modelId="{74F4EF85-5B4B-4012-BEA5-6D8E2FDC195F}" type="sibTrans" cxnId="{9BC7BA0C-E766-4311-BDF5-A60E57D618EC}">
      <dgm:prSet/>
      <dgm:spPr/>
      <dgm:t>
        <a:bodyPr/>
        <a:lstStyle/>
        <a:p>
          <a:endParaRPr lang="ru-RU"/>
        </a:p>
      </dgm:t>
    </dgm:pt>
    <dgm:pt modelId="{257CE202-2324-4E55-B7F5-37C75BF961BE}">
      <dgm:prSet phldrT="[Текст]"/>
      <dgm:spPr/>
      <dgm:t>
        <a:bodyPr/>
        <a:lstStyle/>
        <a:p>
          <a:r>
            <a:rPr lang="ru-RU" dirty="0" smtClean="0"/>
            <a:t>дал свое решение вопроса об авторстве</a:t>
          </a:r>
          <a:endParaRPr lang="ru-RU" dirty="0"/>
        </a:p>
      </dgm:t>
    </dgm:pt>
    <dgm:pt modelId="{43CD2D7E-7C2D-4A9D-B9E3-A66B401C6959}" type="parTrans" cxnId="{2918D469-5DD4-4E8E-9762-D2C8D921AF7D}">
      <dgm:prSet/>
      <dgm:spPr/>
      <dgm:t>
        <a:bodyPr/>
        <a:lstStyle/>
        <a:p>
          <a:endParaRPr lang="ru-RU"/>
        </a:p>
      </dgm:t>
    </dgm:pt>
    <dgm:pt modelId="{0D3D43C4-2B73-4240-8EB6-AAC9D32C9E57}" type="sibTrans" cxnId="{2918D469-5DD4-4E8E-9762-D2C8D921AF7D}">
      <dgm:prSet/>
      <dgm:spPr/>
      <dgm:t>
        <a:bodyPr/>
        <a:lstStyle/>
        <a:p>
          <a:endParaRPr lang="ru-RU"/>
        </a:p>
      </dgm:t>
    </dgm:pt>
    <dgm:pt modelId="{A5306ACF-9F7F-4C7F-BFA1-CBD29093FAC6}" type="pres">
      <dgm:prSet presAssocID="{C4C0CD55-BE55-4D27-B6C4-EE272A4962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649FBF-AD3C-4669-93A4-9D31CDE07C9E}" type="pres">
      <dgm:prSet presAssocID="{2BFB4A97-9026-4A2A-865A-927A779E8700}" presName="parentText" presStyleLbl="node1" presStyleIdx="0" presStyleCnt="2" custLinFactNeighborY="-80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5FBA9D-04C2-454A-95DB-E72E4D680472}" type="pres">
      <dgm:prSet presAssocID="{2BFB4A97-9026-4A2A-865A-927A779E870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06192-BE2A-459E-B21F-601FAC53307A}" type="pres">
      <dgm:prSet presAssocID="{50C9D04B-DF9B-4683-8617-173DFE2E280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AA6B11-68CC-4564-AB96-B618A782CEA9}" type="pres">
      <dgm:prSet presAssocID="{50C9D04B-DF9B-4683-8617-173DFE2E280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9EB7F1-FE8A-4C05-8F12-3D5758E13130}" srcId="{50C9D04B-DF9B-4683-8617-173DFE2E280E}" destId="{BEAE67CE-D4B1-4BF1-9F05-E7F0FDFF94E7}" srcOrd="0" destOrd="0" parTransId="{A5C167EE-96B8-4E64-897F-20AF8ACDCDBA}" sibTransId="{7C8C96B5-E4E5-4A1A-AE37-C3DD7E691DCA}"/>
    <dgm:cxn modelId="{E630A908-E5D3-42C5-B753-5DF580889B7C}" type="presOf" srcId="{C4C0CD55-BE55-4D27-B6C4-EE272A496207}" destId="{A5306ACF-9F7F-4C7F-BFA1-CBD29093FAC6}" srcOrd="0" destOrd="0" presId="urn:microsoft.com/office/officeart/2005/8/layout/vList2"/>
    <dgm:cxn modelId="{201D582A-3A42-4E0E-A726-DDF8FD0660DA}" type="presOf" srcId="{257CE202-2324-4E55-B7F5-37C75BF961BE}" destId="{E3AA6B11-68CC-4564-AB96-B618A782CEA9}" srcOrd="0" destOrd="1" presId="urn:microsoft.com/office/officeart/2005/8/layout/vList2"/>
    <dgm:cxn modelId="{3A3271FC-6066-41BA-902E-6FDE37E17205}" srcId="{2BFB4A97-9026-4A2A-865A-927A779E8700}" destId="{2A7B0DB5-42E6-4BF3-8298-8CE0677098CB}" srcOrd="0" destOrd="0" parTransId="{B1E19C7E-852C-4862-9074-9FEF6B872C0C}" sibTransId="{8CDA3DAE-AA1F-4A93-AB95-FB195B475ACA}"/>
    <dgm:cxn modelId="{87F64B72-8620-42D0-9DAF-5954899B55F2}" srcId="{C4C0CD55-BE55-4D27-B6C4-EE272A496207}" destId="{50C9D04B-DF9B-4683-8617-173DFE2E280E}" srcOrd="1" destOrd="0" parTransId="{A1D1C862-1035-4B64-80A7-E2038FE42E21}" sibTransId="{3A0A7EA1-43CA-484A-BED6-0C83A47268E0}"/>
    <dgm:cxn modelId="{858B6C5B-E2A7-4454-9583-6767F1F61584}" type="presOf" srcId="{2A7B0DB5-42E6-4BF3-8298-8CE0677098CB}" destId="{3E5FBA9D-04C2-454A-95DB-E72E4D680472}" srcOrd="0" destOrd="0" presId="urn:microsoft.com/office/officeart/2005/8/layout/vList2"/>
    <dgm:cxn modelId="{9BC7BA0C-E766-4311-BDF5-A60E57D618EC}" srcId="{2BFB4A97-9026-4A2A-865A-927A779E8700}" destId="{81412B49-2C25-4A37-93A2-BDF1288A396C}" srcOrd="1" destOrd="0" parTransId="{37F53496-E1E9-4F72-B673-0B2A476B1A81}" sibTransId="{74F4EF85-5B4B-4012-BEA5-6D8E2FDC195F}"/>
    <dgm:cxn modelId="{FA444665-4033-4785-BC09-22001AC84E53}" srcId="{C4C0CD55-BE55-4D27-B6C4-EE272A496207}" destId="{2BFB4A97-9026-4A2A-865A-927A779E8700}" srcOrd="0" destOrd="0" parTransId="{D9137B9B-47D8-4F56-93E4-5975FFFB62BA}" sibTransId="{80C67DEC-9C20-4439-BAAD-2A0BEFFB8DAE}"/>
    <dgm:cxn modelId="{EE763126-737D-498B-8C36-A9665FA6319F}" type="presOf" srcId="{BEAE67CE-D4B1-4BF1-9F05-E7F0FDFF94E7}" destId="{E3AA6B11-68CC-4564-AB96-B618A782CEA9}" srcOrd="0" destOrd="0" presId="urn:microsoft.com/office/officeart/2005/8/layout/vList2"/>
    <dgm:cxn modelId="{2918D469-5DD4-4E8E-9762-D2C8D921AF7D}" srcId="{50C9D04B-DF9B-4683-8617-173DFE2E280E}" destId="{257CE202-2324-4E55-B7F5-37C75BF961BE}" srcOrd="1" destOrd="0" parTransId="{43CD2D7E-7C2D-4A9D-B9E3-A66B401C6959}" sibTransId="{0D3D43C4-2B73-4240-8EB6-AAC9D32C9E57}"/>
    <dgm:cxn modelId="{0D1B49AE-6548-4BA4-A3A0-8382A3DCD305}" type="presOf" srcId="{50C9D04B-DF9B-4683-8617-173DFE2E280E}" destId="{C5106192-BE2A-459E-B21F-601FAC53307A}" srcOrd="0" destOrd="0" presId="urn:microsoft.com/office/officeart/2005/8/layout/vList2"/>
    <dgm:cxn modelId="{33A5EE38-4371-4D1B-A32C-DC8BA6EEA954}" type="presOf" srcId="{2BFB4A97-9026-4A2A-865A-927A779E8700}" destId="{C9649FBF-AD3C-4669-93A4-9D31CDE07C9E}" srcOrd="0" destOrd="0" presId="urn:microsoft.com/office/officeart/2005/8/layout/vList2"/>
    <dgm:cxn modelId="{3DE32A73-7A64-4466-B349-CFA7D0E49CD0}" type="presOf" srcId="{81412B49-2C25-4A37-93A2-BDF1288A396C}" destId="{3E5FBA9D-04C2-454A-95DB-E72E4D680472}" srcOrd="0" destOrd="1" presId="urn:microsoft.com/office/officeart/2005/8/layout/vList2"/>
    <dgm:cxn modelId="{F812D87E-BF2C-4579-90E3-86B327D17E9A}" type="presParOf" srcId="{A5306ACF-9F7F-4C7F-BFA1-CBD29093FAC6}" destId="{C9649FBF-AD3C-4669-93A4-9D31CDE07C9E}" srcOrd="0" destOrd="0" presId="urn:microsoft.com/office/officeart/2005/8/layout/vList2"/>
    <dgm:cxn modelId="{79F8D194-1438-4D5B-A1E7-A84B17710D5E}" type="presParOf" srcId="{A5306ACF-9F7F-4C7F-BFA1-CBD29093FAC6}" destId="{3E5FBA9D-04C2-454A-95DB-E72E4D680472}" srcOrd="1" destOrd="0" presId="urn:microsoft.com/office/officeart/2005/8/layout/vList2"/>
    <dgm:cxn modelId="{A8EE299A-95FF-4FCA-BC04-C14D6A22DA37}" type="presParOf" srcId="{A5306ACF-9F7F-4C7F-BFA1-CBD29093FAC6}" destId="{C5106192-BE2A-459E-B21F-601FAC53307A}" srcOrd="2" destOrd="0" presId="urn:microsoft.com/office/officeart/2005/8/layout/vList2"/>
    <dgm:cxn modelId="{FB8C6B8A-5018-4BC7-A118-813936DA43FD}" type="presParOf" srcId="{A5306ACF-9F7F-4C7F-BFA1-CBD29093FAC6}" destId="{E3AA6B11-68CC-4564-AB96-B618A782CEA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7439783-E024-4B23-BBAE-5A2A692A4CF2}" type="doc">
      <dgm:prSet loTypeId="urn:microsoft.com/office/officeart/2005/8/layout/vList3" loCatId="list" qsTypeId="urn:microsoft.com/office/officeart/2005/8/quickstyle/3d3" qsCatId="3D" csTypeId="urn:microsoft.com/office/officeart/2005/8/colors/accent0_1" csCatId="mainScheme" phldr="1"/>
      <dgm:spPr/>
    </dgm:pt>
    <dgm:pt modelId="{A71CD936-3DDA-4D11-AD46-D024585536CC}">
      <dgm:prSet phldrT="[Текст]" custT="1"/>
      <dgm:spPr/>
      <dgm:t>
        <a:bodyPr/>
        <a:lstStyle/>
        <a:p>
          <a:r>
            <a:rPr lang="ru-RU" sz="2000" i="1" dirty="0" smtClean="0"/>
            <a:t>Жебелев С.А.</a:t>
          </a:r>
          <a:r>
            <a:rPr lang="ru-RU" sz="2000" dirty="0" smtClean="0"/>
            <a:t>: изучал те периоды греческой истории, которые не получили достаточного отражения в литературе</a:t>
          </a:r>
          <a:endParaRPr lang="ru-RU" sz="2000" dirty="0"/>
        </a:p>
      </dgm:t>
    </dgm:pt>
    <dgm:pt modelId="{D978732F-A008-4015-9FA9-AB01DD049BE7}" type="parTrans" cxnId="{39A04C6F-A0AF-4819-949C-E964E842054A}">
      <dgm:prSet/>
      <dgm:spPr/>
      <dgm:t>
        <a:bodyPr/>
        <a:lstStyle/>
        <a:p>
          <a:endParaRPr lang="ru-RU"/>
        </a:p>
      </dgm:t>
    </dgm:pt>
    <dgm:pt modelId="{E0C64CB5-DEAF-45AC-B6BF-05F8B3A8180A}" type="sibTrans" cxnId="{39A04C6F-A0AF-4819-949C-E964E842054A}">
      <dgm:prSet/>
      <dgm:spPr/>
      <dgm:t>
        <a:bodyPr/>
        <a:lstStyle/>
        <a:p>
          <a:endParaRPr lang="ru-RU"/>
        </a:p>
      </dgm:t>
    </dgm:pt>
    <dgm:pt modelId="{B122670D-2AFF-4E17-8FB8-060188A417DC}">
      <dgm:prSet phldrT="[Текст]" custT="1"/>
      <dgm:spPr/>
      <dgm:t>
        <a:bodyPr/>
        <a:lstStyle/>
        <a:p>
          <a:r>
            <a:rPr lang="ru-RU" sz="2000" i="1" dirty="0" smtClean="0"/>
            <a:t>Бузескул В.П</a:t>
          </a:r>
          <a:r>
            <a:rPr lang="ru-RU" sz="2000" dirty="0" smtClean="0"/>
            <a:t>.: исследовал генезис афинской демократии, ее структуру, функционирование и воздействие на греческий мир</a:t>
          </a:r>
          <a:endParaRPr lang="ru-RU" sz="2000" dirty="0"/>
        </a:p>
      </dgm:t>
    </dgm:pt>
    <dgm:pt modelId="{A3180F33-2211-48D1-A16D-EDFCA0C7E065}" type="parTrans" cxnId="{60DF780C-7D02-4D36-8B42-F888889D9486}">
      <dgm:prSet/>
      <dgm:spPr/>
      <dgm:t>
        <a:bodyPr/>
        <a:lstStyle/>
        <a:p>
          <a:endParaRPr lang="ru-RU"/>
        </a:p>
      </dgm:t>
    </dgm:pt>
    <dgm:pt modelId="{81B1476E-F324-4053-A32A-3931F9D1C24A}" type="sibTrans" cxnId="{60DF780C-7D02-4D36-8B42-F888889D9486}">
      <dgm:prSet/>
      <dgm:spPr/>
      <dgm:t>
        <a:bodyPr/>
        <a:lstStyle/>
        <a:p>
          <a:endParaRPr lang="ru-RU"/>
        </a:p>
      </dgm:t>
    </dgm:pt>
    <dgm:pt modelId="{49698BE8-430C-4C1B-9BE3-7C421E67E01B}">
      <dgm:prSet phldrT="[Текст]" custT="1"/>
      <dgm:spPr/>
      <dgm:t>
        <a:bodyPr/>
        <a:lstStyle/>
        <a:p>
          <a:r>
            <a:rPr lang="ru-RU" sz="2000" i="1" dirty="0" smtClean="0"/>
            <a:t>Виппер Р.Ю</a:t>
          </a:r>
          <a:r>
            <a:rPr lang="ru-RU" sz="2000" dirty="0" smtClean="0"/>
            <a:t>.: разработки социальной истории Древней Греции, столкновения и борьба различных социальных групп </a:t>
          </a:r>
          <a:endParaRPr lang="ru-RU" sz="2000" dirty="0"/>
        </a:p>
      </dgm:t>
    </dgm:pt>
    <dgm:pt modelId="{3CE4AF8B-5179-4525-BE5F-287DD8EB7C33}" type="parTrans" cxnId="{3B256C83-7927-4648-9E9D-E932AD2261C8}">
      <dgm:prSet/>
      <dgm:spPr/>
      <dgm:t>
        <a:bodyPr/>
        <a:lstStyle/>
        <a:p>
          <a:endParaRPr lang="ru-RU"/>
        </a:p>
      </dgm:t>
    </dgm:pt>
    <dgm:pt modelId="{96CF3B56-CAC7-4F8E-A2F5-3E752AC894A8}" type="sibTrans" cxnId="{3B256C83-7927-4648-9E9D-E932AD2261C8}">
      <dgm:prSet/>
      <dgm:spPr/>
      <dgm:t>
        <a:bodyPr/>
        <a:lstStyle/>
        <a:p>
          <a:endParaRPr lang="ru-RU"/>
        </a:p>
      </dgm:t>
    </dgm:pt>
    <dgm:pt modelId="{3C288562-9F3D-4D18-9AF4-01C01E2D4852}" type="pres">
      <dgm:prSet presAssocID="{87439783-E024-4B23-BBAE-5A2A692A4CF2}" presName="linearFlow" presStyleCnt="0">
        <dgm:presLayoutVars>
          <dgm:dir/>
          <dgm:resizeHandles val="exact"/>
        </dgm:presLayoutVars>
      </dgm:prSet>
      <dgm:spPr/>
    </dgm:pt>
    <dgm:pt modelId="{E087E6A0-830E-4FB2-9086-767B6A60848E}" type="pres">
      <dgm:prSet presAssocID="{A71CD936-3DDA-4D11-AD46-D024585536CC}" presName="composite" presStyleCnt="0"/>
      <dgm:spPr/>
    </dgm:pt>
    <dgm:pt modelId="{44216437-98EA-4B57-B3F0-D5A44808E735}" type="pres">
      <dgm:prSet presAssocID="{A71CD936-3DDA-4D11-AD46-D024585536CC}" presName="imgShp" presStyleLbl="fgImgPlace1" presStyleIdx="0" presStyleCnt="3" custLinFactNeighborX="117" custLinFactNeighborY="-214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1FA2524-F2DD-4CCC-A3C4-D54F427B1C5D}" type="pres">
      <dgm:prSet presAssocID="{A71CD936-3DDA-4D11-AD46-D024585536CC}" presName="txShp" presStyleLbl="node1" presStyleIdx="0" presStyleCnt="3" custScaleX="993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0D0F19-D420-4495-A217-F0C0A07A3293}" type="pres">
      <dgm:prSet presAssocID="{E0C64CB5-DEAF-45AC-B6BF-05F8B3A8180A}" presName="spacing" presStyleCnt="0"/>
      <dgm:spPr/>
    </dgm:pt>
    <dgm:pt modelId="{643DF3C6-9773-42F5-B6E6-A42A56DFDFCC}" type="pres">
      <dgm:prSet presAssocID="{B122670D-2AFF-4E17-8FB8-060188A417DC}" presName="composite" presStyleCnt="0"/>
      <dgm:spPr/>
    </dgm:pt>
    <dgm:pt modelId="{841715DD-26C4-4785-8A63-B8231BE3C990}" type="pres">
      <dgm:prSet presAssocID="{B122670D-2AFF-4E17-8FB8-060188A417DC}" presName="imgShp" presStyleLbl="fgImgPlace1" presStyleIdx="1" presStyleCnt="3" custLinFactNeighborX="117" custLinFactNeighborY="-2738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F672813-BEBE-4B40-95CA-C0ED386C8454}" type="pres">
      <dgm:prSet presAssocID="{B122670D-2AFF-4E17-8FB8-060188A417DC}" presName="txShp" presStyleLbl="node1" presStyleIdx="1" presStyleCnt="3" custScaleX="99382" custLinFactNeighborX="155" custLinFactNeighborY="24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7E6CCD-B87C-4DAB-9C1F-2F55A95421D4}" type="pres">
      <dgm:prSet presAssocID="{81B1476E-F324-4053-A32A-3931F9D1C24A}" presName="spacing" presStyleCnt="0"/>
      <dgm:spPr/>
    </dgm:pt>
    <dgm:pt modelId="{191549D1-DC16-4985-B58C-679A78F0ADA7}" type="pres">
      <dgm:prSet presAssocID="{49698BE8-430C-4C1B-9BE3-7C421E67E01B}" presName="composite" presStyleCnt="0"/>
      <dgm:spPr/>
    </dgm:pt>
    <dgm:pt modelId="{29FC06BE-9AC6-42A7-9251-8D30AD66E7ED}" type="pres">
      <dgm:prSet presAssocID="{49698BE8-430C-4C1B-9BE3-7C421E67E01B}" presName="imgShp" presStyleLbl="fgImgPlace1" presStyleIdx="2" presStyleCnt="3" custLinFactNeighborX="117" custLinFactNeighborY="-333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A7D2731-5D0E-4ACC-B93D-F7FFB487B171}" type="pres">
      <dgm:prSet presAssocID="{49698BE8-430C-4C1B-9BE3-7C421E67E01B}" presName="txShp" presStyleLbl="node1" presStyleIdx="2" presStyleCnt="3" custScaleX="993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DF780C-7D02-4D36-8B42-F888889D9486}" srcId="{87439783-E024-4B23-BBAE-5A2A692A4CF2}" destId="{B122670D-2AFF-4E17-8FB8-060188A417DC}" srcOrd="1" destOrd="0" parTransId="{A3180F33-2211-48D1-A16D-EDFCA0C7E065}" sibTransId="{81B1476E-F324-4053-A32A-3931F9D1C24A}"/>
    <dgm:cxn modelId="{39A04C6F-A0AF-4819-949C-E964E842054A}" srcId="{87439783-E024-4B23-BBAE-5A2A692A4CF2}" destId="{A71CD936-3DDA-4D11-AD46-D024585536CC}" srcOrd="0" destOrd="0" parTransId="{D978732F-A008-4015-9FA9-AB01DD049BE7}" sibTransId="{E0C64CB5-DEAF-45AC-B6BF-05F8B3A8180A}"/>
    <dgm:cxn modelId="{E4C84B84-556E-457B-AB65-561514AC1AF8}" type="presOf" srcId="{49698BE8-430C-4C1B-9BE3-7C421E67E01B}" destId="{4A7D2731-5D0E-4ACC-B93D-F7FFB487B171}" srcOrd="0" destOrd="0" presId="urn:microsoft.com/office/officeart/2005/8/layout/vList3"/>
    <dgm:cxn modelId="{3B256C83-7927-4648-9E9D-E932AD2261C8}" srcId="{87439783-E024-4B23-BBAE-5A2A692A4CF2}" destId="{49698BE8-430C-4C1B-9BE3-7C421E67E01B}" srcOrd="2" destOrd="0" parTransId="{3CE4AF8B-5179-4525-BE5F-287DD8EB7C33}" sibTransId="{96CF3B56-CAC7-4F8E-A2F5-3E752AC894A8}"/>
    <dgm:cxn modelId="{8D2A2961-54FF-4CD6-9B45-CA8EFF8C49A6}" type="presOf" srcId="{A71CD936-3DDA-4D11-AD46-D024585536CC}" destId="{21FA2524-F2DD-4CCC-A3C4-D54F427B1C5D}" srcOrd="0" destOrd="0" presId="urn:microsoft.com/office/officeart/2005/8/layout/vList3"/>
    <dgm:cxn modelId="{031DFC41-B591-4F28-991A-5139CA05F923}" type="presOf" srcId="{87439783-E024-4B23-BBAE-5A2A692A4CF2}" destId="{3C288562-9F3D-4D18-9AF4-01C01E2D4852}" srcOrd="0" destOrd="0" presId="urn:microsoft.com/office/officeart/2005/8/layout/vList3"/>
    <dgm:cxn modelId="{35ACCD68-601C-4FF4-B24B-9575831D0ADA}" type="presOf" srcId="{B122670D-2AFF-4E17-8FB8-060188A417DC}" destId="{DF672813-BEBE-4B40-95CA-C0ED386C8454}" srcOrd="0" destOrd="0" presId="urn:microsoft.com/office/officeart/2005/8/layout/vList3"/>
    <dgm:cxn modelId="{C81E9DF9-523C-41EC-BA96-88B347D10CB7}" type="presParOf" srcId="{3C288562-9F3D-4D18-9AF4-01C01E2D4852}" destId="{E087E6A0-830E-4FB2-9086-767B6A60848E}" srcOrd="0" destOrd="0" presId="urn:microsoft.com/office/officeart/2005/8/layout/vList3"/>
    <dgm:cxn modelId="{CDE69A94-0457-47F4-95A3-E9AA33A0F5F2}" type="presParOf" srcId="{E087E6A0-830E-4FB2-9086-767B6A60848E}" destId="{44216437-98EA-4B57-B3F0-D5A44808E735}" srcOrd="0" destOrd="0" presId="urn:microsoft.com/office/officeart/2005/8/layout/vList3"/>
    <dgm:cxn modelId="{F90B61A4-1E48-41F9-B4DF-C071CF6FBD9C}" type="presParOf" srcId="{E087E6A0-830E-4FB2-9086-767B6A60848E}" destId="{21FA2524-F2DD-4CCC-A3C4-D54F427B1C5D}" srcOrd="1" destOrd="0" presId="urn:microsoft.com/office/officeart/2005/8/layout/vList3"/>
    <dgm:cxn modelId="{BAE2F2E2-7A5D-40D8-BA8A-B33E2ACAFECD}" type="presParOf" srcId="{3C288562-9F3D-4D18-9AF4-01C01E2D4852}" destId="{370D0F19-D420-4495-A217-F0C0A07A3293}" srcOrd="1" destOrd="0" presId="urn:microsoft.com/office/officeart/2005/8/layout/vList3"/>
    <dgm:cxn modelId="{142648BD-B278-4E25-939C-D6D30F669523}" type="presParOf" srcId="{3C288562-9F3D-4D18-9AF4-01C01E2D4852}" destId="{643DF3C6-9773-42F5-B6E6-A42A56DFDFCC}" srcOrd="2" destOrd="0" presId="urn:microsoft.com/office/officeart/2005/8/layout/vList3"/>
    <dgm:cxn modelId="{C692A09F-B0FA-452D-844B-CC06570D71DE}" type="presParOf" srcId="{643DF3C6-9773-42F5-B6E6-A42A56DFDFCC}" destId="{841715DD-26C4-4785-8A63-B8231BE3C990}" srcOrd="0" destOrd="0" presId="urn:microsoft.com/office/officeart/2005/8/layout/vList3"/>
    <dgm:cxn modelId="{8C234F62-11AE-4B25-B7BD-DBC7F89242C7}" type="presParOf" srcId="{643DF3C6-9773-42F5-B6E6-A42A56DFDFCC}" destId="{DF672813-BEBE-4B40-95CA-C0ED386C8454}" srcOrd="1" destOrd="0" presId="urn:microsoft.com/office/officeart/2005/8/layout/vList3"/>
    <dgm:cxn modelId="{E11A8AA7-D6BF-4592-9AA9-15F579136525}" type="presParOf" srcId="{3C288562-9F3D-4D18-9AF4-01C01E2D4852}" destId="{3D7E6CCD-B87C-4DAB-9C1F-2F55A95421D4}" srcOrd="3" destOrd="0" presId="urn:microsoft.com/office/officeart/2005/8/layout/vList3"/>
    <dgm:cxn modelId="{C684A062-DB2A-4C08-9005-D4B3EA4C90CC}" type="presParOf" srcId="{3C288562-9F3D-4D18-9AF4-01C01E2D4852}" destId="{191549D1-DC16-4985-B58C-679A78F0ADA7}" srcOrd="4" destOrd="0" presId="urn:microsoft.com/office/officeart/2005/8/layout/vList3"/>
    <dgm:cxn modelId="{BFE6F1F6-DFC5-4171-BF70-26B8EFB3D471}" type="presParOf" srcId="{191549D1-DC16-4985-B58C-679A78F0ADA7}" destId="{29FC06BE-9AC6-42A7-9251-8D30AD66E7ED}" srcOrd="0" destOrd="0" presId="urn:microsoft.com/office/officeart/2005/8/layout/vList3"/>
    <dgm:cxn modelId="{BD3B9488-53D8-473D-8A19-16ECC9A07859}" type="presParOf" srcId="{191549D1-DC16-4985-B58C-679A78F0ADA7}" destId="{4A7D2731-5D0E-4ACC-B93D-F7FFB487B17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1D3FD86-3630-451C-A1FA-D9F3068A4AF7}" type="doc">
      <dgm:prSet loTypeId="urn:microsoft.com/office/officeart/2005/8/layout/chevron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3B61AB-F6AA-4F78-9DAE-2722D690A50E}">
      <dgm:prSet custT="1"/>
      <dgm:spPr/>
      <dgm:t>
        <a:bodyPr/>
        <a:lstStyle/>
        <a:p>
          <a:pPr rtl="0"/>
          <a:r>
            <a:rPr lang="ru-RU" sz="1200" dirty="0" smtClean="0"/>
            <a:t>Крито-микенская цивилизация</a:t>
          </a:r>
          <a:br>
            <a:rPr lang="ru-RU" sz="1200" dirty="0" smtClean="0"/>
          </a:br>
          <a:r>
            <a:rPr lang="en-US" sz="1200" dirty="0" smtClean="0"/>
            <a:t>III</a:t>
          </a:r>
          <a:r>
            <a:rPr lang="ru-RU" sz="1200" dirty="0" smtClean="0"/>
            <a:t>-</a:t>
          </a:r>
          <a:r>
            <a:rPr lang="en-US" sz="1200" dirty="0" smtClean="0"/>
            <a:t>II </a:t>
          </a:r>
          <a:r>
            <a:rPr lang="ru-RU" sz="1200" dirty="0" smtClean="0"/>
            <a:t>тыс. до н.э.</a:t>
          </a:r>
          <a:endParaRPr lang="ru-RU" sz="1200" dirty="0"/>
        </a:p>
      </dgm:t>
    </dgm:pt>
    <dgm:pt modelId="{DE88DACE-15BA-4937-822E-5C55316BBD17}" type="parTrans" cxnId="{0FD6B8FF-32F5-4D06-90EB-68C6521059B2}">
      <dgm:prSet/>
      <dgm:spPr/>
      <dgm:t>
        <a:bodyPr/>
        <a:lstStyle/>
        <a:p>
          <a:endParaRPr lang="ru-RU"/>
        </a:p>
      </dgm:t>
    </dgm:pt>
    <dgm:pt modelId="{F1D3C987-697E-4C7D-968C-C8046FDE99E9}" type="sibTrans" cxnId="{0FD6B8FF-32F5-4D06-90EB-68C6521059B2}">
      <dgm:prSet/>
      <dgm:spPr/>
      <dgm:t>
        <a:bodyPr/>
        <a:lstStyle/>
        <a:p>
          <a:endParaRPr lang="ru-RU"/>
        </a:p>
      </dgm:t>
    </dgm:pt>
    <dgm:pt modelId="{F6768D53-1797-40F9-A8B9-60AAEF7CC77E}">
      <dgm:prSet custT="1"/>
      <dgm:spPr/>
      <dgm:t>
        <a:bodyPr/>
        <a:lstStyle/>
        <a:p>
          <a:pPr rtl="0"/>
          <a:r>
            <a:rPr lang="ru-RU" sz="1200" dirty="0" smtClean="0"/>
            <a:t> </a:t>
          </a:r>
          <a:r>
            <a:rPr lang="ru-RU" sz="1400" dirty="0" smtClean="0"/>
            <a:t>X</a:t>
          </a:r>
          <a:r>
            <a:rPr lang="en-US" sz="1400" dirty="0" smtClean="0"/>
            <a:t>I – IV </a:t>
          </a:r>
          <a:r>
            <a:rPr lang="ru-RU" sz="1400" dirty="0" smtClean="0"/>
            <a:t>вв. до н.э. </a:t>
          </a:r>
          <a:endParaRPr lang="ru-RU" sz="1200" dirty="0"/>
        </a:p>
      </dgm:t>
    </dgm:pt>
    <dgm:pt modelId="{A768675D-8253-4536-B6B9-A8AAB7A4A1E7}" type="parTrans" cxnId="{E1A2E5A3-FACB-4798-9A18-A01DD41B8838}">
      <dgm:prSet/>
      <dgm:spPr/>
      <dgm:t>
        <a:bodyPr/>
        <a:lstStyle/>
        <a:p>
          <a:endParaRPr lang="ru-RU"/>
        </a:p>
      </dgm:t>
    </dgm:pt>
    <dgm:pt modelId="{F79AF3D7-4068-4256-9D5B-D314779F19B5}" type="sibTrans" cxnId="{E1A2E5A3-FACB-4798-9A18-A01DD41B8838}">
      <dgm:prSet/>
      <dgm:spPr/>
      <dgm:t>
        <a:bodyPr/>
        <a:lstStyle/>
        <a:p>
          <a:endParaRPr lang="ru-RU"/>
        </a:p>
      </dgm:t>
    </dgm:pt>
    <dgm:pt modelId="{E288FA20-D854-41CF-B995-AC30ABFFF9D9}">
      <dgm:prSet custT="1"/>
      <dgm:spPr/>
      <dgm:t>
        <a:bodyPr/>
        <a:lstStyle/>
        <a:p>
          <a:pPr rtl="0"/>
          <a:r>
            <a:rPr lang="ru-RU" sz="1400" dirty="0" smtClean="0"/>
            <a:t>30-е годы </a:t>
          </a:r>
          <a:r>
            <a:rPr lang="en-US" sz="1400" dirty="0" smtClean="0"/>
            <a:t> IV</a:t>
          </a:r>
          <a:r>
            <a:rPr lang="ru-RU" sz="1400" dirty="0" smtClean="0"/>
            <a:t> в.</a:t>
          </a:r>
          <a:r>
            <a:rPr lang="en-US" sz="1400" dirty="0" smtClean="0"/>
            <a:t> </a:t>
          </a:r>
          <a:br>
            <a:rPr lang="en-US" sz="1400" dirty="0" smtClean="0"/>
          </a:br>
          <a:r>
            <a:rPr lang="ru-RU" sz="1400" dirty="0" smtClean="0"/>
            <a:t> сер. </a:t>
          </a:r>
          <a:r>
            <a:rPr lang="en-US" sz="1400" dirty="0" smtClean="0"/>
            <a:t>II </a:t>
          </a:r>
          <a:r>
            <a:rPr lang="ru-RU" sz="1400" dirty="0" smtClean="0"/>
            <a:t>в. до н.э.</a:t>
          </a:r>
          <a:endParaRPr lang="ru-RU" sz="1200" dirty="0"/>
        </a:p>
      </dgm:t>
    </dgm:pt>
    <dgm:pt modelId="{3029DC3A-5584-4E5A-833D-9BF667C0D1CB}" type="parTrans" cxnId="{AD77E815-A3BD-4D31-9F32-474B1D0176F2}">
      <dgm:prSet/>
      <dgm:spPr/>
      <dgm:t>
        <a:bodyPr/>
        <a:lstStyle/>
        <a:p>
          <a:endParaRPr lang="ru-RU"/>
        </a:p>
      </dgm:t>
    </dgm:pt>
    <dgm:pt modelId="{2CD1CEF1-95C5-4242-929E-3B1C25C0A612}" type="sibTrans" cxnId="{AD77E815-A3BD-4D31-9F32-474B1D0176F2}">
      <dgm:prSet/>
      <dgm:spPr/>
      <dgm:t>
        <a:bodyPr/>
        <a:lstStyle/>
        <a:p>
          <a:endParaRPr lang="ru-RU"/>
        </a:p>
      </dgm:t>
    </dgm:pt>
    <dgm:pt modelId="{06F56749-B6E7-44E1-8FE0-26FDFD138FAB}">
      <dgm:prSet custT="1"/>
      <dgm:spPr/>
      <dgm:t>
        <a:bodyPr/>
        <a:lstStyle/>
        <a:p>
          <a:pPr rtl="0"/>
          <a:r>
            <a:rPr lang="ru-RU" sz="1600" dirty="0" smtClean="0"/>
            <a:t>Были созданы первые </a:t>
          </a:r>
          <a:r>
            <a:rPr lang="ru-RU" sz="1600" dirty="0" err="1" smtClean="0"/>
            <a:t>протогосударства</a:t>
          </a:r>
          <a:r>
            <a:rPr lang="ru-RU" sz="1600" dirty="0" smtClean="0"/>
            <a:t>, а затем и более крупные государственные образования на юге Балканского полуострова и на островах Эгейского моря. Это было результатом завоевания греками-ахейцами населения этого региона (пеласги, </a:t>
          </a:r>
          <a:r>
            <a:rPr lang="ru-RU" sz="1600" dirty="0" err="1" smtClean="0"/>
            <a:t>минойцы</a:t>
          </a:r>
          <a:r>
            <a:rPr lang="ru-RU" sz="1600" dirty="0" smtClean="0"/>
            <a:t>) </a:t>
          </a:r>
          <a:endParaRPr lang="ru-RU" sz="1600" dirty="0"/>
        </a:p>
      </dgm:t>
    </dgm:pt>
    <dgm:pt modelId="{6540FA69-1EEB-47BD-9F43-57DBC525F30D}" type="parTrans" cxnId="{F027286A-2E5D-4EE9-98C6-95115656B7A4}">
      <dgm:prSet/>
      <dgm:spPr/>
      <dgm:t>
        <a:bodyPr/>
        <a:lstStyle/>
        <a:p>
          <a:endParaRPr lang="ru-RU"/>
        </a:p>
      </dgm:t>
    </dgm:pt>
    <dgm:pt modelId="{AE3EAC1D-C459-40E6-A346-2E987B0CCF55}" type="sibTrans" cxnId="{F027286A-2E5D-4EE9-98C6-95115656B7A4}">
      <dgm:prSet/>
      <dgm:spPr/>
      <dgm:t>
        <a:bodyPr/>
        <a:lstStyle/>
        <a:p>
          <a:endParaRPr lang="ru-RU"/>
        </a:p>
      </dgm:t>
    </dgm:pt>
    <dgm:pt modelId="{5C531B9B-B995-46C4-9F1E-51A438B9FCD4}">
      <dgm:prSet custT="1"/>
      <dgm:spPr/>
      <dgm:t>
        <a:bodyPr/>
        <a:lstStyle/>
        <a:p>
          <a:pPr rtl="0"/>
          <a:r>
            <a:rPr lang="ru-RU" sz="1600" dirty="0" smtClean="0"/>
            <a:t>Формирование и расцвет полисов, рабовладельческих отношений классического типа, создание высокой культуры</a:t>
          </a:r>
          <a:endParaRPr lang="ru-RU" sz="1600" dirty="0"/>
        </a:p>
      </dgm:t>
    </dgm:pt>
    <dgm:pt modelId="{37A327A7-5ED4-4CE1-9168-CDF72357B449}" type="parTrans" cxnId="{B7797DC9-A8A8-412C-8ADE-0FDEDAB104F6}">
      <dgm:prSet/>
      <dgm:spPr/>
      <dgm:t>
        <a:bodyPr/>
        <a:lstStyle/>
        <a:p>
          <a:endParaRPr lang="ru-RU"/>
        </a:p>
      </dgm:t>
    </dgm:pt>
    <dgm:pt modelId="{D6822A2A-D3B0-47A3-888E-EB6ACE554D91}" type="sibTrans" cxnId="{B7797DC9-A8A8-412C-8ADE-0FDEDAB104F6}">
      <dgm:prSet/>
      <dgm:spPr/>
      <dgm:t>
        <a:bodyPr/>
        <a:lstStyle/>
        <a:p>
          <a:endParaRPr lang="ru-RU"/>
        </a:p>
      </dgm:t>
    </dgm:pt>
    <dgm:pt modelId="{08CF3C17-7D4D-4766-993B-4AF119BC0D4C}">
      <dgm:prSet custT="1"/>
      <dgm:spPr/>
      <dgm:t>
        <a:bodyPr/>
        <a:lstStyle/>
        <a:p>
          <a:pPr rtl="0"/>
          <a:r>
            <a:rPr lang="ru-RU" sz="1600" dirty="0" smtClean="0"/>
            <a:t>От походов  Александра  Македонского до завоевания  эллинистических государств Римом. Завоевание греками  Персидской  державы, образование эллинистических  обществ и государств</a:t>
          </a:r>
          <a:endParaRPr lang="ru-RU" sz="1600" dirty="0"/>
        </a:p>
      </dgm:t>
    </dgm:pt>
    <dgm:pt modelId="{E8AD99C9-45D0-4801-921E-9A06E5D86012}" type="parTrans" cxnId="{DCEA71E0-BB46-4953-BD3B-A05FFEC5F08B}">
      <dgm:prSet/>
      <dgm:spPr/>
      <dgm:t>
        <a:bodyPr/>
        <a:lstStyle/>
        <a:p>
          <a:endParaRPr lang="ru-RU"/>
        </a:p>
      </dgm:t>
    </dgm:pt>
    <dgm:pt modelId="{B18872FE-F928-49DC-8D55-45C29F4FBC44}" type="sibTrans" cxnId="{DCEA71E0-BB46-4953-BD3B-A05FFEC5F08B}">
      <dgm:prSet/>
      <dgm:spPr/>
      <dgm:t>
        <a:bodyPr/>
        <a:lstStyle/>
        <a:p>
          <a:endParaRPr lang="ru-RU"/>
        </a:p>
      </dgm:t>
    </dgm:pt>
    <dgm:pt modelId="{923CDC64-C489-4C57-B355-6A7009950715}" type="pres">
      <dgm:prSet presAssocID="{01D3FD86-3630-451C-A1FA-D9F3068A4AF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0C78AA-225F-41B5-BC15-7941DDEFBA86}" type="pres">
      <dgm:prSet presAssocID="{873B61AB-F6AA-4F78-9DAE-2722D690A50E}" presName="composite" presStyleCnt="0"/>
      <dgm:spPr/>
      <dgm:t>
        <a:bodyPr/>
        <a:lstStyle/>
        <a:p>
          <a:endParaRPr lang="ru-RU"/>
        </a:p>
      </dgm:t>
    </dgm:pt>
    <dgm:pt modelId="{FFE3367F-B3DB-4284-ADFC-EB1A5CA4FB49}" type="pres">
      <dgm:prSet presAssocID="{873B61AB-F6AA-4F78-9DAE-2722D690A50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EDA136-84B2-458D-829F-B3041CCD39C2}" type="pres">
      <dgm:prSet presAssocID="{873B61AB-F6AA-4F78-9DAE-2722D690A50E}" presName="descendantText" presStyleLbl="alignAcc1" presStyleIdx="0" presStyleCnt="3" custLinFactNeighborY="-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28507A-D0A8-4A36-AF0F-76D0D00347B7}" type="pres">
      <dgm:prSet presAssocID="{F1D3C987-697E-4C7D-968C-C8046FDE99E9}" presName="sp" presStyleCnt="0"/>
      <dgm:spPr/>
      <dgm:t>
        <a:bodyPr/>
        <a:lstStyle/>
        <a:p>
          <a:endParaRPr lang="ru-RU"/>
        </a:p>
      </dgm:t>
    </dgm:pt>
    <dgm:pt modelId="{A7ADA91E-1A2D-4C4F-A877-0D107B6A4451}" type="pres">
      <dgm:prSet presAssocID="{F6768D53-1797-40F9-A8B9-60AAEF7CC77E}" presName="composite" presStyleCnt="0"/>
      <dgm:spPr/>
      <dgm:t>
        <a:bodyPr/>
        <a:lstStyle/>
        <a:p>
          <a:endParaRPr lang="ru-RU"/>
        </a:p>
      </dgm:t>
    </dgm:pt>
    <dgm:pt modelId="{E8A8A12A-63C5-485A-8DA8-15ED30B5F3DF}" type="pres">
      <dgm:prSet presAssocID="{F6768D53-1797-40F9-A8B9-60AAEF7CC77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B842CA-8545-4074-8449-D8E68E961206}" type="pres">
      <dgm:prSet presAssocID="{F6768D53-1797-40F9-A8B9-60AAEF7CC77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29642B-673D-483D-A424-D75309FCAFDE}" type="pres">
      <dgm:prSet presAssocID="{F79AF3D7-4068-4256-9D5B-D314779F19B5}" presName="sp" presStyleCnt="0"/>
      <dgm:spPr/>
      <dgm:t>
        <a:bodyPr/>
        <a:lstStyle/>
        <a:p>
          <a:endParaRPr lang="ru-RU"/>
        </a:p>
      </dgm:t>
    </dgm:pt>
    <dgm:pt modelId="{9A5B7CD2-CCAC-4E8D-8BCA-230ADB89CDE1}" type="pres">
      <dgm:prSet presAssocID="{E288FA20-D854-41CF-B995-AC30ABFFF9D9}" presName="composite" presStyleCnt="0"/>
      <dgm:spPr/>
      <dgm:t>
        <a:bodyPr/>
        <a:lstStyle/>
        <a:p>
          <a:endParaRPr lang="ru-RU"/>
        </a:p>
      </dgm:t>
    </dgm:pt>
    <dgm:pt modelId="{356A132F-FFDC-47B7-B98F-744968A715A4}" type="pres">
      <dgm:prSet presAssocID="{E288FA20-D854-41CF-B995-AC30ABFFF9D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FEFA6F-BF12-46F3-A24D-86CB1A5755E9}" type="pres">
      <dgm:prSet presAssocID="{E288FA20-D854-41CF-B995-AC30ABFFF9D9}" presName="descendantText" presStyleLbl="alignAcc1" presStyleIdx="2" presStyleCnt="3" custScaleX="99229" custLinFactNeighborX="-641" custLinFactNeighborY="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5A7350-B7C5-43DF-886F-9AB423BF5852}" type="presOf" srcId="{01D3FD86-3630-451C-A1FA-D9F3068A4AF7}" destId="{923CDC64-C489-4C57-B355-6A7009950715}" srcOrd="0" destOrd="0" presId="urn:microsoft.com/office/officeart/2005/8/layout/chevron2"/>
    <dgm:cxn modelId="{F302D466-1A2D-4D40-A0AE-142B61559FCF}" type="presOf" srcId="{873B61AB-F6AA-4F78-9DAE-2722D690A50E}" destId="{FFE3367F-B3DB-4284-ADFC-EB1A5CA4FB49}" srcOrd="0" destOrd="0" presId="urn:microsoft.com/office/officeart/2005/8/layout/chevron2"/>
    <dgm:cxn modelId="{EC04D8C0-35CF-4F2B-BB36-5D526005A150}" type="presOf" srcId="{F6768D53-1797-40F9-A8B9-60AAEF7CC77E}" destId="{E8A8A12A-63C5-485A-8DA8-15ED30B5F3DF}" srcOrd="0" destOrd="0" presId="urn:microsoft.com/office/officeart/2005/8/layout/chevron2"/>
    <dgm:cxn modelId="{B7797DC9-A8A8-412C-8ADE-0FDEDAB104F6}" srcId="{F6768D53-1797-40F9-A8B9-60AAEF7CC77E}" destId="{5C531B9B-B995-46C4-9F1E-51A438B9FCD4}" srcOrd="0" destOrd="0" parTransId="{37A327A7-5ED4-4CE1-9168-CDF72357B449}" sibTransId="{D6822A2A-D3B0-47A3-888E-EB6ACE554D91}"/>
    <dgm:cxn modelId="{0E508813-3F19-45F4-98FF-06E36A1156A2}" type="presOf" srcId="{06F56749-B6E7-44E1-8FE0-26FDFD138FAB}" destId="{B7EDA136-84B2-458D-829F-B3041CCD39C2}" srcOrd="0" destOrd="0" presId="urn:microsoft.com/office/officeart/2005/8/layout/chevron2"/>
    <dgm:cxn modelId="{DCEA71E0-BB46-4953-BD3B-A05FFEC5F08B}" srcId="{E288FA20-D854-41CF-B995-AC30ABFFF9D9}" destId="{08CF3C17-7D4D-4766-993B-4AF119BC0D4C}" srcOrd="0" destOrd="0" parTransId="{E8AD99C9-45D0-4801-921E-9A06E5D86012}" sibTransId="{B18872FE-F928-49DC-8D55-45C29F4FBC44}"/>
    <dgm:cxn modelId="{0FD6B8FF-32F5-4D06-90EB-68C6521059B2}" srcId="{01D3FD86-3630-451C-A1FA-D9F3068A4AF7}" destId="{873B61AB-F6AA-4F78-9DAE-2722D690A50E}" srcOrd="0" destOrd="0" parTransId="{DE88DACE-15BA-4937-822E-5C55316BBD17}" sibTransId="{F1D3C987-697E-4C7D-968C-C8046FDE99E9}"/>
    <dgm:cxn modelId="{E1A2E5A3-FACB-4798-9A18-A01DD41B8838}" srcId="{01D3FD86-3630-451C-A1FA-D9F3068A4AF7}" destId="{F6768D53-1797-40F9-A8B9-60AAEF7CC77E}" srcOrd="1" destOrd="0" parTransId="{A768675D-8253-4536-B6B9-A8AAB7A4A1E7}" sibTransId="{F79AF3D7-4068-4256-9D5B-D314779F19B5}"/>
    <dgm:cxn modelId="{69455002-F9B1-4AE0-8125-E9B83D05796A}" type="presOf" srcId="{08CF3C17-7D4D-4766-993B-4AF119BC0D4C}" destId="{7AFEFA6F-BF12-46F3-A24D-86CB1A5755E9}" srcOrd="0" destOrd="0" presId="urn:microsoft.com/office/officeart/2005/8/layout/chevron2"/>
    <dgm:cxn modelId="{AD77E815-A3BD-4D31-9F32-474B1D0176F2}" srcId="{01D3FD86-3630-451C-A1FA-D9F3068A4AF7}" destId="{E288FA20-D854-41CF-B995-AC30ABFFF9D9}" srcOrd="2" destOrd="0" parTransId="{3029DC3A-5584-4E5A-833D-9BF667C0D1CB}" sibTransId="{2CD1CEF1-95C5-4242-929E-3B1C25C0A612}"/>
    <dgm:cxn modelId="{F027286A-2E5D-4EE9-98C6-95115656B7A4}" srcId="{873B61AB-F6AA-4F78-9DAE-2722D690A50E}" destId="{06F56749-B6E7-44E1-8FE0-26FDFD138FAB}" srcOrd="0" destOrd="0" parTransId="{6540FA69-1EEB-47BD-9F43-57DBC525F30D}" sibTransId="{AE3EAC1D-C459-40E6-A346-2E987B0CCF55}"/>
    <dgm:cxn modelId="{26F2FFD8-8D05-4972-96B0-8D98D6BDBE7A}" type="presOf" srcId="{5C531B9B-B995-46C4-9F1E-51A438B9FCD4}" destId="{D5B842CA-8545-4074-8449-D8E68E961206}" srcOrd="0" destOrd="0" presId="urn:microsoft.com/office/officeart/2005/8/layout/chevron2"/>
    <dgm:cxn modelId="{87447176-F86A-45C8-AA0F-76897A207420}" type="presOf" srcId="{E288FA20-D854-41CF-B995-AC30ABFFF9D9}" destId="{356A132F-FFDC-47B7-B98F-744968A715A4}" srcOrd="0" destOrd="0" presId="urn:microsoft.com/office/officeart/2005/8/layout/chevron2"/>
    <dgm:cxn modelId="{C176AC7E-2D1B-439E-BC34-B3433AC5DBC7}" type="presParOf" srcId="{923CDC64-C489-4C57-B355-6A7009950715}" destId="{6B0C78AA-225F-41B5-BC15-7941DDEFBA86}" srcOrd="0" destOrd="0" presId="urn:microsoft.com/office/officeart/2005/8/layout/chevron2"/>
    <dgm:cxn modelId="{9727F440-0040-4BFA-B8FE-E11D81C71FE0}" type="presParOf" srcId="{6B0C78AA-225F-41B5-BC15-7941DDEFBA86}" destId="{FFE3367F-B3DB-4284-ADFC-EB1A5CA4FB49}" srcOrd="0" destOrd="0" presId="urn:microsoft.com/office/officeart/2005/8/layout/chevron2"/>
    <dgm:cxn modelId="{0DA80687-9931-4AA7-9A50-41387C1AEC16}" type="presParOf" srcId="{6B0C78AA-225F-41B5-BC15-7941DDEFBA86}" destId="{B7EDA136-84B2-458D-829F-B3041CCD39C2}" srcOrd="1" destOrd="0" presId="urn:microsoft.com/office/officeart/2005/8/layout/chevron2"/>
    <dgm:cxn modelId="{4F11BB4A-7B8C-4B93-9313-E92090E0C23C}" type="presParOf" srcId="{923CDC64-C489-4C57-B355-6A7009950715}" destId="{8E28507A-D0A8-4A36-AF0F-76D0D00347B7}" srcOrd="1" destOrd="0" presId="urn:microsoft.com/office/officeart/2005/8/layout/chevron2"/>
    <dgm:cxn modelId="{ED1E0985-0664-4A1A-8BF7-C0B70845DF49}" type="presParOf" srcId="{923CDC64-C489-4C57-B355-6A7009950715}" destId="{A7ADA91E-1A2D-4C4F-A877-0D107B6A4451}" srcOrd="2" destOrd="0" presId="urn:microsoft.com/office/officeart/2005/8/layout/chevron2"/>
    <dgm:cxn modelId="{48811D7D-9E25-4D39-8EDD-1461BF8D8EF7}" type="presParOf" srcId="{A7ADA91E-1A2D-4C4F-A877-0D107B6A4451}" destId="{E8A8A12A-63C5-485A-8DA8-15ED30B5F3DF}" srcOrd="0" destOrd="0" presId="urn:microsoft.com/office/officeart/2005/8/layout/chevron2"/>
    <dgm:cxn modelId="{BF5E4A70-6C8F-4FE8-BE9B-05A8CF93A2C9}" type="presParOf" srcId="{A7ADA91E-1A2D-4C4F-A877-0D107B6A4451}" destId="{D5B842CA-8545-4074-8449-D8E68E961206}" srcOrd="1" destOrd="0" presId="urn:microsoft.com/office/officeart/2005/8/layout/chevron2"/>
    <dgm:cxn modelId="{5D139659-ECAB-4129-80DB-621F5FFE7C02}" type="presParOf" srcId="{923CDC64-C489-4C57-B355-6A7009950715}" destId="{0329642B-673D-483D-A424-D75309FCAFDE}" srcOrd="3" destOrd="0" presId="urn:microsoft.com/office/officeart/2005/8/layout/chevron2"/>
    <dgm:cxn modelId="{1C2F9F74-B04F-47E2-B9B3-E7E88693D7A7}" type="presParOf" srcId="{923CDC64-C489-4C57-B355-6A7009950715}" destId="{9A5B7CD2-CCAC-4E8D-8BCA-230ADB89CDE1}" srcOrd="4" destOrd="0" presId="urn:microsoft.com/office/officeart/2005/8/layout/chevron2"/>
    <dgm:cxn modelId="{2F77CC7F-F869-4982-AB53-76712469B6EC}" type="presParOf" srcId="{9A5B7CD2-CCAC-4E8D-8BCA-230ADB89CDE1}" destId="{356A132F-FFDC-47B7-B98F-744968A715A4}" srcOrd="0" destOrd="0" presId="urn:microsoft.com/office/officeart/2005/8/layout/chevron2"/>
    <dgm:cxn modelId="{4C65FC51-909B-44E9-AEA5-7F8F0C85BEE5}" type="presParOf" srcId="{9A5B7CD2-CCAC-4E8D-8BCA-230ADB89CDE1}" destId="{7AFEFA6F-BF12-46F3-A24D-86CB1A5755E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4CA684E-54F8-4BDF-9EE7-D2E0F9ECFDE0}" type="doc">
      <dgm:prSet loTypeId="urn:microsoft.com/office/officeart/2005/8/layout/hProcess9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3084F0-053B-40D9-B32C-EC01435FA17D}">
      <dgm:prSet custT="1"/>
      <dgm:spPr/>
      <dgm:t>
        <a:bodyPr/>
        <a:lstStyle/>
        <a:p>
          <a:pPr rtl="0"/>
          <a:r>
            <a:rPr lang="ru-RU" sz="1600" i="1" dirty="0" smtClean="0"/>
            <a:t>Гомеровский период или </a:t>
          </a:r>
          <a:r>
            <a:rPr lang="ru-RU" sz="1600" i="1" dirty="0" err="1" smtClean="0"/>
            <a:t>предполисный</a:t>
          </a:r>
          <a:r>
            <a:rPr lang="ru-RU" sz="1600" i="1" dirty="0" smtClean="0"/>
            <a:t> </a:t>
          </a:r>
          <a:r>
            <a:rPr lang="ru-RU" sz="1400" dirty="0" smtClean="0"/>
            <a:t>(</a:t>
          </a:r>
          <a:r>
            <a:rPr lang="en-US" sz="1400" dirty="0" smtClean="0"/>
            <a:t>XI-IX </a:t>
          </a:r>
          <a:r>
            <a:rPr lang="ru-RU" sz="1400" dirty="0" smtClean="0"/>
            <a:t>вв. до н.э.)-родоплеменные отношения</a:t>
          </a:r>
          <a:endParaRPr lang="ru-RU" sz="1400" dirty="0"/>
        </a:p>
      </dgm:t>
    </dgm:pt>
    <dgm:pt modelId="{5AB1F5D9-C51F-40DA-B20F-08353732FB1E}" type="parTrans" cxnId="{537071B5-0A0D-4875-889A-DD39FDF5DBBF}">
      <dgm:prSet/>
      <dgm:spPr/>
      <dgm:t>
        <a:bodyPr/>
        <a:lstStyle/>
        <a:p>
          <a:endParaRPr lang="ru-RU"/>
        </a:p>
      </dgm:t>
    </dgm:pt>
    <dgm:pt modelId="{4994461D-4000-4359-84A7-E71D050ED59F}" type="sibTrans" cxnId="{537071B5-0A0D-4875-889A-DD39FDF5DBBF}">
      <dgm:prSet/>
      <dgm:spPr/>
      <dgm:t>
        <a:bodyPr/>
        <a:lstStyle/>
        <a:p>
          <a:endParaRPr lang="ru-RU"/>
        </a:p>
      </dgm:t>
    </dgm:pt>
    <dgm:pt modelId="{0CBCD62C-2CBF-464B-98F2-770A63E8AF8F}">
      <dgm:prSet custT="1"/>
      <dgm:spPr/>
      <dgm:t>
        <a:bodyPr/>
        <a:lstStyle/>
        <a:p>
          <a:pPr rtl="0"/>
          <a:r>
            <a:rPr lang="ru-RU" sz="1600" i="1" dirty="0" smtClean="0"/>
            <a:t>Архаический период </a:t>
          </a:r>
          <a:r>
            <a:rPr lang="ru-RU" sz="1400" dirty="0" smtClean="0"/>
            <a:t>(</a:t>
          </a:r>
          <a:r>
            <a:rPr lang="en-US" sz="1400" dirty="0" smtClean="0"/>
            <a:t>VIII – VI </a:t>
          </a:r>
          <a:r>
            <a:rPr lang="ru-RU" sz="1400" dirty="0" smtClean="0"/>
            <a:t>вв. до н.э.)- формирование государства в форме полисов. Расселение греков по берегам  Средиземного и Черного морей (Великая греческая колонизация)</a:t>
          </a:r>
          <a:endParaRPr lang="ru-RU" sz="1400" dirty="0"/>
        </a:p>
      </dgm:t>
    </dgm:pt>
    <dgm:pt modelId="{755537EA-ED71-4FEA-9CB6-F76471C861DB}" type="parTrans" cxnId="{1ACE91FF-65E9-4C8E-A5B3-79F01B349F37}">
      <dgm:prSet/>
      <dgm:spPr/>
      <dgm:t>
        <a:bodyPr/>
        <a:lstStyle/>
        <a:p>
          <a:endParaRPr lang="ru-RU"/>
        </a:p>
      </dgm:t>
    </dgm:pt>
    <dgm:pt modelId="{88E5B9F3-1C81-4D74-9BE5-885C1397B7CA}" type="sibTrans" cxnId="{1ACE91FF-65E9-4C8E-A5B3-79F01B349F37}">
      <dgm:prSet/>
      <dgm:spPr/>
      <dgm:t>
        <a:bodyPr/>
        <a:lstStyle/>
        <a:p>
          <a:endParaRPr lang="ru-RU"/>
        </a:p>
      </dgm:t>
    </dgm:pt>
    <dgm:pt modelId="{94C7FDBF-AE6C-4EC3-8C0D-941D1AE003FA}">
      <dgm:prSet/>
      <dgm:spPr/>
      <dgm:t>
        <a:bodyPr/>
        <a:lstStyle/>
        <a:p>
          <a:pPr rtl="0"/>
          <a:r>
            <a:rPr lang="ru-RU" i="1" dirty="0" smtClean="0"/>
            <a:t>Классический период греческой истории</a:t>
          </a:r>
          <a:r>
            <a:rPr lang="ru-RU" dirty="0" smtClean="0"/>
            <a:t> ( </a:t>
          </a:r>
          <a:r>
            <a:rPr lang="en-US" dirty="0" smtClean="0"/>
            <a:t>V – IV </a:t>
          </a:r>
          <a:r>
            <a:rPr lang="ru-RU" dirty="0" smtClean="0"/>
            <a:t>вв. до н.э. ) – расцвет полисного строя</a:t>
          </a:r>
          <a:endParaRPr lang="ru-RU" dirty="0"/>
        </a:p>
      </dgm:t>
    </dgm:pt>
    <dgm:pt modelId="{83CC14FF-E125-4FF6-BDE0-2FCE32C9C1A1}" type="parTrans" cxnId="{F79C1068-766A-4958-97BE-ED2B119D6354}">
      <dgm:prSet/>
      <dgm:spPr/>
      <dgm:t>
        <a:bodyPr/>
        <a:lstStyle/>
        <a:p>
          <a:endParaRPr lang="ru-RU"/>
        </a:p>
      </dgm:t>
    </dgm:pt>
    <dgm:pt modelId="{D9567643-D703-49A2-967F-D7664E749DC3}" type="sibTrans" cxnId="{F79C1068-766A-4958-97BE-ED2B119D6354}">
      <dgm:prSet/>
      <dgm:spPr/>
      <dgm:t>
        <a:bodyPr/>
        <a:lstStyle/>
        <a:p>
          <a:endParaRPr lang="ru-RU"/>
        </a:p>
      </dgm:t>
    </dgm:pt>
    <dgm:pt modelId="{D1DFA1CE-6FB2-4B7F-90ED-DCA142F1385F}" type="pres">
      <dgm:prSet presAssocID="{14CA684E-54F8-4BDF-9EE7-D2E0F9ECFDE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B5B85B-B57B-4D98-8C24-829F4D528398}" type="pres">
      <dgm:prSet presAssocID="{14CA684E-54F8-4BDF-9EE7-D2E0F9ECFDE0}" presName="arrow" presStyleLbl="bgShp" presStyleIdx="0" presStyleCnt="1"/>
      <dgm:spPr/>
      <dgm:t>
        <a:bodyPr/>
        <a:lstStyle/>
        <a:p>
          <a:endParaRPr lang="ru-RU"/>
        </a:p>
      </dgm:t>
    </dgm:pt>
    <dgm:pt modelId="{E3068E20-8CCC-46CB-AA0A-6695BDBBA13D}" type="pres">
      <dgm:prSet presAssocID="{14CA684E-54F8-4BDF-9EE7-D2E0F9ECFDE0}" presName="linearProcess" presStyleCnt="0"/>
      <dgm:spPr/>
      <dgm:t>
        <a:bodyPr/>
        <a:lstStyle/>
        <a:p>
          <a:endParaRPr lang="ru-RU"/>
        </a:p>
      </dgm:t>
    </dgm:pt>
    <dgm:pt modelId="{9FB46BFB-45FA-42A6-A207-DCCCB8A24F5E}" type="pres">
      <dgm:prSet presAssocID="{8D3084F0-053B-40D9-B32C-EC01435FA17D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C1D8F9-411F-4CE3-B7A1-0179D2D78CD6}" type="pres">
      <dgm:prSet presAssocID="{4994461D-4000-4359-84A7-E71D050ED59F}" presName="sibTrans" presStyleCnt="0"/>
      <dgm:spPr/>
      <dgm:t>
        <a:bodyPr/>
        <a:lstStyle/>
        <a:p>
          <a:endParaRPr lang="ru-RU"/>
        </a:p>
      </dgm:t>
    </dgm:pt>
    <dgm:pt modelId="{87BCE08F-90A8-4FDD-AF51-77DD53747B22}" type="pres">
      <dgm:prSet presAssocID="{0CBCD62C-2CBF-464B-98F2-770A63E8AF8F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792BBF-1E79-448C-92E6-8D3FE6F42A3E}" type="pres">
      <dgm:prSet presAssocID="{88E5B9F3-1C81-4D74-9BE5-885C1397B7CA}" presName="sibTrans" presStyleCnt="0"/>
      <dgm:spPr/>
      <dgm:t>
        <a:bodyPr/>
        <a:lstStyle/>
        <a:p>
          <a:endParaRPr lang="ru-RU"/>
        </a:p>
      </dgm:t>
    </dgm:pt>
    <dgm:pt modelId="{A77E8E48-6D38-4A6F-A2C5-4904839B0108}" type="pres">
      <dgm:prSet presAssocID="{94C7FDBF-AE6C-4EC3-8C0D-941D1AE003FA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D77FC5-FFD7-461C-A463-13F5DB6AEE8D}" type="presOf" srcId="{0CBCD62C-2CBF-464B-98F2-770A63E8AF8F}" destId="{87BCE08F-90A8-4FDD-AF51-77DD53747B22}" srcOrd="0" destOrd="0" presId="urn:microsoft.com/office/officeart/2005/8/layout/hProcess9"/>
    <dgm:cxn modelId="{1ACE91FF-65E9-4C8E-A5B3-79F01B349F37}" srcId="{14CA684E-54F8-4BDF-9EE7-D2E0F9ECFDE0}" destId="{0CBCD62C-2CBF-464B-98F2-770A63E8AF8F}" srcOrd="1" destOrd="0" parTransId="{755537EA-ED71-4FEA-9CB6-F76471C861DB}" sibTransId="{88E5B9F3-1C81-4D74-9BE5-885C1397B7CA}"/>
    <dgm:cxn modelId="{FDB54D0E-0636-4DA1-9485-22F46E6C5C4C}" type="presOf" srcId="{8D3084F0-053B-40D9-B32C-EC01435FA17D}" destId="{9FB46BFB-45FA-42A6-A207-DCCCB8A24F5E}" srcOrd="0" destOrd="0" presId="urn:microsoft.com/office/officeart/2005/8/layout/hProcess9"/>
    <dgm:cxn modelId="{A5EC1A5F-0DCE-4745-A257-20A9ED1DF947}" type="presOf" srcId="{94C7FDBF-AE6C-4EC3-8C0D-941D1AE003FA}" destId="{A77E8E48-6D38-4A6F-A2C5-4904839B0108}" srcOrd="0" destOrd="0" presId="urn:microsoft.com/office/officeart/2005/8/layout/hProcess9"/>
    <dgm:cxn modelId="{F79C1068-766A-4958-97BE-ED2B119D6354}" srcId="{14CA684E-54F8-4BDF-9EE7-D2E0F9ECFDE0}" destId="{94C7FDBF-AE6C-4EC3-8C0D-941D1AE003FA}" srcOrd="2" destOrd="0" parTransId="{83CC14FF-E125-4FF6-BDE0-2FCE32C9C1A1}" sibTransId="{D9567643-D703-49A2-967F-D7664E749DC3}"/>
    <dgm:cxn modelId="{537071B5-0A0D-4875-889A-DD39FDF5DBBF}" srcId="{14CA684E-54F8-4BDF-9EE7-D2E0F9ECFDE0}" destId="{8D3084F0-053B-40D9-B32C-EC01435FA17D}" srcOrd="0" destOrd="0" parTransId="{5AB1F5D9-C51F-40DA-B20F-08353732FB1E}" sibTransId="{4994461D-4000-4359-84A7-E71D050ED59F}"/>
    <dgm:cxn modelId="{E8C96F66-FF70-48A5-9A46-3964DA6496E7}" type="presOf" srcId="{14CA684E-54F8-4BDF-9EE7-D2E0F9ECFDE0}" destId="{D1DFA1CE-6FB2-4B7F-90ED-DCA142F1385F}" srcOrd="0" destOrd="0" presId="urn:microsoft.com/office/officeart/2005/8/layout/hProcess9"/>
    <dgm:cxn modelId="{CBA0BFD9-964C-4CFD-B838-AC7BE31EB60F}" type="presParOf" srcId="{D1DFA1CE-6FB2-4B7F-90ED-DCA142F1385F}" destId="{59B5B85B-B57B-4D98-8C24-829F4D528398}" srcOrd="0" destOrd="0" presId="urn:microsoft.com/office/officeart/2005/8/layout/hProcess9"/>
    <dgm:cxn modelId="{BECCA375-F19D-4DF7-9069-FDC95C1F6EE8}" type="presParOf" srcId="{D1DFA1CE-6FB2-4B7F-90ED-DCA142F1385F}" destId="{E3068E20-8CCC-46CB-AA0A-6695BDBBA13D}" srcOrd="1" destOrd="0" presId="urn:microsoft.com/office/officeart/2005/8/layout/hProcess9"/>
    <dgm:cxn modelId="{DAEC77EE-64CE-4A08-8696-E6AD6AB99CD2}" type="presParOf" srcId="{E3068E20-8CCC-46CB-AA0A-6695BDBBA13D}" destId="{9FB46BFB-45FA-42A6-A207-DCCCB8A24F5E}" srcOrd="0" destOrd="0" presId="urn:microsoft.com/office/officeart/2005/8/layout/hProcess9"/>
    <dgm:cxn modelId="{DC0D732D-CF98-4964-8A9E-EE02FE1D0494}" type="presParOf" srcId="{E3068E20-8CCC-46CB-AA0A-6695BDBBA13D}" destId="{06C1D8F9-411F-4CE3-B7A1-0179D2D78CD6}" srcOrd="1" destOrd="0" presId="urn:microsoft.com/office/officeart/2005/8/layout/hProcess9"/>
    <dgm:cxn modelId="{E058A132-8CD0-4B39-8172-968917063DE4}" type="presParOf" srcId="{E3068E20-8CCC-46CB-AA0A-6695BDBBA13D}" destId="{87BCE08F-90A8-4FDD-AF51-77DD53747B22}" srcOrd="2" destOrd="0" presId="urn:microsoft.com/office/officeart/2005/8/layout/hProcess9"/>
    <dgm:cxn modelId="{8322D766-7737-4AA6-A76F-138C074467D2}" type="presParOf" srcId="{E3068E20-8CCC-46CB-AA0A-6695BDBBA13D}" destId="{1C792BBF-1E79-448C-92E6-8D3FE6F42A3E}" srcOrd="3" destOrd="0" presId="urn:microsoft.com/office/officeart/2005/8/layout/hProcess9"/>
    <dgm:cxn modelId="{7B3E924E-6B2C-4AAB-97C6-260698C310CC}" type="presParOf" srcId="{E3068E20-8CCC-46CB-AA0A-6695BDBBA13D}" destId="{A77E8E48-6D38-4A6F-A2C5-4904839B010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2304697-ED33-4A7E-BBA4-FDCCD5258A9B}" type="doc">
      <dgm:prSet loTypeId="urn:microsoft.com/office/officeart/2005/8/layout/vList6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DA88E1-AEBD-48FD-AE1C-3CE673E45B5C}">
      <dgm:prSet/>
      <dgm:spPr/>
      <dgm:t>
        <a:bodyPr/>
        <a:lstStyle/>
        <a:p>
          <a:pPr rtl="0"/>
          <a:r>
            <a:rPr lang="ru-RU" dirty="0" smtClean="0"/>
            <a:t>Горная страна, неплодородные почвы</a:t>
          </a:r>
          <a:endParaRPr lang="ru-RU" dirty="0"/>
        </a:p>
      </dgm:t>
    </dgm:pt>
    <dgm:pt modelId="{1D4869A7-3072-4B79-BE9F-815E3139542D}" type="parTrans" cxnId="{6DB35A75-351F-4378-929B-7DCB8E23EAAC}">
      <dgm:prSet/>
      <dgm:spPr/>
      <dgm:t>
        <a:bodyPr/>
        <a:lstStyle/>
        <a:p>
          <a:endParaRPr lang="ru-RU"/>
        </a:p>
      </dgm:t>
    </dgm:pt>
    <dgm:pt modelId="{BD1BCC98-7A21-4D90-945D-2A16FACA4468}" type="sibTrans" cxnId="{6DB35A75-351F-4378-929B-7DCB8E23EAAC}">
      <dgm:prSet/>
      <dgm:spPr/>
      <dgm:t>
        <a:bodyPr/>
        <a:lstStyle/>
        <a:p>
          <a:endParaRPr lang="ru-RU"/>
        </a:p>
      </dgm:t>
    </dgm:pt>
    <dgm:pt modelId="{798522BB-FDAD-4FF2-96C0-0FDD94D0CA33}">
      <dgm:prSet/>
      <dgm:spPr/>
      <dgm:t>
        <a:bodyPr anchor="ctr" anchorCtr="0"/>
        <a:lstStyle/>
        <a:p>
          <a:pPr rtl="0"/>
          <a:r>
            <a:rPr lang="ru-RU" dirty="0" smtClean="0"/>
            <a:t>поэтому были развиты металлообработка (ремесло), обменные, а затем и торговые отношения, особенно морская торговля. Это привело к становлению рыночного хозяйства и росту частной собственности </a:t>
          </a:r>
          <a:endParaRPr lang="ru-RU" dirty="0"/>
        </a:p>
      </dgm:t>
    </dgm:pt>
    <dgm:pt modelId="{2256301F-4369-4C6C-9EAB-78190C58C795}" type="parTrans" cxnId="{34164246-E16C-49CE-AD55-1A2C24DB322A}">
      <dgm:prSet/>
      <dgm:spPr/>
      <dgm:t>
        <a:bodyPr/>
        <a:lstStyle/>
        <a:p>
          <a:endParaRPr lang="ru-RU"/>
        </a:p>
      </dgm:t>
    </dgm:pt>
    <dgm:pt modelId="{4B6062E7-5690-488A-84AF-D8D866193A2C}" type="sibTrans" cxnId="{34164246-E16C-49CE-AD55-1A2C24DB322A}">
      <dgm:prSet/>
      <dgm:spPr/>
      <dgm:t>
        <a:bodyPr/>
        <a:lstStyle/>
        <a:p>
          <a:endParaRPr lang="ru-RU"/>
        </a:p>
      </dgm:t>
    </dgm:pt>
    <dgm:pt modelId="{B0BD8D86-C18E-480B-8C63-D86AF8211DCB}">
      <dgm:prSet/>
      <dgm:spPr/>
      <dgm:t>
        <a:bodyPr/>
        <a:lstStyle/>
        <a:p>
          <a:pPr rtl="0"/>
          <a:r>
            <a:rPr lang="ru-RU" dirty="0" smtClean="0"/>
            <a:t>Естественные барьеры</a:t>
          </a:r>
          <a:endParaRPr lang="ru-RU" dirty="0"/>
        </a:p>
      </dgm:t>
    </dgm:pt>
    <dgm:pt modelId="{E043C325-842B-4165-91B9-636B372ADF5A}" type="parTrans" cxnId="{F120C926-7E51-4F01-A0ED-34A88BA0C934}">
      <dgm:prSet/>
      <dgm:spPr/>
      <dgm:t>
        <a:bodyPr/>
        <a:lstStyle/>
        <a:p>
          <a:endParaRPr lang="ru-RU"/>
        </a:p>
      </dgm:t>
    </dgm:pt>
    <dgm:pt modelId="{23DC3ECA-BBD9-4AE7-AE56-1E8530BC9E5D}" type="sibTrans" cxnId="{F120C926-7E51-4F01-A0ED-34A88BA0C934}">
      <dgm:prSet/>
      <dgm:spPr/>
      <dgm:t>
        <a:bodyPr/>
        <a:lstStyle/>
        <a:p>
          <a:endParaRPr lang="ru-RU"/>
        </a:p>
      </dgm:t>
    </dgm:pt>
    <dgm:pt modelId="{96488572-C3F1-4B75-81DD-A252869C1176}">
      <dgm:prSet/>
      <dgm:spPr/>
      <dgm:t>
        <a:bodyPr/>
        <a:lstStyle/>
        <a:p>
          <a:pPr rtl="0"/>
          <a:r>
            <a:rPr lang="ru-RU" dirty="0" smtClean="0"/>
            <a:t>стали причиной отсутствия централизации государственной власти, политического объединения, образования изолированных друг от друга городов-государств — полисов, которые заменили у греков распавшиеся под влиянием частной собственности общины. Полис</a:t>
          </a:r>
          <a:r>
            <a:rPr lang="ru-RU" dirty="0" smtClean="0">
              <a:hlinkClick xmlns:r="http://schemas.openxmlformats.org/officeDocument/2006/relationships" r:id="rId1"/>
            </a:rPr>
            <a:t> </a:t>
          </a:r>
          <a:r>
            <a:rPr lang="ru-RU" dirty="0" smtClean="0"/>
            <a:t> — это город с прилегающими к нему сельскими территориями</a:t>
          </a:r>
          <a:endParaRPr lang="ru-RU" dirty="0"/>
        </a:p>
      </dgm:t>
    </dgm:pt>
    <dgm:pt modelId="{068A5A2B-3D66-4B07-8AFB-AEF5B93BD17F}" type="parTrans" cxnId="{9F54150A-DE7C-4DE3-8F71-DECC6FD5A901}">
      <dgm:prSet/>
      <dgm:spPr/>
      <dgm:t>
        <a:bodyPr/>
        <a:lstStyle/>
        <a:p>
          <a:endParaRPr lang="ru-RU"/>
        </a:p>
      </dgm:t>
    </dgm:pt>
    <dgm:pt modelId="{C70C9B7D-11CD-41D4-87E7-2D7F05C42E72}" type="sibTrans" cxnId="{9F54150A-DE7C-4DE3-8F71-DECC6FD5A901}">
      <dgm:prSet/>
      <dgm:spPr/>
      <dgm:t>
        <a:bodyPr/>
        <a:lstStyle/>
        <a:p>
          <a:endParaRPr lang="ru-RU"/>
        </a:p>
      </dgm:t>
    </dgm:pt>
    <dgm:pt modelId="{BE39BB30-6705-45F9-A0C3-9F2DF10B414D}" type="pres">
      <dgm:prSet presAssocID="{72304697-ED33-4A7E-BBA4-FDCCD5258A9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D2DE8C4-3170-43D4-8C53-98CEA894220B}" type="pres">
      <dgm:prSet presAssocID="{62DA88E1-AEBD-48FD-AE1C-3CE673E45B5C}" presName="linNode" presStyleCnt="0"/>
      <dgm:spPr/>
      <dgm:t>
        <a:bodyPr/>
        <a:lstStyle/>
        <a:p>
          <a:endParaRPr lang="ru-RU"/>
        </a:p>
      </dgm:t>
    </dgm:pt>
    <dgm:pt modelId="{92BAE268-0381-4F78-8509-CBFDE820AA24}" type="pres">
      <dgm:prSet presAssocID="{62DA88E1-AEBD-48FD-AE1C-3CE673E45B5C}" presName="parentShp" presStyleLbl="node1" presStyleIdx="0" presStyleCnt="2" custScaleX="52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D7F4F3-1B0A-4B32-B822-D36C167CA637}" type="pres">
      <dgm:prSet presAssocID="{62DA88E1-AEBD-48FD-AE1C-3CE673E45B5C}" presName="childShp" presStyleLbl="bgAccFollowNode1" presStyleIdx="0" presStyleCnt="2" custScaleX="1207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570CBB-8D45-421F-8CB9-710502CCFA9E}" type="pres">
      <dgm:prSet presAssocID="{BD1BCC98-7A21-4D90-945D-2A16FACA4468}" presName="spacing" presStyleCnt="0"/>
      <dgm:spPr/>
      <dgm:t>
        <a:bodyPr/>
        <a:lstStyle/>
        <a:p>
          <a:endParaRPr lang="ru-RU"/>
        </a:p>
      </dgm:t>
    </dgm:pt>
    <dgm:pt modelId="{547AD965-033E-4C73-B27B-A287794029FF}" type="pres">
      <dgm:prSet presAssocID="{B0BD8D86-C18E-480B-8C63-D86AF8211DCB}" presName="linNode" presStyleCnt="0"/>
      <dgm:spPr/>
      <dgm:t>
        <a:bodyPr/>
        <a:lstStyle/>
        <a:p>
          <a:endParaRPr lang="ru-RU"/>
        </a:p>
      </dgm:t>
    </dgm:pt>
    <dgm:pt modelId="{07AD4DAE-4902-4ABE-A891-53FE7D7A7EB0}" type="pres">
      <dgm:prSet presAssocID="{B0BD8D86-C18E-480B-8C63-D86AF8211DCB}" presName="parentShp" presStyleLbl="node1" presStyleIdx="1" presStyleCnt="2" custScaleX="52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EFE7CC-B5E4-4044-8127-46CE4DF89632}" type="pres">
      <dgm:prSet presAssocID="{B0BD8D86-C18E-480B-8C63-D86AF8211DCB}" presName="childShp" presStyleLbl="bgAccFollowNode1" presStyleIdx="1" presStyleCnt="2" custScaleX="1207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F3EC83-463B-481B-AD8A-35A3B6ACFFA2}" type="presOf" srcId="{B0BD8D86-C18E-480B-8C63-D86AF8211DCB}" destId="{07AD4DAE-4902-4ABE-A891-53FE7D7A7EB0}" srcOrd="0" destOrd="0" presId="urn:microsoft.com/office/officeart/2005/8/layout/vList6"/>
    <dgm:cxn modelId="{C911D31B-452A-41AF-B7FF-19AA7AAB1CD0}" type="presOf" srcId="{62DA88E1-AEBD-48FD-AE1C-3CE673E45B5C}" destId="{92BAE268-0381-4F78-8509-CBFDE820AA24}" srcOrd="0" destOrd="0" presId="urn:microsoft.com/office/officeart/2005/8/layout/vList6"/>
    <dgm:cxn modelId="{F120C926-7E51-4F01-A0ED-34A88BA0C934}" srcId="{72304697-ED33-4A7E-BBA4-FDCCD5258A9B}" destId="{B0BD8D86-C18E-480B-8C63-D86AF8211DCB}" srcOrd="1" destOrd="0" parTransId="{E043C325-842B-4165-91B9-636B372ADF5A}" sibTransId="{23DC3ECA-BBD9-4AE7-AE56-1E8530BC9E5D}"/>
    <dgm:cxn modelId="{34164246-E16C-49CE-AD55-1A2C24DB322A}" srcId="{62DA88E1-AEBD-48FD-AE1C-3CE673E45B5C}" destId="{798522BB-FDAD-4FF2-96C0-0FDD94D0CA33}" srcOrd="0" destOrd="0" parTransId="{2256301F-4369-4C6C-9EAB-78190C58C795}" sibTransId="{4B6062E7-5690-488A-84AF-D8D866193A2C}"/>
    <dgm:cxn modelId="{9B8B0E90-58BF-44F6-A4D3-512229188AF3}" type="presOf" srcId="{72304697-ED33-4A7E-BBA4-FDCCD5258A9B}" destId="{BE39BB30-6705-45F9-A0C3-9F2DF10B414D}" srcOrd="0" destOrd="0" presId="urn:microsoft.com/office/officeart/2005/8/layout/vList6"/>
    <dgm:cxn modelId="{273CD9FC-3016-4249-977B-C566A2071358}" type="presOf" srcId="{798522BB-FDAD-4FF2-96C0-0FDD94D0CA33}" destId="{3BD7F4F3-1B0A-4B32-B822-D36C167CA637}" srcOrd="0" destOrd="0" presId="urn:microsoft.com/office/officeart/2005/8/layout/vList6"/>
    <dgm:cxn modelId="{C30D211D-AD6D-4509-BE09-6DA4321F734E}" type="presOf" srcId="{96488572-C3F1-4B75-81DD-A252869C1176}" destId="{E6EFE7CC-B5E4-4044-8127-46CE4DF89632}" srcOrd="0" destOrd="0" presId="urn:microsoft.com/office/officeart/2005/8/layout/vList6"/>
    <dgm:cxn modelId="{9F54150A-DE7C-4DE3-8F71-DECC6FD5A901}" srcId="{B0BD8D86-C18E-480B-8C63-D86AF8211DCB}" destId="{96488572-C3F1-4B75-81DD-A252869C1176}" srcOrd="0" destOrd="0" parTransId="{068A5A2B-3D66-4B07-8AFB-AEF5B93BD17F}" sibTransId="{C70C9B7D-11CD-41D4-87E7-2D7F05C42E72}"/>
    <dgm:cxn modelId="{6DB35A75-351F-4378-929B-7DCB8E23EAAC}" srcId="{72304697-ED33-4A7E-BBA4-FDCCD5258A9B}" destId="{62DA88E1-AEBD-48FD-AE1C-3CE673E45B5C}" srcOrd="0" destOrd="0" parTransId="{1D4869A7-3072-4B79-BE9F-815E3139542D}" sibTransId="{BD1BCC98-7A21-4D90-945D-2A16FACA4468}"/>
    <dgm:cxn modelId="{12834243-E00B-4D0E-A36B-799195885125}" type="presParOf" srcId="{BE39BB30-6705-45F9-A0C3-9F2DF10B414D}" destId="{7D2DE8C4-3170-43D4-8C53-98CEA894220B}" srcOrd="0" destOrd="0" presId="urn:microsoft.com/office/officeart/2005/8/layout/vList6"/>
    <dgm:cxn modelId="{4CBA0E6D-A799-4710-9019-242C82ECF394}" type="presParOf" srcId="{7D2DE8C4-3170-43D4-8C53-98CEA894220B}" destId="{92BAE268-0381-4F78-8509-CBFDE820AA24}" srcOrd="0" destOrd="0" presId="urn:microsoft.com/office/officeart/2005/8/layout/vList6"/>
    <dgm:cxn modelId="{5AD470E2-1765-4266-A11C-3ECA75F68C80}" type="presParOf" srcId="{7D2DE8C4-3170-43D4-8C53-98CEA894220B}" destId="{3BD7F4F3-1B0A-4B32-B822-D36C167CA637}" srcOrd="1" destOrd="0" presId="urn:microsoft.com/office/officeart/2005/8/layout/vList6"/>
    <dgm:cxn modelId="{31A23844-BD5D-4B2F-B5B1-7F7B46650044}" type="presParOf" srcId="{BE39BB30-6705-45F9-A0C3-9F2DF10B414D}" destId="{C6570CBB-8D45-421F-8CB9-710502CCFA9E}" srcOrd="1" destOrd="0" presId="urn:microsoft.com/office/officeart/2005/8/layout/vList6"/>
    <dgm:cxn modelId="{00C3127A-D853-4637-89BE-35397BF4DF6C}" type="presParOf" srcId="{BE39BB30-6705-45F9-A0C3-9F2DF10B414D}" destId="{547AD965-033E-4C73-B27B-A287794029FF}" srcOrd="2" destOrd="0" presId="urn:microsoft.com/office/officeart/2005/8/layout/vList6"/>
    <dgm:cxn modelId="{4CD7AEF5-5201-4FB1-9302-710706100744}" type="presParOf" srcId="{547AD965-033E-4C73-B27B-A287794029FF}" destId="{07AD4DAE-4902-4ABE-A891-53FE7D7A7EB0}" srcOrd="0" destOrd="0" presId="urn:microsoft.com/office/officeart/2005/8/layout/vList6"/>
    <dgm:cxn modelId="{EAF73F28-615D-41D8-9940-E419719BA71A}" type="presParOf" srcId="{547AD965-033E-4C73-B27B-A287794029FF}" destId="{E6EFE7CC-B5E4-4044-8127-46CE4DF8963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B9BFA6B-9C27-42E0-8DCA-3C7C3EB2032B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A865A0-0CFE-4EC9-9149-06ECE2F4C1B0}">
      <dgm:prSet custT="1"/>
      <dgm:spPr/>
      <dgm:t>
        <a:bodyPr/>
        <a:lstStyle/>
        <a:p>
          <a:pPr rtl="0"/>
          <a:r>
            <a:rPr lang="ru-RU" sz="1600" b="1" dirty="0" smtClean="0"/>
            <a:t>Эволюция от монархии к полисной системе с республиканским строем:</a:t>
          </a:r>
          <a:endParaRPr lang="ru-RU" sz="1600" dirty="0"/>
        </a:p>
      </dgm:t>
    </dgm:pt>
    <dgm:pt modelId="{794358E4-1279-4218-971F-D1F07F1CB1BF}" type="parTrans" cxnId="{05F8BA61-EB10-40BD-AF76-DAE8595F3635}">
      <dgm:prSet/>
      <dgm:spPr/>
      <dgm:t>
        <a:bodyPr/>
        <a:lstStyle/>
        <a:p>
          <a:endParaRPr lang="ru-RU"/>
        </a:p>
      </dgm:t>
    </dgm:pt>
    <dgm:pt modelId="{48C99623-15EA-4C23-9D32-50BC89643AA4}" type="sibTrans" cxnId="{05F8BA61-EB10-40BD-AF76-DAE8595F3635}">
      <dgm:prSet/>
      <dgm:spPr/>
      <dgm:t>
        <a:bodyPr/>
        <a:lstStyle/>
        <a:p>
          <a:endParaRPr lang="ru-RU"/>
        </a:p>
      </dgm:t>
    </dgm:pt>
    <dgm:pt modelId="{414191C0-8CE0-4C97-98FF-BBB280F0FF48}">
      <dgm:prSet custT="1"/>
      <dgm:spPr/>
      <dgm:t>
        <a:bodyPr/>
        <a:lstStyle/>
        <a:p>
          <a:pPr rtl="0"/>
          <a:r>
            <a:rPr lang="ru-RU" sz="1600" dirty="0" smtClean="0"/>
            <a:t>внутренняя слабость полисной системы</a:t>
          </a:r>
          <a:endParaRPr lang="ru-RU" sz="1600" dirty="0"/>
        </a:p>
      </dgm:t>
    </dgm:pt>
    <dgm:pt modelId="{9B411391-B352-456D-BE37-B75E4CA3E954}" type="parTrans" cxnId="{90FBF152-E5CE-4650-B48F-83514FD0E881}">
      <dgm:prSet/>
      <dgm:spPr/>
      <dgm:t>
        <a:bodyPr/>
        <a:lstStyle/>
        <a:p>
          <a:endParaRPr lang="ru-RU"/>
        </a:p>
      </dgm:t>
    </dgm:pt>
    <dgm:pt modelId="{53F54F71-E3C4-4C80-B583-15600D89DAC1}" type="sibTrans" cxnId="{90FBF152-E5CE-4650-B48F-83514FD0E881}">
      <dgm:prSet/>
      <dgm:spPr/>
      <dgm:t>
        <a:bodyPr/>
        <a:lstStyle/>
        <a:p>
          <a:endParaRPr lang="ru-RU"/>
        </a:p>
      </dgm:t>
    </dgm:pt>
    <dgm:pt modelId="{FCAA5C51-933F-4A6F-A633-10063824ED75}">
      <dgm:prSet custT="1"/>
      <dgm:spPr/>
      <dgm:t>
        <a:bodyPr/>
        <a:lstStyle/>
        <a:p>
          <a:pPr rtl="0"/>
          <a:r>
            <a:rPr lang="ru-RU" sz="1600" dirty="0" smtClean="0"/>
            <a:t>заранее заданные территориальные и политические параметры</a:t>
          </a:r>
          <a:endParaRPr lang="ru-RU" sz="1600" dirty="0"/>
        </a:p>
      </dgm:t>
    </dgm:pt>
    <dgm:pt modelId="{D9E41318-1B19-45B5-9B8B-A57299D6C4AB}" type="parTrans" cxnId="{1F7F3941-B016-443B-92CF-95EB886DDD96}">
      <dgm:prSet/>
      <dgm:spPr/>
      <dgm:t>
        <a:bodyPr/>
        <a:lstStyle/>
        <a:p>
          <a:endParaRPr lang="ru-RU"/>
        </a:p>
      </dgm:t>
    </dgm:pt>
    <dgm:pt modelId="{7E447C9A-BED2-4FE2-89EC-752DD4FE910F}" type="sibTrans" cxnId="{1F7F3941-B016-443B-92CF-95EB886DDD96}">
      <dgm:prSet/>
      <dgm:spPr/>
      <dgm:t>
        <a:bodyPr/>
        <a:lstStyle/>
        <a:p>
          <a:endParaRPr lang="ru-RU"/>
        </a:p>
      </dgm:t>
    </dgm:pt>
    <dgm:pt modelId="{F34F7D9F-F4B8-49F8-A70C-6ABB390350F0}">
      <dgm:prSet custT="1"/>
      <dgm:spPr/>
      <dgm:t>
        <a:bodyPr/>
        <a:lstStyle/>
        <a:p>
          <a:pPr rtl="0"/>
          <a:r>
            <a:rPr lang="ru-RU" sz="1600" dirty="0" smtClean="0"/>
            <a:t>не было простора для политического маневра и дальнейшей поступательной эволюции </a:t>
          </a:r>
          <a:endParaRPr lang="ru-RU" sz="1600" dirty="0"/>
        </a:p>
      </dgm:t>
    </dgm:pt>
    <dgm:pt modelId="{9CEDBACA-C212-44A6-8FC4-E891AC03CCD7}" type="parTrans" cxnId="{DAA48711-6BCF-40EC-AA20-A77D6810A037}">
      <dgm:prSet/>
      <dgm:spPr/>
      <dgm:t>
        <a:bodyPr/>
        <a:lstStyle/>
        <a:p>
          <a:endParaRPr lang="ru-RU"/>
        </a:p>
      </dgm:t>
    </dgm:pt>
    <dgm:pt modelId="{5D5E131C-31AA-4EA9-8687-B8DD086479B4}" type="sibTrans" cxnId="{DAA48711-6BCF-40EC-AA20-A77D6810A037}">
      <dgm:prSet/>
      <dgm:spPr/>
      <dgm:t>
        <a:bodyPr/>
        <a:lstStyle/>
        <a:p>
          <a:endParaRPr lang="ru-RU"/>
        </a:p>
      </dgm:t>
    </dgm:pt>
    <dgm:pt modelId="{DA1893EC-5504-4E56-9391-B91D63AF5C4E}">
      <dgm:prSet custT="1"/>
      <dgm:spPr/>
      <dgm:t>
        <a:bodyPr/>
        <a:lstStyle/>
        <a:p>
          <a:pPr rtl="0"/>
          <a:r>
            <a:rPr lang="ru-RU" sz="1600" dirty="0" smtClean="0"/>
            <a:t>невозможность обеспечить внутреннее гражданское единство</a:t>
          </a:r>
          <a:endParaRPr lang="ru-RU" sz="1600" dirty="0"/>
        </a:p>
      </dgm:t>
    </dgm:pt>
    <dgm:pt modelId="{FF2131A0-F324-4475-9BAB-5C47CD180E8D}" type="parTrans" cxnId="{9E10B937-0DF0-44E5-90DC-40C0DCBA4E9C}">
      <dgm:prSet/>
      <dgm:spPr/>
      <dgm:t>
        <a:bodyPr/>
        <a:lstStyle/>
        <a:p>
          <a:endParaRPr lang="ru-RU"/>
        </a:p>
      </dgm:t>
    </dgm:pt>
    <dgm:pt modelId="{7F97CE6D-1A19-46F3-B2BC-A1C878787A53}" type="sibTrans" cxnId="{9E10B937-0DF0-44E5-90DC-40C0DCBA4E9C}">
      <dgm:prSet/>
      <dgm:spPr/>
      <dgm:t>
        <a:bodyPr/>
        <a:lstStyle/>
        <a:p>
          <a:endParaRPr lang="ru-RU"/>
        </a:p>
      </dgm:t>
    </dgm:pt>
    <dgm:pt modelId="{5C4F0F09-F939-4089-9C95-5760D109B798}">
      <dgm:prSet custT="1"/>
      <dgm:spPr/>
      <dgm:t>
        <a:bodyPr/>
        <a:lstStyle/>
        <a:p>
          <a:pPr rtl="0"/>
          <a:r>
            <a:rPr lang="ru-RU" sz="1600" dirty="0" smtClean="0"/>
            <a:t>Экономически богатая верхушка живет за счет эксплуатации своих соплеменников — общинников, а не рабов, как на Востоке</a:t>
          </a:r>
          <a:endParaRPr lang="ru-RU" sz="1600" dirty="0"/>
        </a:p>
      </dgm:t>
    </dgm:pt>
    <dgm:pt modelId="{548E3B95-A430-4630-A835-F2B686361004}" type="parTrans" cxnId="{54A6377B-2565-4099-A075-9A1A02DA0C0D}">
      <dgm:prSet/>
      <dgm:spPr/>
      <dgm:t>
        <a:bodyPr/>
        <a:lstStyle/>
        <a:p>
          <a:endParaRPr lang="ru-RU"/>
        </a:p>
      </dgm:t>
    </dgm:pt>
    <dgm:pt modelId="{7D3999C3-51E4-48ED-87A8-BF2149A004CB}" type="sibTrans" cxnId="{54A6377B-2565-4099-A075-9A1A02DA0C0D}">
      <dgm:prSet/>
      <dgm:spPr/>
      <dgm:t>
        <a:bodyPr/>
        <a:lstStyle/>
        <a:p>
          <a:endParaRPr lang="ru-RU"/>
        </a:p>
      </dgm:t>
    </dgm:pt>
    <dgm:pt modelId="{F5E4DAC4-9739-431E-BE31-3AFEE2157E69}">
      <dgm:prSet custT="1"/>
      <dgm:spPr/>
      <dgm:t>
        <a:bodyPr/>
        <a:lstStyle/>
        <a:p>
          <a:pPr rtl="0"/>
          <a:r>
            <a:rPr lang="ru-RU" sz="1600" b="1" dirty="0" smtClean="0"/>
            <a:t>Раннее зарождение и высокая роль частной собственности, а не государственной, как на Востоке</a:t>
          </a:r>
          <a:endParaRPr lang="ru-RU" sz="1600" dirty="0"/>
        </a:p>
      </dgm:t>
    </dgm:pt>
    <dgm:pt modelId="{D920DA80-ACB8-4905-9945-78D80A22D1E5}" type="sibTrans" cxnId="{C073AAF8-D8EA-4E30-A661-F25804CF1C7B}">
      <dgm:prSet/>
      <dgm:spPr/>
      <dgm:t>
        <a:bodyPr/>
        <a:lstStyle/>
        <a:p>
          <a:endParaRPr lang="ru-RU"/>
        </a:p>
      </dgm:t>
    </dgm:pt>
    <dgm:pt modelId="{AE588BB1-21A2-4FDF-ADC4-7E3C9A11579A}" type="parTrans" cxnId="{C073AAF8-D8EA-4E30-A661-F25804CF1C7B}">
      <dgm:prSet/>
      <dgm:spPr/>
      <dgm:t>
        <a:bodyPr/>
        <a:lstStyle/>
        <a:p>
          <a:endParaRPr lang="ru-RU"/>
        </a:p>
      </dgm:t>
    </dgm:pt>
    <dgm:pt modelId="{01C154C8-B422-4CFB-AA6A-A5311231C369}" type="pres">
      <dgm:prSet presAssocID="{3B9BFA6B-9C27-42E0-8DCA-3C7C3EB2032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366929-79D9-4B47-9EB5-A40DF6F8E064}" type="pres">
      <dgm:prSet presAssocID="{6FA865A0-0CFE-4EC9-9149-06ECE2F4C1B0}" presName="parentLin" presStyleCnt="0"/>
      <dgm:spPr/>
      <dgm:t>
        <a:bodyPr/>
        <a:lstStyle/>
        <a:p>
          <a:endParaRPr lang="ru-RU"/>
        </a:p>
      </dgm:t>
    </dgm:pt>
    <dgm:pt modelId="{B50AFEC4-4D63-42EF-B9FE-F07948838AD9}" type="pres">
      <dgm:prSet presAssocID="{6FA865A0-0CFE-4EC9-9149-06ECE2F4C1B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F0B3193-D0BB-4ECC-8967-71CB98129E43}" type="pres">
      <dgm:prSet presAssocID="{6FA865A0-0CFE-4EC9-9149-06ECE2F4C1B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B74036-9D96-40A3-BA50-51A9D60933AF}" type="pres">
      <dgm:prSet presAssocID="{6FA865A0-0CFE-4EC9-9149-06ECE2F4C1B0}" presName="negativeSpace" presStyleCnt="0"/>
      <dgm:spPr/>
      <dgm:t>
        <a:bodyPr/>
        <a:lstStyle/>
        <a:p>
          <a:endParaRPr lang="ru-RU"/>
        </a:p>
      </dgm:t>
    </dgm:pt>
    <dgm:pt modelId="{FAADCDB2-797B-4401-B3B8-65A7F51ED3B4}" type="pres">
      <dgm:prSet presAssocID="{6FA865A0-0CFE-4EC9-9149-06ECE2F4C1B0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BA2AEC-489C-47B8-8A40-2D35A5A3F2F7}" type="pres">
      <dgm:prSet presAssocID="{48C99623-15EA-4C23-9D32-50BC89643AA4}" presName="spaceBetweenRectangles" presStyleCnt="0"/>
      <dgm:spPr/>
      <dgm:t>
        <a:bodyPr/>
        <a:lstStyle/>
        <a:p>
          <a:endParaRPr lang="ru-RU"/>
        </a:p>
      </dgm:t>
    </dgm:pt>
    <dgm:pt modelId="{D6E93F0A-65EF-4695-89DA-152D34C68452}" type="pres">
      <dgm:prSet presAssocID="{F5E4DAC4-9739-431E-BE31-3AFEE2157E69}" presName="parentLin" presStyleCnt="0"/>
      <dgm:spPr/>
      <dgm:t>
        <a:bodyPr/>
        <a:lstStyle/>
        <a:p>
          <a:endParaRPr lang="ru-RU"/>
        </a:p>
      </dgm:t>
    </dgm:pt>
    <dgm:pt modelId="{572FCD93-525D-4731-92C1-933F078F8710}" type="pres">
      <dgm:prSet presAssocID="{F5E4DAC4-9739-431E-BE31-3AFEE2157E6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26A5231-C234-4899-AEE6-8C6B55333390}" type="pres">
      <dgm:prSet presAssocID="{F5E4DAC4-9739-431E-BE31-3AFEE2157E6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F2C06B-4BD5-40AD-B3EF-DB1A3380337A}" type="pres">
      <dgm:prSet presAssocID="{F5E4DAC4-9739-431E-BE31-3AFEE2157E69}" presName="negativeSpace" presStyleCnt="0"/>
      <dgm:spPr/>
      <dgm:t>
        <a:bodyPr/>
        <a:lstStyle/>
        <a:p>
          <a:endParaRPr lang="ru-RU"/>
        </a:p>
      </dgm:t>
    </dgm:pt>
    <dgm:pt modelId="{BC6667EF-BDD7-4A7D-96F0-79FF4317C118}" type="pres">
      <dgm:prSet presAssocID="{F5E4DAC4-9739-431E-BE31-3AFEE2157E69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BC7FC5-07FB-4D4E-84DF-ABD5EC9F1434}" type="pres">
      <dgm:prSet presAssocID="{D920DA80-ACB8-4905-9945-78D80A22D1E5}" presName="spaceBetweenRectangles" presStyleCnt="0"/>
      <dgm:spPr/>
      <dgm:t>
        <a:bodyPr/>
        <a:lstStyle/>
        <a:p>
          <a:endParaRPr lang="ru-RU"/>
        </a:p>
      </dgm:t>
    </dgm:pt>
    <dgm:pt modelId="{95D5CA1D-DEFD-41D4-8FCD-771C20C31234}" type="pres">
      <dgm:prSet presAssocID="{5C4F0F09-F939-4089-9C95-5760D109B798}" presName="parentLin" presStyleCnt="0"/>
      <dgm:spPr/>
      <dgm:t>
        <a:bodyPr/>
        <a:lstStyle/>
        <a:p>
          <a:endParaRPr lang="ru-RU"/>
        </a:p>
      </dgm:t>
    </dgm:pt>
    <dgm:pt modelId="{4E0D76CB-47AD-4710-8CC0-BD7421B059B9}" type="pres">
      <dgm:prSet presAssocID="{5C4F0F09-F939-4089-9C95-5760D109B79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F19AAD47-2678-4F63-9C2D-63C02E94716C}" type="pres">
      <dgm:prSet presAssocID="{5C4F0F09-F939-4089-9C95-5760D109B79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24FAE9-085B-4A6B-A503-8B180F4D8015}" type="pres">
      <dgm:prSet presAssocID="{5C4F0F09-F939-4089-9C95-5760D109B798}" presName="negativeSpace" presStyleCnt="0"/>
      <dgm:spPr/>
      <dgm:t>
        <a:bodyPr/>
        <a:lstStyle/>
        <a:p>
          <a:endParaRPr lang="ru-RU"/>
        </a:p>
      </dgm:t>
    </dgm:pt>
    <dgm:pt modelId="{5725E5B1-7D09-44CD-82F1-3269F8078DA1}" type="pres">
      <dgm:prSet presAssocID="{5C4F0F09-F939-4089-9C95-5760D109B798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C2B93D-3B39-4C2B-B84D-3CA380ACEAA1}" type="presOf" srcId="{414191C0-8CE0-4C97-98FF-BBB280F0FF48}" destId="{FAADCDB2-797B-4401-B3B8-65A7F51ED3B4}" srcOrd="0" destOrd="0" presId="urn:microsoft.com/office/officeart/2005/8/layout/list1"/>
    <dgm:cxn modelId="{54A6377B-2565-4099-A075-9A1A02DA0C0D}" srcId="{3B9BFA6B-9C27-42E0-8DCA-3C7C3EB2032B}" destId="{5C4F0F09-F939-4089-9C95-5760D109B798}" srcOrd="2" destOrd="0" parTransId="{548E3B95-A430-4630-A835-F2B686361004}" sibTransId="{7D3999C3-51E4-48ED-87A8-BF2149A004CB}"/>
    <dgm:cxn modelId="{9E10B937-0DF0-44E5-90DC-40C0DCBA4E9C}" srcId="{6FA865A0-0CFE-4EC9-9149-06ECE2F4C1B0}" destId="{DA1893EC-5504-4E56-9391-B91D63AF5C4E}" srcOrd="3" destOrd="0" parTransId="{FF2131A0-F324-4475-9BAB-5C47CD180E8D}" sibTransId="{7F97CE6D-1A19-46F3-B2BC-A1C878787A53}"/>
    <dgm:cxn modelId="{90FBF152-E5CE-4650-B48F-83514FD0E881}" srcId="{6FA865A0-0CFE-4EC9-9149-06ECE2F4C1B0}" destId="{414191C0-8CE0-4C97-98FF-BBB280F0FF48}" srcOrd="0" destOrd="0" parTransId="{9B411391-B352-456D-BE37-B75E4CA3E954}" sibTransId="{53F54F71-E3C4-4C80-B583-15600D89DAC1}"/>
    <dgm:cxn modelId="{1F7F3941-B016-443B-92CF-95EB886DDD96}" srcId="{6FA865A0-0CFE-4EC9-9149-06ECE2F4C1B0}" destId="{FCAA5C51-933F-4A6F-A633-10063824ED75}" srcOrd="1" destOrd="0" parTransId="{D9E41318-1B19-45B5-9B8B-A57299D6C4AB}" sibTransId="{7E447C9A-BED2-4FE2-89EC-752DD4FE910F}"/>
    <dgm:cxn modelId="{669B008F-E395-4D08-BFF8-8EBF0040C776}" type="presOf" srcId="{F5E4DAC4-9739-431E-BE31-3AFEE2157E69}" destId="{026A5231-C234-4899-AEE6-8C6B55333390}" srcOrd="1" destOrd="0" presId="urn:microsoft.com/office/officeart/2005/8/layout/list1"/>
    <dgm:cxn modelId="{DAA48711-6BCF-40EC-AA20-A77D6810A037}" srcId="{6FA865A0-0CFE-4EC9-9149-06ECE2F4C1B0}" destId="{F34F7D9F-F4B8-49F8-A70C-6ABB390350F0}" srcOrd="2" destOrd="0" parTransId="{9CEDBACA-C212-44A6-8FC4-E891AC03CCD7}" sibTransId="{5D5E131C-31AA-4EA9-8687-B8DD086479B4}"/>
    <dgm:cxn modelId="{9A0A82FF-46C7-4F06-BB60-261F30B617A6}" type="presOf" srcId="{5C4F0F09-F939-4089-9C95-5760D109B798}" destId="{F19AAD47-2678-4F63-9C2D-63C02E94716C}" srcOrd="1" destOrd="0" presId="urn:microsoft.com/office/officeart/2005/8/layout/list1"/>
    <dgm:cxn modelId="{61306D52-D36A-44CB-934E-B74A6FA90C77}" type="presOf" srcId="{6FA865A0-0CFE-4EC9-9149-06ECE2F4C1B0}" destId="{DF0B3193-D0BB-4ECC-8967-71CB98129E43}" srcOrd="1" destOrd="0" presId="urn:microsoft.com/office/officeart/2005/8/layout/list1"/>
    <dgm:cxn modelId="{05F8BA61-EB10-40BD-AF76-DAE8595F3635}" srcId="{3B9BFA6B-9C27-42E0-8DCA-3C7C3EB2032B}" destId="{6FA865A0-0CFE-4EC9-9149-06ECE2F4C1B0}" srcOrd="0" destOrd="0" parTransId="{794358E4-1279-4218-971F-D1F07F1CB1BF}" sibTransId="{48C99623-15EA-4C23-9D32-50BC89643AA4}"/>
    <dgm:cxn modelId="{92702110-75A8-4488-A0A0-91B554CE21CE}" type="presOf" srcId="{6FA865A0-0CFE-4EC9-9149-06ECE2F4C1B0}" destId="{B50AFEC4-4D63-42EF-B9FE-F07948838AD9}" srcOrd="0" destOrd="0" presId="urn:microsoft.com/office/officeart/2005/8/layout/list1"/>
    <dgm:cxn modelId="{0FAA7C76-1D25-4A2D-A028-9BD74757E4A6}" type="presOf" srcId="{FCAA5C51-933F-4A6F-A633-10063824ED75}" destId="{FAADCDB2-797B-4401-B3B8-65A7F51ED3B4}" srcOrd="0" destOrd="1" presId="urn:microsoft.com/office/officeart/2005/8/layout/list1"/>
    <dgm:cxn modelId="{374A99DF-7AAF-43C4-8D31-9879B7B9EB4F}" type="presOf" srcId="{3B9BFA6B-9C27-42E0-8DCA-3C7C3EB2032B}" destId="{01C154C8-B422-4CFB-AA6A-A5311231C369}" srcOrd="0" destOrd="0" presId="urn:microsoft.com/office/officeart/2005/8/layout/list1"/>
    <dgm:cxn modelId="{4263BC1A-4EF3-486F-924A-CC07F7E0E151}" type="presOf" srcId="{F34F7D9F-F4B8-49F8-A70C-6ABB390350F0}" destId="{FAADCDB2-797B-4401-B3B8-65A7F51ED3B4}" srcOrd="0" destOrd="2" presId="urn:microsoft.com/office/officeart/2005/8/layout/list1"/>
    <dgm:cxn modelId="{440D619C-DBA0-4E9B-908F-93BC825610F7}" type="presOf" srcId="{DA1893EC-5504-4E56-9391-B91D63AF5C4E}" destId="{FAADCDB2-797B-4401-B3B8-65A7F51ED3B4}" srcOrd="0" destOrd="3" presId="urn:microsoft.com/office/officeart/2005/8/layout/list1"/>
    <dgm:cxn modelId="{C073AAF8-D8EA-4E30-A661-F25804CF1C7B}" srcId="{3B9BFA6B-9C27-42E0-8DCA-3C7C3EB2032B}" destId="{F5E4DAC4-9739-431E-BE31-3AFEE2157E69}" srcOrd="1" destOrd="0" parTransId="{AE588BB1-21A2-4FDF-ADC4-7E3C9A11579A}" sibTransId="{D920DA80-ACB8-4905-9945-78D80A22D1E5}"/>
    <dgm:cxn modelId="{940E3B97-0607-4545-BC5C-3DF67A144A53}" type="presOf" srcId="{F5E4DAC4-9739-431E-BE31-3AFEE2157E69}" destId="{572FCD93-525D-4731-92C1-933F078F8710}" srcOrd="0" destOrd="0" presId="urn:microsoft.com/office/officeart/2005/8/layout/list1"/>
    <dgm:cxn modelId="{F454A543-78E5-42C1-B48F-1FC637077929}" type="presOf" srcId="{5C4F0F09-F939-4089-9C95-5760D109B798}" destId="{4E0D76CB-47AD-4710-8CC0-BD7421B059B9}" srcOrd="0" destOrd="0" presId="urn:microsoft.com/office/officeart/2005/8/layout/list1"/>
    <dgm:cxn modelId="{927095B8-8D25-4A5E-9E6F-E10CD3DE7615}" type="presParOf" srcId="{01C154C8-B422-4CFB-AA6A-A5311231C369}" destId="{B2366929-79D9-4B47-9EB5-A40DF6F8E064}" srcOrd="0" destOrd="0" presId="urn:microsoft.com/office/officeart/2005/8/layout/list1"/>
    <dgm:cxn modelId="{09DD6068-F553-4B9F-8E6B-7EB15A95F602}" type="presParOf" srcId="{B2366929-79D9-4B47-9EB5-A40DF6F8E064}" destId="{B50AFEC4-4D63-42EF-B9FE-F07948838AD9}" srcOrd="0" destOrd="0" presId="urn:microsoft.com/office/officeart/2005/8/layout/list1"/>
    <dgm:cxn modelId="{8C7BA0A8-AB7A-4CC2-A48B-041B81F589D3}" type="presParOf" srcId="{B2366929-79D9-4B47-9EB5-A40DF6F8E064}" destId="{DF0B3193-D0BB-4ECC-8967-71CB98129E43}" srcOrd="1" destOrd="0" presId="urn:microsoft.com/office/officeart/2005/8/layout/list1"/>
    <dgm:cxn modelId="{4586DFDD-DD30-4F36-8E8C-7A46FA434516}" type="presParOf" srcId="{01C154C8-B422-4CFB-AA6A-A5311231C369}" destId="{7AB74036-9D96-40A3-BA50-51A9D60933AF}" srcOrd="1" destOrd="0" presId="urn:microsoft.com/office/officeart/2005/8/layout/list1"/>
    <dgm:cxn modelId="{44FE345B-0EDE-4125-8CD9-F33F549083FE}" type="presParOf" srcId="{01C154C8-B422-4CFB-AA6A-A5311231C369}" destId="{FAADCDB2-797B-4401-B3B8-65A7F51ED3B4}" srcOrd="2" destOrd="0" presId="urn:microsoft.com/office/officeart/2005/8/layout/list1"/>
    <dgm:cxn modelId="{BAA37026-CE58-40FC-B7CE-81F4E8A7CACA}" type="presParOf" srcId="{01C154C8-B422-4CFB-AA6A-A5311231C369}" destId="{19BA2AEC-489C-47B8-8A40-2D35A5A3F2F7}" srcOrd="3" destOrd="0" presId="urn:microsoft.com/office/officeart/2005/8/layout/list1"/>
    <dgm:cxn modelId="{5C50DF7F-18A7-4C58-98D5-173073B153D5}" type="presParOf" srcId="{01C154C8-B422-4CFB-AA6A-A5311231C369}" destId="{D6E93F0A-65EF-4695-89DA-152D34C68452}" srcOrd="4" destOrd="0" presId="urn:microsoft.com/office/officeart/2005/8/layout/list1"/>
    <dgm:cxn modelId="{3CEA6AA2-129C-40FD-8043-B37BD0184075}" type="presParOf" srcId="{D6E93F0A-65EF-4695-89DA-152D34C68452}" destId="{572FCD93-525D-4731-92C1-933F078F8710}" srcOrd="0" destOrd="0" presId="urn:microsoft.com/office/officeart/2005/8/layout/list1"/>
    <dgm:cxn modelId="{9EA45589-A458-4582-A7EC-7EA2DE2A22D9}" type="presParOf" srcId="{D6E93F0A-65EF-4695-89DA-152D34C68452}" destId="{026A5231-C234-4899-AEE6-8C6B55333390}" srcOrd="1" destOrd="0" presId="urn:microsoft.com/office/officeart/2005/8/layout/list1"/>
    <dgm:cxn modelId="{97C090BA-62B0-4BAF-BDBF-5FCEF697EF26}" type="presParOf" srcId="{01C154C8-B422-4CFB-AA6A-A5311231C369}" destId="{11F2C06B-4BD5-40AD-B3EF-DB1A3380337A}" srcOrd="5" destOrd="0" presId="urn:microsoft.com/office/officeart/2005/8/layout/list1"/>
    <dgm:cxn modelId="{D59EACFC-7BFA-4147-BF22-B15B333A424C}" type="presParOf" srcId="{01C154C8-B422-4CFB-AA6A-A5311231C369}" destId="{BC6667EF-BDD7-4A7D-96F0-79FF4317C118}" srcOrd="6" destOrd="0" presId="urn:microsoft.com/office/officeart/2005/8/layout/list1"/>
    <dgm:cxn modelId="{0B3FB1C4-E37D-4AE3-B748-59A4E728D25D}" type="presParOf" srcId="{01C154C8-B422-4CFB-AA6A-A5311231C369}" destId="{59BC7FC5-07FB-4D4E-84DF-ABD5EC9F1434}" srcOrd="7" destOrd="0" presId="urn:microsoft.com/office/officeart/2005/8/layout/list1"/>
    <dgm:cxn modelId="{10F6F3BA-3EAA-4A94-BB9E-1E45A7F2709F}" type="presParOf" srcId="{01C154C8-B422-4CFB-AA6A-A5311231C369}" destId="{95D5CA1D-DEFD-41D4-8FCD-771C20C31234}" srcOrd="8" destOrd="0" presId="urn:microsoft.com/office/officeart/2005/8/layout/list1"/>
    <dgm:cxn modelId="{CCB3A467-75C0-49B4-816D-4DC2015A00DF}" type="presParOf" srcId="{95D5CA1D-DEFD-41D4-8FCD-771C20C31234}" destId="{4E0D76CB-47AD-4710-8CC0-BD7421B059B9}" srcOrd="0" destOrd="0" presId="urn:microsoft.com/office/officeart/2005/8/layout/list1"/>
    <dgm:cxn modelId="{5369F847-54A0-4874-95C8-8F76216258E0}" type="presParOf" srcId="{95D5CA1D-DEFD-41D4-8FCD-771C20C31234}" destId="{F19AAD47-2678-4F63-9C2D-63C02E94716C}" srcOrd="1" destOrd="0" presId="urn:microsoft.com/office/officeart/2005/8/layout/list1"/>
    <dgm:cxn modelId="{FE9999AA-D691-457B-9E56-3C5DAB6FA375}" type="presParOf" srcId="{01C154C8-B422-4CFB-AA6A-A5311231C369}" destId="{E524FAE9-085B-4A6B-A503-8B180F4D8015}" srcOrd="9" destOrd="0" presId="urn:microsoft.com/office/officeart/2005/8/layout/list1"/>
    <dgm:cxn modelId="{5C486A20-4361-46BE-940B-FCBEB59830C1}" type="presParOf" srcId="{01C154C8-B422-4CFB-AA6A-A5311231C369}" destId="{5725E5B1-7D09-44CD-82F1-3269F8078DA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4F09A39-A5CA-43A2-8772-7FD7518FE731}" type="doc">
      <dgm:prSet loTypeId="urn:microsoft.com/office/officeart/2005/8/layout/list1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3FB6CB38-0FFB-47A5-970E-6CE43003261C}">
      <dgm:prSet custT="1"/>
      <dgm:spPr/>
      <dgm:t>
        <a:bodyPr/>
        <a:lstStyle/>
        <a:p>
          <a:pPr rtl="0"/>
          <a:r>
            <a:rPr lang="ru-RU" sz="1600" dirty="0" smtClean="0"/>
            <a:t>Произвел </a:t>
          </a:r>
          <a:r>
            <a:rPr lang="ru-RU" sz="1600" i="1" dirty="0" smtClean="0"/>
            <a:t>синойкизм-</a:t>
          </a:r>
          <a:r>
            <a:rPr lang="ru-RU" sz="1600" dirty="0" smtClean="0"/>
            <a:t>объединение племен, населявших Аттику</a:t>
          </a:r>
          <a:endParaRPr lang="ru-RU" sz="1600" dirty="0"/>
        </a:p>
      </dgm:t>
    </dgm:pt>
    <dgm:pt modelId="{49D6F2F4-1553-43EA-891C-594AE29C294D}" type="parTrans" cxnId="{E1128D20-CB65-45E6-856C-21F04AC8C2C7}">
      <dgm:prSet/>
      <dgm:spPr/>
      <dgm:t>
        <a:bodyPr/>
        <a:lstStyle/>
        <a:p>
          <a:endParaRPr lang="ru-RU"/>
        </a:p>
      </dgm:t>
    </dgm:pt>
    <dgm:pt modelId="{31BB8887-496C-44C3-80DB-FD3C61144FB6}" type="sibTrans" cxnId="{E1128D20-CB65-45E6-856C-21F04AC8C2C7}">
      <dgm:prSet/>
      <dgm:spPr/>
      <dgm:t>
        <a:bodyPr/>
        <a:lstStyle/>
        <a:p>
          <a:endParaRPr lang="ru-RU"/>
        </a:p>
      </dgm:t>
    </dgm:pt>
    <dgm:pt modelId="{CFBB4A25-4090-46B0-8768-02C62A04057F}">
      <dgm:prSet custT="1"/>
      <dgm:spPr/>
      <dgm:t>
        <a:bodyPr/>
        <a:lstStyle/>
        <a:p>
          <a:pPr rtl="0"/>
          <a:r>
            <a:rPr lang="ru-RU" sz="1600" dirty="0" smtClean="0"/>
            <a:t>Разделил свободных на:</a:t>
          </a:r>
          <a:endParaRPr lang="ru-RU" sz="1600" dirty="0"/>
        </a:p>
      </dgm:t>
    </dgm:pt>
    <dgm:pt modelId="{DFD0C1D8-AAC3-4AF7-AB92-03F3B971858D}" type="parTrans" cxnId="{2C29DE94-6946-4910-8A44-EAAF22711BC6}">
      <dgm:prSet/>
      <dgm:spPr/>
      <dgm:t>
        <a:bodyPr/>
        <a:lstStyle/>
        <a:p>
          <a:endParaRPr lang="ru-RU"/>
        </a:p>
      </dgm:t>
    </dgm:pt>
    <dgm:pt modelId="{3AED9D21-EAAB-47F9-A76E-2CA4BB7D9D78}" type="sibTrans" cxnId="{2C29DE94-6946-4910-8A44-EAAF22711BC6}">
      <dgm:prSet/>
      <dgm:spPr/>
      <dgm:t>
        <a:bodyPr/>
        <a:lstStyle/>
        <a:p>
          <a:endParaRPr lang="ru-RU"/>
        </a:p>
      </dgm:t>
    </dgm:pt>
    <dgm:pt modelId="{CA9669CE-018F-4842-AC40-019AA6129C6F}">
      <dgm:prSet custT="1"/>
      <dgm:spPr/>
      <dgm:t>
        <a:bodyPr/>
        <a:lstStyle/>
        <a:p>
          <a:pPr rtl="0"/>
          <a:r>
            <a:rPr lang="ru-RU" sz="1600" dirty="0" err="1" smtClean="0"/>
            <a:t>Эвпатридов</a:t>
          </a:r>
          <a:r>
            <a:rPr lang="ru-RU" sz="1600" dirty="0" smtClean="0"/>
            <a:t> (благородных)</a:t>
          </a:r>
          <a:endParaRPr lang="ru-RU" sz="1600" dirty="0"/>
        </a:p>
      </dgm:t>
    </dgm:pt>
    <dgm:pt modelId="{CC260B0E-2D9B-4501-8EF5-A3B6A75635A8}" type="parTrans" cxnId="{CD939E34-41F6-48E6-9BFA-5C4A288235C3}">
      <dgm:prSet/>
      <dgm:spPr/>
      <dgm:t>
        <a:bodyPr/>
        <a:lstStyle/>
        <a:p>
          <a:endParaRPr lang="ru-RU"/>
        </a:p>
      </dgm:t>
    </dgm:pt>
    <dgm:pt modelId="{180EEB11-01AE-4121-BE9F-B52834DDD001}" type="sibTrans" cxnId="{CD939E34-41F6-48E6-9BFA-5C4A288235C3}">
      <dgm:prSet/>
      <dgm:spPr/>
      <dgm:t>
        <a:bodyPr/>
        <a:lstStyle/>
        <a:p>
          <a:endParaRPr lang="ru-RU"/>
        </a:p>
      </dgm:t>
    </dgm:pt>
    <dgm:pt modelId="{520EC297-BCFB-4D3B-BA9F-ACF1BE4D0944}">
      <dgm:prSet custT="1"/>
      <dgm:spPr/>
      <dgm:t>
        <a:bodyPr/>
        <a:lstStyle/>
        <a:p>
          <a:pPr rtl="0"/>
          <a:r>
            <a:rPr lang="ru-RU" sz="1600" dirty="0" err="1" smtClean="0"/>
            <a:t>Геоморов</a:t>
          </a:r>
          <a:r>
            <a:rPr lang="ru-RU" sz="1600" dirty="0" smtClean="0"/>
            <a:t> (земледельцев)</a:t>
          </a:r>
          <a:endParaRPr lang="ru-RU" sz="1600" dirty="0"/>
        </a:p>
      </dgm:t>
    </dgm:pt>
    <dgm:pt modelId="{32A30800-CF62-4DCB-8494-6C267051F8B0}" type="parTrans" cxnId="{673E6150-8E48-4B5C-8FDD-4184A12A832D}">
      <dgm:prSet/>
      <dgm:spPr/>
      <dgm:t>
        <a:bodyPr/>
        <a:lstStyle/>
        <a:p>
          <a:endParaRPr lang="ru-RU"/>
        </a:p>
      </dgm:t>
    </dgm:pt>
    <dgm:pt modelId="{DCB35CE1-D88E-4521-80D9-FC6E32AA1696}" type="sibTrans" cxnId="{673E6150-8E48-4B5C-8FDD-4184A12A832D}">
      <dgm:prSet/>
      <dgm:spPr/>
      <dgm:t>
        <a:bodyPr/>
        <a:lstStyle/>
        <a:p>
          <a:endParaRPr lang="ru-RU"/>
        </a:p>
      </dgm:t>
    </dgm:pt>
    <dgm:pt modelId="{B8F50FBF-EDC0-4AE5-94CA-76838C7DDA49}">
      <dgm:prSet custT="1"/>
      <dgm:spPr/>
      <dgm:t>
        <a:bodyPr/>
        <a:lstStyle/>
        <a:p>
          <a:pPr rtl="0"/>
          <a:r>
            <a:rPr lang="ru-RU" sz="1600" dirty="0" smtClean="0"/>
            <a:t>Демиургов (ремесленников)</a:t>
          </a:r>
          <a:endParaRPr lang="ru-RU" sz="1600" dirty="0"/>
        </a:p>
      </dgm:t>
    </dgm:pt>
    <dgm:pt modelId="{5FF2591D-5CC9-4EC4-9825-CED725708E68}" type="parTrans" cxnId="{C8DE9C45-C71E-43B4-8AC2-867A9302CAFF}">
      <dgm:prSet/>
      <dgm:spPr/>
      <dgm:t>
        <a:bodyPr/>
        <a:lstStyle/>
        <a:p>
          <a:endParaRPr lang="ru-RU"/>
        </a:p>
      </dgm:t>
    </dgm:pt>
    <dgm:pt modelId="{9B7ADAE0-2D2F-438B-94BD-2C3654542895}" type="sibTrans" cxnId="{C8DE9C45-C71E-43B4-8AC2-867A9302CAFF}">
      <dgm:prSet/>
      <dgm:spPr/>
      <dgm:t>
        <a:bodyPr/>
        <a:lstStyle/>
        <a:p>
          <a:endParaRPr lang="ru-RU"/>
        </a:p>
      </dgm:t>
    </dgm:pt>
    <dgm:pt modelId="{74038627-D4F3-4A3B-9DA8-323FC14F4CF7}">
      <dgm:prSet custT="1"/>
      <dgm:spPr/>
      <dgm:t>
        <a:bodyPr/>
        <a:lstStyle/>
        <a:p>
          <a:pPr rtl="0"/>
          <a:r>
            <a:rPr lang="ru-RU" sz="1600" dirty="0" smtClean="0"/>
            <a:t>Передал функции </a:t>
          </a:r>
          <a:r>
            <a:rPr lang="ru-RU" sz="1600" dirty="0" err="1" smtClean="0"/>
            <a:t>базилевса</a:t>
          </a:r>
          <a:r>
            <a:rPr lang="ru-RU" sz="1600" dirty="0" smtClean="0"/>
            <a:t> выборным архонтам</a:t>
          </a:r>
          <a:endParaRPr lang="ru-RU" sz="1600" dirty="0"/>
        </a:p>
      </dgm:t>
    </dgm:pt>
    <dgm:pt modelId="{49D2A42A-0A3A-439B-8549-E2DDA1B1EDAF}" type="parTrans" cxnId="{FA6F77B5-B6BD-4FC5-B132-687584DC323F}">
      <dgm:prSet/>
      <dgm:spPr/>
      <dgm:t>
        <a:bodyPr/>
        <a:lstStyle/>
        <a:p>
          <a:endParaRPr lang="ru-RU"/>
        </a:p>
      </dgm:t>
    </dgm:pt>
    <dgm:pt modelId="{AE4226E5-5EB5-4C37-95EA-7963800A7952}" type="sibTrans" cxnId="{FA6F77B5-B6BD-4FC5-B132-687584DC323F}">
      <dgm:prSet/>
      <dgm:spPr/>
      <dgm:t>
        <a:bodyPr/>
        <a:lstStyle/>
        <a:p>
          <a:endParaRPr lang="ru-RU"/>
        </a:p>
      </dgm:t>
    </dgm:pt>
    <dgm:pt modelId="{04E809B3-BC0B-4E4F-AAAD-B1D65DBA0C6F}">
      <dgm:prSet custT="1"/>
      <dgm:spPr/>
      <dgm:t>
        <a:bodyPr/>
        <a:lstStyle/>
        <a:p>
          <a:pPr rtl="0"/>
          <a:r>
            <a:rPr lang="ru-RU" sz="1600" dirty="0" smtClean="0"/>
            <a:t>вначале должность – пожизненная,</a:t>
          </a:r>
          <a:r>
            <a:rPr lang="en-US" sz="1600" dirty="0" smtClean="0"/>
            <a:t> </a:t>
          </a:r>
          <a:r>
            <a:rPr lang="ru-RU" sz="1600" dirty="0" smtClean="0"/>
            <a:t>затем- на 10 лет, с</a:t>
          </a:r>
          <a:r>
            <a:rPr lang="en-US" sz="1600" dirty="0" smtClean="0"/>
            <a:t> 683 </a:t>
          </a:r>
          <a:r>
            <a:rPr lang="ru-RU" sz="1600" dirty="0" smtClean="0"/>
            <a:t>г. до н.э. стали избирать 9 архонтов  на 1 год</a:t>
          </a:r>
          <a:endParaRPr lang="ru-RU" sz="1600" dirty="0"/>
        </a:p>
      </dgm:t>
    </dgm:pt>
    <dgm:pt modelId="{339A8E5F-9DA9-4ECA-8C32-706432F73A29}" type="parTrans" cxnId="{CE7647EC-B130-4C65-9F10-D74E687C3B3E}">
      <dgm:prSet/>
      <dgm:spPr/>
      <dgm:t>
        <a:bodyPr/>
        <a:lstStyle/>
        <a:p>
          <a:endParaRPr lang="ru-RU"/>
        </a:p>
      </dgm:t>
    </dgm:pt>
    <dgm:pt modelId="{02A179B6-9FF4-46B2-BC62-C0970E440AFD}" type="sibTrans" cxnId="{CE7647EC-B130-4C65-9F10-D74E687C3B3E}">
      <dgm:prSet/>
      <dgm:spPr/>
      <dgm:t>
        <a:bodyPr/>
        <a:lstStyle/>
        <a:p>
          <a:endParaRPr lang="ru-RU"/>
        </a:p>
      </dgm:t>
    </dgm:pt>
    <dgm:pt modelId="{7E3C064C-855E-4186-83B7-65F0759BFB68}" type="pres">
      <dgm:prSet presAssocID="{74F09A39-A5CA-43A2-8772-7FD7518FE73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E9C7D4-E6C2-4BFF-B2F4-365480A55EBE}" type="pres">
      <dgm:prSet presAssocID="{3FB6CB38-0FFB-47A5-970E-6CE43003261C}" presName="parentLin" presStyleCnt="0"/>
      <dgm:spPr/>
      <dgm:t>
        <a:bodyPr/>
        <a:lstStyle/>
        <a:p>
          <a:endParaRPr lang="ru-RU"/>
        </a:p>
      </dgm:t>
    </dgm:pt>
    <dgm:pt modelId="{69AB6CC4-1EBB-4226-A2BE-4520EE59F9FF}" type="pres">
      <dgm:prSet presAssocID="{3FB6CB38-0FFB-47A5-970E-6CE43003261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7BF0582-37F4-4150-8F2E-E95A7FC9F3FB}" type="pres">
      <dgm:prSet presAssocID="{3FB6CB38-0FFB-47A5-970E-6CE43003261C}" presName="parentText" presStyleLbl="node1" presStyleIdx="0" presStyleCnt="3" custScaleY="1716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D4E2B3-D11C-437B-9485-0E264CD31E29}" type="pres">
      <dgm:prSet presAssocID="{3FB6CB38-0FFB-47A5-970E-6CE43003261C}" presName="negativeSpace" presStyleCnt="0"/>
      <dgm:spPr/>
      <dgm:t>
        <a:bodyPr/>
        <a:lstStyle/>
        <a:p>
          <a:endParaRPr lang="ru-RU"/>
        </a:p>
      </dgm:t>
    </dgm:pt>
    <dgm:pt modelId="{8732310B-91D2-431D-9391-1ED86813F7EA}" type="pres">
      <dgm:prSet presAssocID="{3FB6CB38-0FFB-47A5-970E-6CE43003261C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D73E34-96C7-448A-BA59-8D1D846B3698}" type="pres">
      <dgm:prSet presAssocID="{31BB8887-496C-44C3-80DB-FD3C61144FB6}" presName="spaceBetweenRectangles" presStyleCnt="0"/>
      <dgm:spPr/>
      <dgm:t>
        <a:bodyPr/>
        <a:lstStyle/>
        <a:p>
          <a:endParaRPr lang="ru-RU"/>
        </a:p>
      </dgm:t>
    </dgm:pt>
    <dgm:pt modelId="{047E9B4E-B870-4C45-B730-AB57A9FBA830}" type="pres">
      <dgm:prSet presAssocID="{CFBB4A25-4090-46B0-8768-02C62A04057F}" presName="parentLin" presStyleCnt="0"/>
      <dgm:spPr/>
      <dgm:t>
        <a:bodyPr/>
        <a:lstStyle/>
        <a:p>
          <a:endParaRPr lang="ru-RU"/>
        </a:p>
      </dgm:t>
    </dgm:pt>
    <dgm:pt modelId="{26C0C261-0DA5-4F1A-A586-9DCF83A4CCE2}" type="pres">
      <dgm:prSet presAssocID="{CFBB4A25-4090-46B0-8768-02C62A04057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E48AEAA-25E1-4EEC-A908-47188D0D4371}" type="pres">
      <dgm:prSet presAssocID="{CFBB4A25-4090-46B0-8768-02C62A04057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039D10-9C58-4BEC-981B-08B1DE92D47C}" type="pres">
      <dgm:prSet presAssocID="{CFBB4A25-4090-46B0-8768-02C62A04057F}" presName="negativeSpace" presStyleCnt="0"/>
      <dgm:spPr/>
      <dgm:t>
        <a:bodyPr/>
        <a:lstStyle/>
        <a:p>
          <a:endParaRPr lang="ru-RU"/>
        </a:p>
      </dgm:t>
    </dgm:pt>
    <dgm:pt modelId="{43E93114-4DA6-4873-AA2C-5065F906DE2A}" type="pres">
      <dgm:prSet presAssocID="{CFBB4A25-4090-46B0-8768-02C62A04057F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2D0F82-1E3B-4013-B5EC-A24AC09253EF}" type="pres">
      <dgm:prSet presAssocID="{3AED9D21-EAAB-47F9-A76E-2CA4BB7D9D78}" presName="spaceBetweenRectangles" presStyleCnt="0"/>
      <dgm:spPr/>
      <dgm:t>
        <a:bodyPr/>
        <a:lstStyle/>
        <a:p>
          <a:endParaRPr lang="ru-RU"/>
        </a:p>
      </dgm:t>
    </dgm:pt>
    <dgm:pt modelId="{24A16593-F8AB-46E2-8035-BC7488DB145F}" type="pres">
      <dgm:prSet presAssocID="{74038627-D4F3-4A3B-9DA8-323FC14F4CF7}" presName="parentLin" presStyleCnt="0"/>
      <dgm:spPr/>
      <dgm:t>
        <a:bodyPr/>
        <a:lstStyle/>
        <a:p>
          <a:endParaRPr lang="ru-RU"/>
        </a:p>
      </dgm:t>
    </dgm:pt>
    <dgm:pt modelId="{8C540520-E175-4FB6-9990-6963960BE41C}" type="pres">
      <dgm:prSet presAssocID="{74038627-D4F3-4A3B-9DA8-323FC14F4CF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F5D413E4-F9CA-48D5-BFB0-EEB4837A2BA9}" type="pres">
      <dgm:prSet presAssocID="{74038627-D4F3-4A3B-9DA8-323FC14F4CF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EBA95-0082-4C9F-9823-328CBD323FA2}" type="pres">
      <dgm:prSet presAssocID="{74038627-D4F3-4A3B-9DA8-323FC14F4CF7}" presName="negativeSpace" presStyleCnt="0"/>
      <dgm:spPr/>
      <dgm:t>
        <a:bodyPr/>
        <a:lstStyle/>
        <a:p>
          <a:endParaRPr lang="ru-RU"/>
        </a:p>
      </dgm:t>
    </dgm:pt>
    <dgm:pt modelId="{02FDB290-C6BD-431B-A37B-E4473BA3304E}" type="pres">
      <dgm:prSet presAssocID="{74038627-D4F3-4A3B-9DA8-323FC14F4CF7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2E5454-1DD3-4150-BAE1-524A4CB78482}" type="presOf" srcId="{520EC297-BCFB-4D3B-BA9F-ACF1BE4D0944}" destId="{43E93114-4DA6-4873-AA2C-5065F906DE2A}" srcOrd="0" destOrd="1" presId="urn:microsoft.com/office/officeart/2005/8/layout/list1"/>
    <dgm:cxn modelId="{673E6150-8E48-4B5C-8FDD-4184A12A832D}" srcId="{CFBB4A25-4090-46B0-8768-02C62A04057F}" destId="{520EC297-BCFB-4D3B-BA9F-ACF1BE4D0944}" srcOrd="1" destOrd="0" parTransId="{32A30800-CF62-4DCB-8494-6C267051F8B0}" sibTransId="{DCB35CE1-D88E-4521-80D9-FC6E32AA1696}"/>
    <dgm:cxn modelId="{BBDFEFA5-ED2E-49F3-A2F3-8DF0A8145606}" type="presOf" srcId="{74038627-D4F3-4A3B-9DA8-323FC14F4CF7}" destId="{8C540520-E175-4FB6-9990-6963960BE41C}" srcOrd="0" destOrd="0" presId="urn:microsoft.com/office/officeart/2005/8/layout/list1"/>
    <dgm:cxn modelId="{D81B5D0F-32C3-4F97-96B6-10AEE4BF3E08}" type="presOf" srcId="{CFBB4A25-4090-46B0-8768-02C62A04057F}" destId="{26C0C261-0DA5-4F1A-A586-9DCF83A4CCE2}" srcOrd="0" destOrd="0" presId="urn:microsoft.com/office/officeart/2005/8/layout/list1"/>
    <dgm:cxn modelId="{C8DE9C45-C71E-43B4-8AC2-867A9302CAFF}" srcId="{CFBB4A25-4090-46B0-8768-02C62A04057F}" destId="{B8F50FBF-EDC0-4AE5-94CA-76838C7DDA49}" srcOrd="2" destOrd="0" parTransId="{5FF2591D-5CC9-4EC4-9825-CED725708E68}" sibTransId="{9B7ADAE0-2D2F-438B-94BD-2C3654542895}"/>
    <dgm:cxn modelId="{D20ECF96-05C8-4795-B518-8FB084ADDAD6}" type="presOf" srcId="{CFBB4A25-4090-46B0-8768-02C62A04057F}" destId="{5E48AEAA-25E1-4EEC-A908-47188D0D4371}" srcOrd="1" destOrd="0" presId="urn:microsoft.com/office/officeart/2005/8/layout/list1"/>
    <dgm:cxn modelId="{CE7647EC-B130-4C65-9F10-D74E687C3B3E}" srcId="{74038627-D4F3-4A3B-9DA8-323FC14F4CF7}" destId="{04E809B3-BC0B-4E4F-AAAD-B1D65DBA0C6F}" srcOrd="0" destOrd="0" parTransId="{339A8E5F-9DA9-4ECA-8C32-706432F73A29}" sibTransId="{02A179B6-9FF4-46B2-BC62-C0970E440AFD}"/>
    <dgm:cxn modelId="{CD939E34-41F6-48E6-9BFA-5C4A288235C3}" srcId="{CFBB4A25-4090-46B0-8768-02C62A04057F}" destId="{CA9669CE-018F-4842-AC40-019AA6129C6F}" srcOrd="0" destOrd="0" parTransId="{CC260B0E-2D9B-4501-8EF5-A3B6A75635A8}" sibTransId="{180EEB11-01AE-4121-BE9F-B52834DDD001}"/>
    <dgm:cxn modelId="{FD9EB224-259E-4514-BBD3-D9BF09771C1C}" type="presOf" srcId="{74038627-D4F3-4A3B-9DA8-323FC14F4CF7}" destId="{F5D413E4-F9CA-48D5-BFB0-EEB4837A2BA9}" srcOrd="1" destOrd="0" presId="urn:microsoft.com/office/officeart/2005/8/layout/list1"/>
    <dgm:cxn modelId="{205EEAC1-6896-49F2-9C9F-B8BD740D72B1}" type="presOf" srcId="{04E809B3-BC0B-4E4F-AAAD-B1D65DBA0C6F}" destId="{02FDB290-C6BD-431B-A37B-E4473BA3304E}" srcOrd="0" destOrd="0" presId="urn:microsoft.com/office/officeart/2005/8/layout/list1"/>
    <dgm:cxn modelId="{06A4FFA4-B747-4BFE-A695-323C6F5E4A8D}" type="presOf" srcId="{CA9669CE-018F-4842-AC40-019AA6129C6F}" destId="{43E93114-4DA6-4873-AA2C-5065F906DE2A}" srcOrd="0" destOrd="0" presId="urn:microsoft.com/office/officeart/2005/8/layout/list1"/>
    <dgm:cxn modelId="{017A6C11-C6EE-4AE8-90B7-8E2E395DFD98}" type="presOf" srcId="{B8F50FBF-EDC0-4AE5-94CA-76838C7DDA49}" destId="{43E93114-4DA6-4873-AA2C-5065F906DE2A}" srcOrd="0" destOrd="2" presId="urn:microsoft.com/office/officeart/2005/8/layout/list1"/>
    <dgm:cxn modelId="{4DAFFB6C-9A6E-4FB6-B764-2CBB216BB927}" type="presOf" srcId="{3FB6CB38-0FFB-47A5-970E-6CE43003261C}" destId="{17BF0582-37F4-4150-8F2E-E95A7FC9F3FB}" srcOrd="1" destOrd="0" presId="urn:microsoft.com/office/officeart/2005/8/layout/list1"/>
    <dgm:cxn modelId="{FA6F77B5-B6BD-4FC5-B132-687584DC323F}" srcId="{74F09A39-A5CA-43A2-8772-7FD7518FE731}" destId="{74038627-D4F3-4A3B-9DA8-323FC14F4CF7}" srcOrd="2" destOrd="0" parTransId="{49D2A42A-0A3A-439B-8549-E2DDA1B1EDAF}" sibTransId="{AE4226E5-5EB5-4C37-95EA-7963800A7952}"/>
    <dgm:cxn modelId="{1DDB0B6E-7CAA-4F1A-8BCD-D17BB4DA9D1F}" type="presOf" srcId="{3FB6CB38-0FFB-47A5-970E-6CE43003261C}" destId="{69AB6CC4-1EBB-4226-A2BE-4520EE59F9FF}" srcOrd="0" destOrd="0" presId="urn:microsoft.com/office/officeart/2005/8/layout/list1"/>
    <dgm:cxn modelId="{E1128D20-CB65-45E6-856C-21F04AC8C2C7}" srcId="{74F09A39-A5CA-43A2-8772-7FD7518FE731}" destId="{3FB6CB38-0FFB-47A5-970E-6CE43003261C}" srcOrd="0" destOrd="0" parTransId="{49D6F2F4-1553-43EA-891C-594AE29C294D}" sibTransId="{31BB8887-496C-44C3-80DB-FD3C61144FB6}"/>
    <dgm:cxn modelId="{2C29DE94-6946-4910-8A44-EAAF22711BC6}" srcId="{74F09A39-A5CA-43A2-8772-7FD7518FE731}" destId="{CFBB4A25-4090-46B0-8768-02C62A04057F}" srcOrd="1" destOrd="0" parTransId="{DFD0C1D8-AAC3-4AF7-AB92-03F3B971858D}" sibTransId="{3AED9D21-EAAB-47F9-A76E-2CA4BB7D9D78}"/>
    <dgm:cxn modelId="{788F6E15-69A3-47AC-BFFB-5EBD5C5419E9}" type="presOf" srcId="{74F09A39-A5CA-43A2-8772-7FD7518FE731}" destId="{7E3C064C-855E-4186-83B7-65F0759BFB68}" srcOrd="0" destOrd="0" presId="urn:microsoft.com/office/officeart/2005/8/layout/list1"/>
    <dgm:cxn modelId="{9F7F1189-B5E6-4301-BB4C-EF3391C42993}" type="presParOf" srcId="{7E3C064C-855E-4186-83B7-65F0759BFB68}" destId="{B4E9C7D4-E6C2-4BFF-B2F4-365480A55EBE}" srcOrd="0" destOrd="0" presId="urn:microsoft.com/office/officeart/2005/8/layout/list1"/>
    <dgm:cxn modelId="{B6071C41-04CD-477A-8681-78B9B1DB9F63}" type="presParOf" srcId="{B4E9C7D4-E6C2-4BFF-B2F4-365480A55EBE}" destId="{69AB6CC4-1EBB-4226-A2BE-4520EE59F9FF}" srcOrd="0" destOrd="0" presId="urn:microsoft.com/office/officeart/2005/8/layout/list1"/>
    <dgm:cxn modelId="{2B7783D2-885F-486B-9DFF-421534780FCB}" type="presParOf" srcId="{B4E9C7D4-E6C2-4BFF-B2F4-365480A55EBE}" destId="{17BF0582-37F4-4150-8F2E-E95A7FC9F3FB}" srcOrd="1" destOrd="0" presId="urn:microsoft.com/office/officeart/2005/8/layout/list1"/>
    <dgm:cxn modelId="{0E5AF589-585E-4E98-8A67-7D0AEAB9C1FF}" type="presParOf" srcId="{7E3C064C-855E-4186-83B7-65F0759BFB68}" destId="{98D4E2B3-D11C-437B-9485-0E264CD31E29}" srcOrd="1" destOrd="0" presId="urn:microsoft.com/office/officeart/2005/8/layout/list1"/>
    <dgm:cxn modelId="{6C23569B-4BDC-453A-A125-BD545C16CB06}" type="presParOf" srcId="{7E3C064C-855E-4186-83B7-65F0759BFB68}" destId="{8732310B-91D2-431D-9391-1ED86813F7EA}" srcOrd="2" destOrd="0" presId="urn:microsoft.com/office/officeart/2005/8/layout/list1"/>
    <dgm:cxn modelId="{ECBCB50F-E91B-4C3C-9059-A65169A4F25F}" type="presParOf" srcId="{7E3C064C-855E-4186-83B7-65F0759BFB68}" destId="{EFD73E34-96C7-448A-BA59-8D1D846B3698}" srcOrd="3" destOrd="0" presId="urn:microsoft.com/office/officeart/2005/8/layout/list1"/>
    <dgm:cxn modelId="{B6EC13A8-2688-40BC-B18F-59B4545B022C}" type="presParOf" srcId="{7E3C064C-855E-4186-83B7-65F0759BFB68}" destId="{047E9B4E-B870-4C45-B730-AB57A9FBA830}" srcOrd="4" destOrd="0" presId="urn:microsoft.com/office/officeart/2005/8/layout/list1"/>
    <dgm:cxn modelId="{CD9586F0-B74F-4081-ADFB-B24552083842}" type="presParOf" srcId="{047E9B4E-B870-4C45-B730-AB57A9FBA830}" destId="{26C0C261-0DA5-4F1A-A586-9DCF83A4CCE2}" srcOrd="0" destOrd="0" presId="urn:microsoft.com/office/officeart/2005/8/layout/list1"/>
    <dgm:cxn modelId="{99AC430C-1D52-46DB-8123-7C071EAA9B4A}" type="presParOf" srcId="{047E9B4E-B870-4C45-B730-AB57A9FBA830}" destId="{5E48AEAA-25E1-4EEC-A908-47188D0D4371}" srcOrd="1" destOrd="0" presId="urn:microsoft.com/office/officeart/2005/8/layout/list1"/>
    <dgm:cxn modelId="{5616DADA-F528-41CF-96DD-3DCB5A04F116}" type="presParOf" srcId="{7E3C064C-855E-4186-83B7-65F0759BFB68}" destId="{1F039D10-9C58-4BEC-981B-08B1DE92D47C}" srcOrd="5" destOrd="0" presId="urn:microsoft.com/office/officeart/2005/8/layout/list1"/>
    <dgm:cxn modelId="{B520F3C6-908D-430A-87C1-354C19173E91}" type="presParOf" srcId="{7E3C064C-855E-4186-83B7-65F0759BFB68}" destId="{43E93114-4DA6-4873-AA2C-5065F906DE2A}" srcOrd="6" destOrd="0" presId="urn:microsoft.com/office/officeart/2005/8/layout/list1"/>
    <dgm:cxn modelId="{BE7811AF-5335-4E11-8761-A13F3A949B80}" type="presParOf" srcId="{7E3C064C-855E-4186-83B7-65F0759BFB68}" destId="{BF2D0F82-1E3B-4013-B5EC-A24AC09253EF}" srcOrd="7" destOrd="0" presId="urn:microsoft.com/office/officeart/2005/8/layout/list1"/>
    <dgm:cxn modelId="{E4553DF8-8389-47AD-B5C5-2BF9112EA687}" type="presParOf" srcId="{7E3C064C-855E-4186-83B7-65F0759BFB68}" destId="{24A16593-F8AB-46E2-8035-BC7488DB145F}" srcOrd="8" destOrd="0" presId="urn:microsoft.com/office/officeart/2005/8/layout/list1"/>
    <dgm:cxn modelId="{C09D7D42-4E1D-4FE0-BA01-FBCFFDB09FF7}" type="presParOf" srcId="{24A16593-F8AB-46E2-8035-BC7488DB145F}" destId="{8C540520-E175-4FB6-9990-6963960BE41C}" srcOrd="0" destOrd="0" presId="urn:microsoft.com/office/officeart/2005/8/layout/list1"/>
    <dgm:cxn modelId="{382D9F45-BF82-490C-A714-9DC769E6CD8F}" type="presParOf" srcId="{24A16593-F8AB-46E2-8035-BC7488DB145F}" destId="{F5D413E4-F9CA-48D5-BFB0-EEB4837A2BA9}" srcOrd="1" destOrd="0" presId="urn:microsoft.com/office/officeart/2005/8/layout/list1"/>
    <dgm:cxn modelId="{D8DCA9FD-3175-4C2F-8362-948DAC60FD5B}" type="presParOf" srcId="{7E3C064C-855E-4186-83B7-65F0759BFB68}" destId="{1A3EBA95-0082-4C9F-9823-328CBD323FA2}" srcOrd="9" destOrd="0" presId="urn:microsoft.com/office/officeart/2005/8/layout/list1"/>
    <dgm:cxn modelId="{9894A262-18C5-4783-BF0E-01065292AB0A}" type="presParOf" srcId="{7E3C064C-855E-4186-83B7-65F0759BFB68}" destId="{02FDB290-C6BD-431B-A37B-E4473BA3304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98297FC-424E-473E-8837-B0004B1CB21C}" type="doc">
      <dgm:prSet loTypeId="urn:microsoft.com/office/officeart/2005/8/layout/matrix1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6F9E4D-5ABE-47E9-9A0B-8A1AD8F9D6A7}">
      <dgm:prSet phldrT="[Текст]" custT="1"/>
      <dgm:spPr/>
      <dgm:t>
        <a:bodyPr/>
        <a:lstStyle/>
        <a:p>
          <a:r>
            <a:rPr lang="ru-RU" sz="1600" dirty="0" smtClean="0"/>
            <a:t>Территорию Аттики (область Греции, где впоследствии возникло Афинское государство) населяло четыре племени</a:t>
          </a:r>
          <a:endParaRPr lang="ru-RU" sz="1600" dirty="0"/>
        </a:p>
      </dgm:t>
    </dgm:pt>
    <dgm:pt modelId="{522CA3F3-EBA8-46CB-9FC5-6141A68924D2}" type="parTrans" cxnId="{60833649-D044-4A17-9BF6-0C6981A92A2F}">
      <dgm:prSet/>
      <dgm:spPr/>
      <dgm:t>
        <a:bodyPr/>
        <a:lstStyle/>
        <a:p>
          <a:endParaRPr lang="ru-RU"/>
        </a:p>
      </dgm:t>
    </dgm:pt>
    <dgm:pt modelId="{2914186A-7CE1-4465-9C8B-779939320445}" type="sibTrans" cxnId="{60833649-D044-4A17-9BF6-0C6981A92A2F}">
      <dgm:prSet/>
      <dgm:spPr/>
      <dgm:t>
        <a:bodyPr/>
        <a:lstStyle/>
        <a:p>
          <a:endParaRPr lang="ru-RU"/>
        </a:p>
      </dgm:t>
    </dgm:pt>
    <dgm:pt modelId="{336F3B41-7645-4C90-92C4-3DF62B91D030}">
      <dgm:prSet custT="1"/>
      <dgm:spPr/>
      <dgm:t>
        <a:bodyPr/>
        <a:lstStyle/>
        <a:p>
          <a:r>
            <a:rPr lang="ru-RU" sz="2400" dirty="0" smtClean="0"/>
            <a:t>ахейцы</a:t>
          </a:r>
        </a:p>
      </dgm:t>
    </dgm:pt>
    <dgm:pt modelId="{DC328AB1-2D6E-4284-8ECA-1F0E481C3986}" type="parTrans" cxnId="{7046B607-1E88-40CA-907B-99547192B241}">
      <dgm:prSet/>
      <dgm:spPr/>
      <dgm:t>
        <a:bodyPr/>
        <a:lstStyle/>
        <a:p>
          <a:endParaRPr lang="ru-RU"/>
        </a:p>
      </dgm:t>
    </dgm:pt>
    <dgm:pt modelId="{0833D7C8-042F-4CC3-9911-A53287E51F79}" type="sibTrans" cxnId="{7046B607-1E88-40CA-907B-99547192B241}">
      <dgm:prSet/>
      <dgm:spPr/>
      <dgm:t>
        <a:bodyPr/>
        <a:lstStyle/>
        <a:p>
          <a:endParaRPr lang="ru-RU"/>
        </a:p>
      </dgm:t>
    </dgm:pt>
    <dgm:pt modelId="{8A1A4D15-513E-4E31-ACB6-D6EC8F173880}">
      <dgm:prSet custT="1"/>
      <dgm:spPr/>
      <dgm:t>
        <a:bodyPr/>
        <a:lstStyle/>
        <a:p>
          <a:r>
            <a:rPr lang="ru-RU" sz="2400" dirty="0" smtClean="0"/>
            <a:t>дорийцы</a:t>
          </a:r>
        </a:p>
      </dgm:t>
    </dgm:pt>
    <dgm:pt modelId="{EE889355-1FF6-48E6-B4E6-D7C118672D81}" type="parTrans" cxnId="{45F888B6-DDD5-4821-A50D-BF803E0BB9A2}">
      <dgm:prSet/>
      <dgm:spPr/>
      <dgm:t>
        <a:bodyPr/>
        <a:lstStyle/>
        <a:p>
          <a:endParaRPr lang="ru-RU"/>
        </a:p>
      </dgm:t>
    </dgm:pt>
    <dgm:pt modelId="{1DADA329-8EF6-402A-9F62-99DD85030705}" type="sibTrans" cxnId="{45F888B6-DDD5-4821-A50D-BF803E0BB9A2}">
      <dgm:prSet/>
      <dgm:spPr/>
      <dgm:t>
        <a:bodyPr/>
        <a:lstStyle/>
        <a:p>
          <a:endParaRPr lang="ru-RU"/>
        </a:p>
      </dgm:t>
    </dgm:pt>
    <dgm:pt modelId="{0AEDBE29-95F2-4BB6-8FC2-991AD6785971}">
      <dgm:prSet custT="1"/>
      <dgm:spPr/>
      <dgm:t>
        <a:bodyPr/>
        <a:lstStyle/>
        <a:p>
          <a:r>
            <a:rPr lang="ru-RU" sz="2400" smtClean="0"/>
            <a:t>эолийцы</a:t>
          </a:r>
          <a:endParaRPr lang="ru-RU" sz="2400" dirty="0" smtClean="0"/>
        </a:p>
      </dgm:t>
    </dgm:pt>
    <dgm:pt modelId="{99CD2124-4957-4A02-99DD-2D7794AF4028}" type="parTrans" cxnId="{C4A40E1E-4420-47C2-8EBE-AF9AACE1E244}">
      <dgm:prSet/>
      <dgm:spPr/>
      <dgm:t>
        <a:bodyPr/>
        <a:lstStyle/>
        <a:p>
          <a:endParaRPr lang="ru-RU"/>
        </a:p>
      </dgm:t>
    </dgm:pt>
    <dgm:pt modelId="{07E2783D-D54A-4D8A-9E1A-6BBB6A913E9B}" type="sibTrans" cxnId="{C4A40E1E-4420-47C2-8EBE-AF9AACE1E244}">
      <dgm:prSet/>
      <dgm:spPr/>
      <dgm:t>
        <a:bodyPr/>
        <a:lstStyle/>
        <a:p>
          <a:endParaRPr lang="ru-RU"/>
        </a:p>
      </dgm:t>
    </dgm:pt>
    <dgm:pt modelId="{FD2BAB40-AC32-45F2-B762-82C5D68EECFE}">
      <dgm:prSet custT="1"/>
      <dgm:spPr/>
      <dgm:t>
        <a:bodyPr/>
        <a:lstStyle/>
        <a:p>
          <a:r>
            <a:rPr lang="ru-RU" sz="2400" dirty="0" err="1" smtClean="0"/>
            <a:t>эонийцы</a:t>
          </a:r>
          <a:endParaRPr lang="ru-RU" sz="2400" dirty="0" smtClean="0"/>
        </a:p>
      </dgm:t>
    </dgm:pt>
    <dgm:pt modelId="{82D21547-2E37-4DFD-955D-9C8FA6304CE1}" type="parTrans" cxnId="{F412A02D-D276-4452-A799-66F807535DE8}">
      <dgm:prSet/>
      <dgm:spPr/>
      <dgm:t>
        <a:bodyPr/>
        <a:lstStyle/>
        <a:p>
          <a:endParaRPr lang="ru-RU"/>
        </a:p>
      </dgm:t>
    </dgm:pt>
    <dgm:pt modelId="{B70CC919-D9CC-44FC-9D85-25141921D790}" type="sibTrans" cxnId="{F412A02D-D276-4452-A799-66F807535DE8}">
      <dgm:prSet/>
      <dgm:spPr/>
      <dgm:t>
        <a:bodyPr/>
        <a:lstStyle/>
        <a:p>
          <a:endParaRPr lang="ru-RU"/>
        </a:p>
      </dgm:t>
    </dgm:pt>
    <dgm:pt modelId="{8EB9FEC7-5AEA-4EF0-9443-FDE5D314EAF3}" type="pres">
      <dgm:prSet presAssocID="{F98297FC-424E-473E-8837-B0004B1CB21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61A6A9-2002-4A15-8E0A-EF14814795F8}" type="pres">
      <dgm:prSet presAssocID="{F98297FC-424E-473E-8837-B0004B1CB21C}" presName="matrix" presStyleCnt="0"/>
      <dgm:spPr/>
      <dgm:t>
        <a:bodyPr/>
        <a:lstStyle/>
        <a:p>
          <a:endParaRPr lang="ru-RU"/>
        </a:p>
      </dgm:t>
    </dgm:pt>
    <dgm:pt modelId="{A6F9D72E-02DF-4F5F-9433-3D84646D0314}" type="pres">
      <dgm:prSet presAssocID="{F98297FC-424E-473E-8837-B0004B1CB21C}" presName="tile1" presStyleLbl="node1" presStyleIdx="0" presStyleCnt="4"/>
      <dgm:spPr/>
      <dgm:t>
        <a:bodyPr/>
        <a:lstStyle/>
        <a:p>
          <a:endParaRPr lang="ru-RU"/>
        </a:p>
      </dgm:t>
    </dgm:pt>
    <dgm:pt modelId="{D4D15111-ABF5-4C64-86F5-FAEA8EFCFB98}" type="pres">
      <dgm:prSet presAssocID="{F98297FC-424E-473E-8837-B0004B1CB21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3FD94-5394-4E68-8BC5-4BC491E45784}" type="pres">
      <dgm:prSet presAssocID="{F98297FC-424E-473E-8837-B0004B1CB21C}" presName="tile2" presStyleLbl="node1" presStyleIdx="1" presStyleCnt="4"/>
      <dgm:spPr/>
      <dgm:t>
        <a:bodyPr/>
        <a:lstStyle/>
        <a:p>
          <a:endParaRPr lang="ru-RU"/>
        </a:p>
      </dgm:t>
    </dgm:pt>
    <dgm:pt modelId="{58F953EE-7216-4EF4-9912-81B560BF1394}" type="pres">
      <dgm:prSet presAssocID="{F98297FC-424E-473E-8837-B0004B1CB21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92BD42-09E2-4783-A18C-30EB12CEC245}" type="pres">
      <dgm:prSet presAssocID="{F98297FC-424E-473E-8837-B0004B1CB21C}" presName="tile3" presStyleLbl="node1" presStyleIdx="2" presStyleCnt="4"/>
      <dgm:spPr/>
      <dgm:t>
        <a:bodyPr/>
        <a:lstStyle/>
        <a:p>
          <a:endParaRPr lang="ru-RU"/>
        </a:p>
      </dgm:t>
    </dgm:pt>
    <dgm:pt modelId="{86BD9263-3959-4124-ABC7-E050B6E080F2}" type="pres">
      <dgm:prSet presAssocID="{F98297FC-424E-473E-8837-B0004B1CB21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A72E07-1648-4E66-8430-15CE27A72748}" type="pres">
      <dgm:prSet presAssocID="{F98297FC-424E-473E-8837-B0004B1CB21C}" presName="tile4" presStyleLbl="node1" presStyleIdx="3" presStyleCnt="4"/>
      <dgm:spPr/>
      <dgm:t>
        <a:bodyPr/>
        <a:lstStyle/>
        <a:p>
          <a:endParaRPr lang="ru-RU"/>
        </a:p>
      </dgm:t>
    </dgm:pt>
    <dgm:pt modelId="{94197FCF-4AB0-4DA4-9BDE-58F45A5B5A18}" type="pres">
      <dgm:prSet presAssocID="{F98297FC-424E-473E-8837-B0004B1CB21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FA3433-7051-4BA7-8290-69C5115433AA}" type="pres">
      <dgm:prSet presAssocID="{F98297FC-424E-473E-8837-B0004B1CB21C}" presName="centerTile" presStyleLbl="fgShp" presStyleIdx="0" presStyleCnt="1" custScaleX="271028" custScaleY="15652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EC15DC2F-1A45-48BA-BF5D-2FA15BFA4334}" type="presOf" srcId="{336F3B41-7645-4C90-92C4-3DF62B91D030}" destId="{A6F9D72E-02DF-4F5F-9433-3D84646D0314}" srcOrd="0" destOrd="0" presId="urn:microsoft.com/office/officeart/2005/8/layout/matrix1"/>
    <dgm:cxn modelId="{214C7AC9-9755-444E-87E7-5EF152DB31B7}" type="presOf" srcId="{FC6F9E4D-5ABE-47E9-9A0B-8A1AD8F9D6A7}" destId="{E0FA3433-7051-4BA7-8290-69C5115433AA}" srcOrd="0" destOrd="0" presId="urn:microsoft.com/office/officeart/2005/8/layout/matrix1"/>
    <dgm:cxn modelId="{60833649-D044-4A17-9BF6-0C6981A92A2F}" srcId="{F98297FC-424E-473E-8837-B0004B1CB21C}" destId="{FC6F9E4D-5ABE-47E9-9A0B-8A1AD8F9D6A7}" srcOrd="0" destOrd="0" parTransId="{522CA3F3-EBA8-46CB-9FC5-6141A68924D2}" sibTransId="{2914186A-7CE1-4465-9C8B-779939320445}"/>
    <dgm:cxn modelId="{C243C56B-D763-4C84-BC65-518691AB9B31}" type="presOf" srcId="{8A1A4D15-513E-4E31-ACB6-D6EC8F173880}" destId="{F6C3FD94-5394-4E68-8BC5-4BC491E45784}" srcOrd="0" destOrd="0" presId="urn:microsoft.com/office/officeart/2005/8/layout/matrix1"/>
    <dgm:cxn modelId="{F412A02D-D276-4452-A799-66F807535DE8}" srcId="{FC6F9E4D-5ABE-47E9-9A0B-8A1AD8F9D6A7}" destId="{FD2BAB40-AC32-45F2-B762-82C5D68EECFE}" srcOrd="3" destOrd="0" parTransId="{82D21547-2E37-4DFD-955D-9C8FA6304CE1}" sibTransId="{B70CC919-D9CC-44FC-9D85-25141921D790}"/>
    <dgm:cxn modelId="{C4A40E1E-4420-47C2-8EBE-AF9AACE1E244}" srcId="{FC6F9E4D-5ABE-47E9-9A0B-8A1AD8F9D6A7}" destId="{0AEDBE29-95F2-4BB6-8FC2-991AD6785971}" srcOrd="2" destOrd="0" parTransId="{99CD2124-4957-4A02-99DD-2D7794AF4028}" sibTransId="{07E2783D-D54A-4D8A-9E1A-6BBB6A913E9B}"/>
    <dgm:cxn modelId="{D2B9DD82-D6F3-4D33-841F-6887C8C9818B}" type="presOf" srcId="{0AEDBE29-95F2-4BB6-8FC2-991AD6785971}" destId="{86BD9263-3959-4124-ABC7-E050B6E080F2}" srcOrd="1" destOrd="0" presId="urn:microsoft.com/office/officeart/2005/8/layout/matrix1"/>
    <dgm:cxn modelId="{D8E5D0FF-4ADD-4BD8-BC68-D746E122FEF9}" type="presOf" srcId="{336F3B41-7645-4C90-92C4-3DF62B91D030}" destId="{D4D15111-ABF5-4C64-86F5-FAEA8EFCFB98}" srcOrd="1" destOrd="0" presId="urn:microsoft.com/office/officeart/2005/8/layout/matrix1"/>
    <dgm:cxn modelId="{816AE91C-C059-4EA1-AE01-F6C5D4625B87}" type="presOf" srcId="{FD2BAB40-AC32-45F2-B762-82C5D68EECFE}" destId="{09A72E07-1648-4E66-8430-15CE27A72748}" srcOrd="0" destOrd="0" presId="urn:microsoft.com/office/officeart/2005/8/layout/matrix1"/>
    <dgm:cxn modelId="{F9485852-F93D-43B3-9A0C-3BA2B908FC5A}" type="presOf" srcId="{0AEDBE29-95F2-4BB6-8FC2-991AD6785971}" destId="{7792BD42-09E2-4783-A18C-30EB12CEC245}" srcOrd="0" destOrd="0" presId="urn:microsoft.com/office/officeart/2005/8/layout/matrix1"/>
    <dgm:cxn modelId="{3B2650FE-BE4A-405A-9F28-63C56E3590DF}" type="presOf" srcId="{F98297FC-424E-473E-8837-B0004B1CB21C}" destId="{8EB9FEC7-5AEA-4EF0-9443-FDE5D314EAF3}" srcOrd="0" destOrd="0" presId="urn:microsoft.com/office/officeart/2005/8/layout/matrix1"/>
    <dgm:cxn modelId="{45F888B6-DDD5-4821-A50D-BF803E0BB9A2}" srcId="{FC6F9E4D-5ABE-47E9-9A0B-8A1AD8F9D6A7}" destId="{8A1A4D15-513E-4E31-ACB6-D6EC8F173880}" srcOrd="1" destOrd="0" parTransId="{EE889355-1FF6-48E6-B4E6-D7C118672D81}" sibTransId="{1DADA329-8EF6-402A-9F62-99DD85030705}"/>
    <dgm:cxn modelId="{73DDC95D-EBF4-40A2-AD2C-103BB8899769}" type="presOf" srcId="{FD2BAB40-AC32-45F2-B762-82C5D68EECFE}" destId="{94197FCF-4AB0-4DA4-9BDE-58F45A5B5A18}" srcOrd="1" destOrd="0" presId="urn:microsoft.com/office/officeart/2005/8/layout/matrix1"/>
    <dgm:cxn modelId="{30C66991-8284-4342-8BB9-2916810CEFFE}" type="presOf" srcId="{8A1A4D15-513E-4E31-ACB6-D6EC8F173880}" destId="{58F953EE-7216-4EF4-9912-81B560BF1394}" srcOrd="1" destOrd="0" presId="urn:microsoft.com/office/officeart/2005/8/layout/matrix1"/>
    <dgm:cxn modelId="{7046B607-1E88-40CA-907B-99547192B241}" srcId="{FC6F9E4D-5ABE-47E9-9A0B-8A1AD8F9D6A7}" destId="{336F3B41-7645-4C90-92C4-3DF62B91D030}" srcOrd="0" destOrd="0" parTransId="{DC328AB1-2D6E-4284-8ECA-1F0E481C3986}" sibTransId="{0833D7C8-042F-4CC3-9911-A53287E51F79}"/>
    <dgm:cxn modelId="{F98CBCE9-7F9E-485C-92B0-7614E70CBD6D}" type="presParOf" srcId="{8EB9FEC7-5AEA-4EF0-9443-FDE5D314EAF3}" destId="{C161A6A9-2002-4A15-8E0A-EF14814795F8}" srcOrd="0" destOrd="0" presId="urn:microsoft.com/office/officeart/2005/8/layout/matrix1"/>
    <dgm:cxn modelId="{09BF513B-2099-4F2C-9C9F-18764714C4C6}" type="presParOf" srcId="{C161A6A9-2002-4A15-8E0A-EF14814795F8}" destId="{A6F9D72E-02DF-4F5F-9433-3D84646D0314}" srcOrd="0" destOrd="0" presId="urn:microsoft.com/office/officeart/2005/8/layout/matrix1"/>
    <dgm:cxn modelId="{E957A1D5-08E9-4E9C-89D1-891DDA4A49D0}" type="presParOf" srcId="{C161A6A9-2002-4A15-8E0A-EF14814795F8}" destId="{D4D15111-ABF5-4C64-86F5-FAEA8EFCFB98}" srcOrd="1" destOrd="0" presId="urn:microsoft.com/office/officeart/2005/8/layout/matrix1"/>
    <dgm:cxn modelId="{CEF3116E-EDC6-4408-A86C-1B6F17D19B1F}" type="presParOf" srcId="{C161A6A9-2002-4A15-8E0A-EF14814795F8}" destId="{F6C3FD94-5394-4E68-8BC5-4BC491E45784}" srcOrd="2" destOrd="0" presId="urn:microsoft.com/office/officeart/2005/8/layout/matrix1"/>
    <dgm:cxn modelId="{B5228B8F-B0A8-40E6-9B8F-B5D9724AB6EC}" type="presParOf" srcId="{C161A6A9-2002-4A15-8E0A-EF14814795F8}" destId="{58F953EE-7216-4EF4-9912-81B560BF1394}" srcOrd="3" destOrd="0" presId="urn:microsoft.com/office/officeart/2005/8/layout/matrix1"/>
    <dgm:cxn modelId="{24DE1F8B-790D-4BF3-9432-663A0F837D8C}" type="presParOf" srcId="{C161A6A9-2002-4A15-8E0A-EF14814795F8}" destId="{7792BD42-09E2-4783-A18C-30EB12CEC245}" srcOrd="4" destOrd="0" presId="urn:microsoft.com/office/officeart/2005/8/layout/matrix1"/>
    <dgm:cxn modelId="{B9869525-D59E-4439-B75D-58490CC1A6E7}" type="presParOf" srcId="{C161A6A9-2002-4A15-8E0A-EF14814795F8}" destId="{86BD9263-3959-4124-ABC7-E050B6E080F2}" srcOrd="5" destOrd="0" presId="urn:microsoft.com/office/officeart/2005/8/layout/matrix1"/>
    <dgm:cxn modelId="{AFA273EB-CE55-4F42-A882-D92B5982E1A7}" type="presParOf" srcId="{C161A6A9-2002-4A15-8E0A-EF14814795F8}" destId="{09A72E07-1648-4E66-8430-15CE27A72748}" srcOrd="6" destOrd="0" presId="urn:microsoft.com/office/officeart/2005/8/layout/matrix1"/>
    <dgm:cxn modelId="{388C289D-35B1-444E-96CB-22B773E0C1D9}" type="presParOf" srcId="{C161A6A9-2002-4A15-8E0A-EF14814795F8}" destId="{94197FCF-4AB0-4DA4-9BDE-58F45A5B5A18}" srcOrd="7" destOrd="0" presId="urn:microsoft.com/office/officeart/2005/8/layout/matrix1"/>
    <dgm:cxn modelId="{68777E77-699B-4E05-8791-644C90A0BEC9}" type="presParOf" srcId="{8EB9FEC7-5AEA-4EF0-9443-FDE5D314EAF3}" destId="{E0FA3433-7051-4BA7-8290-69C5115433A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9A87FCB-4C6D-47DF-85C9-FEB05E411FBC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360DA9-46D1-4895-9664-E6E23EADC66C}">
      <dgm:prSet/>
      <dgm:spPr/>
      <dgm:t>
        <a:bodyPr/>
        <a:lstStyle/>
        <a:p>
          <a:pPr rtl="0"/>
          <a:r>
            <a:rPr lang="ru-RU" dirty="0" smtClean="0"/>
            <a:t>К VI в. до н.э. в Афинах складывается крайне сложная обстановка. Развитие товарно-денежных отношений приводит к социальному расслоению </a:t>
          </a:r>
          <a:endParaRPr lang="ru-RU" dirty="0"/>
        </a:p>
      </dgm:t>
    </dgm:pt>
    <dgm:pt modelId="{1A67BF34-7F21-4BCC-9EDD-49C07BBA8404}" type="parTrans" cxnId="{A6799019-E9D5-4154-8C38-52AD90FA4DAA}">
      <dgm:prSet/>
      <dgm:spPr/>
      <dgm:t>
        <a:bodyPr/>
        <a:lstStyle/>
        <a:p>
          <a:endParaRPr lang="ru-RU"/>
        </a:p>
      </dgm:t>
    </dgm:pt>
    <dgm:pt modelId="{C23AABC9-F2A2-4E26-BAF7-0B9C549792DA}" type="sibTrans" cxnId="{A6799019-E9D5-4154-8C38-52AD90FA4DAA}">
      <dgm:prSet/>
      <dgm:spPr/>
      <dgm:t>
        <a:bodyPr/>
        <a:lstStyle/>
        <a:p>
          <a:endParaRPr lang="ru-RU"/>
        </a:p>
      </dgm:t>
    </dgm:pt>
    <dgm:pt modelId="{695633DC-62E2-4226-998B-0C90C3A8924E}">
      <dgm:prSet/>
      <dgm:spPr/>
      <dgm:t>
        <a:bodyPr/>
        <a:lstStyle/>
        <a:p>
          <a:pPr rtl="0"/>
          <a:r>
            <a:rPr lang="ru-RU" dirty="0" smtClean="0"/>
            <a:t>В 594 г. до н.э. были проведены реформы архонта Солона. Цель — смягчить противоречия. Реформы Солона явились важным этапом в образовании государства, политической революцией </a:t>
          </a:r>
          <a:endParaRPr lang="ru-RU" dirty="0"/>
        </a:p>
      </dgm:t>
    </dgm:pt>
    <dgm:pt modelId="{7D7FFB1F-8A8A-4E45-BC3A-7A1ADD61F6A3}" type="parTrans" cxnId="{C417C2F0-54AB-40B6-AB23-669A77F626F9}">
      <dgm:prSet/>
      <dgm:spPr/>
      <dgm:t>
        <a:bodyPr/>
        <a:lstStyle/>
        <a:p>
          <a:endParaRPr lang="ru-RU"/>
        </a:p>
      </dgm:t>
    </dgm:pt>
    <dgm:pt modelId="{155A6039-07CF-4FB9-BC73-577F769BD802}" type="sibTrans" cxnId="{C417C2F0-54AB-40B6-AB23-669A77F626F9}">
      <dgm:prSet/>
      <dgm:spPr/>
      <dgm:t>
        <a:bodyPr/>
        <a:lstStyle/>
        <a:p>
          <a:endParaRPr lang="ru-RU"/>
        </a:p>
      </dgm:t>
    </dgm:pt>
    <dgm:pt modelId="{AC1C4ADE-A6FC-494E-82D7-ABE6B8AE2A69}">
      <dgm:prSet/>
      <dgm:spPr/>
      <dgm:t>
        <a:bodyPr/>
        <a:lstStyle/>
        <a:p>
          <a:pPr rtl="0"/>
          <a:r>
            <a:rPr lang="ru-RU" dirty="0" smtClean="0"/>
            <a:t>Солон провел </a:t>
          </a:r>
          <a:r>
            <a:rPr lang="ru-RU" i="1" dirty="0" err="1" smtClean="0"/>
            <a:t>сисахфию</a:t>
          </a:r>
          <a:r>
            <a:rPr lang="ru-RU" i="1" dirty="0" smtClean="0"/>
            <a:t> </a:t>
          </a:r>
          <a:r>
            <a:rPr lang="ru-RU" dirty="0" smtClean="0"/>
            <a:t>(</a:t>
          </a:r>
          <a:r>
            <a:rPr lang="ru-RU" dirty="0" err="1" smtClean="0"/>
            <a:t>стряхивание</a:t>
          </a:r>
          <a:r>
            <a:rPr lang="ru-RU" dirty="0" smtClean="0"/>
            <a:t> бремени)  — долговую реформу, т.е. отменил долговое рабство</a:t>
          </a:r>
          <a:endParaRPr lang="ru-RU" dirty="0"/>
        </a:p>
      </dgm:t>
    </dgm:pt>
    <dgm:pt modelId="{4211AB9C-D841-4D99-9CD9-2509C3F818EF}" type="parTrans" cxnId="{F53922F6-9F68-40BF-B705-0752A8285724}">
      <dgm:prSet/>
      <dgm:spPr/>
      <dgm:t>
        <a:bodyPr/>
        <a:lstStyle/>
        <a:p>
          <a:endParaRPr lang="ru-RU"/>
        </a:p>
      </dgm:t>
    </dgm:pt>
    <dgm:pt modelId="{970A5EEF-0F53-49D1-B710-3B49399E7B39}" type="sibTrans" cxnId="{F53922F6-9F68-40BF-B705-0752A8285724}">
      <dgm:prSet/>
      <dgm:spPr/>
      <dgm:t>
        <a:bodyPr/>
        <a:lstStyle/>
        <a:p>
          <a:endParaRPr lang="ru-RU"/>
        </a:p>
      </dgm:t>
    </dgm:pt>
    <dgm:pt modelId="{9A3BA39C-0C4C-46AC-94D0-7D301737F4C1}" type="pres">
      <dgm:prSet presAssocID="{F9A87FCB-4C6D-47DF-85C9-FEB05E411FB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4868FD-6EDF-43AA-B54B-CD8C7D302FB6}" type="pres">
      <dgm:prSet presAssocID="{09360DA9-46D1-4895-9664-E6E23EADC66C}" presName="parentText" presStyleLbl="node1" presStyleIdx="0" presStyleCnt="3" custScaleY="90909" custLinFactNeighborX="1429" custLinFactNeighborY="832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4AE181-0C85-4965-9579-EFCF46C20093}" type="pres">
      <dgm:prSet presAssocID="{C23AABC9-F2A2-4E26-BAF7-0B9C549792DA}" presName="spacer" presStyleCnt="0"/>
      <dgm:spPr/>
      <dgm:t>
        <a:bodyPr/>
        <a:lstStyle/>
        <a:p>
          <a:endParaRPr lang="ru-RU"/>
        </a:p>
      </dgm:t>
    </dgm:pt>
    <dgm:pt modelId="{76E441D4-8D70-43EA-B8D0-81AD6A582131}" type="pres">
      <dgm:prSet presAssocID="{695633DC-62E2-4226-998B-0C90C3A8924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0730BF-1D7A-42F2-B539-45D82EB7C7C8}" type="pres">
      <dgm:prSet presAssocID="{155A6039-07CF-4FB9-BC73-577F769BD802}" presName="spacer" presStyleCnt="0"/>
      <dgm:spPr/>
      <dgm:t>
        <a:bodyPr/>
        <a:lstStyle/>
        <a:p>
          <a:endParaRPr lang="ru-RU"/>
        </a:p>
      </dgm:t>
    </dgm:pt>
    <dgm:pt modelId="{EDF5FEC8-D5CC-4584-8461-75834BC7F611}" type="pres">
      <dgm:prSet presAssocID="{AC1C4ADE-A6FC-494E-82D7-ABE6B8AE2A6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E90590-1105-4B05-A0AC-183DA74C9684}" type="presOf" srcId="{695633DC-62E2-4226-998B-0C90C3A8924E}" destId="{76E441D4-8D70-43EA-B8D0-81AD6A582131}" srcOrd="0" destOrd="0" presId="urn:microsoft.com/office/officeart/2005/8/layout/vList2"/>
    <dgm:cxn modelId="{F53922F6-9F68-40BF-B705-0752A8285724}" srcId="{F9A87FCB-4C6D-47DF-85C9-FEB05E411FBC}" destId="{AC1C4ADE-A6FC-494E-82D7-ABE6B8AE2A69}" srcOrd="2" destOrd="0" parTransId="{4211AB9C-D841-4D99-9CD9-2509C3F818EF}" sibTransId="{970A5EEF-0F53-49D1-B710-3B49399E7B39}"/>
    <dgm:cxn modelId="{A6799019-E9D5-4154-8C38-52AD90FA4DAA}" srcId="{F9A87FCB-4C6D-47DF-85C9-FEB05E411FBC}" destId="{09360DA9-46D1-4895-9664-E6E23EADC66C}" srcOrd="0" destOrd="0" parTransId="{1A67BF34-7F21-4BCC-9EDD-49C07BBA8404}" sibTransId="{C23AABC9-F2A2-4E26-BAF7-0B9C549792DA}"/>
    <dgm:cxn modelId="{01BF5533-D82F-402F-B82A-AD6C01C6BBB8}" type="presOf" srcId="{09360DA9-46D1-4895-9664-E6E23EADC66C}" destId="{F84868FD-6EDF-43AA-B54B-CD8C7D302FB6}" srcOrd="0" destOrd="0" presId="urn:microsoft.com/office/officeart/2005/8/layout/vList2"/>
    <dgm:cxn modelId="{1E40DD4C-26A9-4396-B174-EEEC4532F4A8}" type="presOf" srcId="{AC1C4ADE-A6FC-494E-82D7-ABE6B8AE2A69}" destId="{EDF5FEC8-D5CC-4584-8461-75834BC7F611}" srcOrd="0" destOrd="0" presId="urn:microsoft.com/office/officeart/2005/8/layout/vList2"/>
    <dgm:cxn modelId="{051280CF-DE66-4736-841D-24F229D86DFD}" type="presOf" srcId="{F9A87FCB-4C6D-47DF-85C9-FEB05E411FBC}" destId="{9A3BA39C-0C4C-46AC-94D0-7D301737F4C1}" srcOrd="0" destOrd="0" presId="urn:microsoft.com/office/officeart/2005/8/layout/vList2"/>
    <dgm:cxn modelId="{C417C2F0-54AB-40B6-AB23-669A77F626F9}" srcId="{F9A87FCB-4C6D-47DF-85C9-FEB05E411FBC}" destId="{695633DC-62E2-4226-998B-0C90C3A8924E}" srcOrd="1" destOrd="0" parTransId="{7D7FFB1F-8A8A-4E45-BC3A-7A1ADD61F6A3}" sibTransId="{155A6039-07CF-4FB9-BC73-577F769BD802}"/>
    <dgm:cxn modelId="{33D041DA-2622-49F2-9AED-728424C81A4D}" type="presParOf" srcId="{9A3BA39C-0C4C-46AC-94D0-7D301737F4C1}" destId="{F84868FD-6EDF-43AA-B54B-CD8C7D302FB6}" srcOrd="0" destOrd="0" presId="urn:microsoft.com/office/officeart/2005/8/layout/vList2"/>
    <dgm:cxn modelId="{551B583E-2E4F-440A-A1AD-C065B712FC3B}" type="presParOf" srcId="{9A3BA39C-0C4C-46AC-94D0-7D301737F4C1}" destId="{894AE181-0C85-4965-9579-EFCF46C20093}" srcOrd="1" destOrd="0" presId="urn:microsoft.com/office/officeart/2005/8/layout/vList2"/>
    <dgm:cxn modelId="{057C1083-55D1-4B90-A9F0-DDFEE419ACA8}" type="presParOf" srcId="{9A3BA39C-0C4C-46AC-94D0-7D301737F4C1}" destId="{76E441D4-8D70-43EA-B8D0-81AD6A582131}" srcOrd="2" destOrd="0" presId="urn:microsoft.com/office/officeart/2005/8/layout/vList2"/>
    <dgm:cxn modelId="{40D20F0C-6C26-41A0-B059-10982951CD4D}" type="presParOf" srcId="{9A3BA39C-0C4C-46AC-94D0-7D301737F4C1}" destId="{B10730BF-1D7A-42F2-B539-45D82EB7C7C8}" srcOrd="3" destOrd="0" presId="urn:microsoft.com/office/officeart/2005/8/layout/vList2"/>
    <dgm:cxn modelId="{90C7593E-64BA-4FE4-A304-723D3A3F8653}" type="presParOf" srcId="{9A3BA39C-0C4C-46AC-94D0-7D301737F4C1}" destId="{EDF5FEC8-D5CC-4584-8461-75834BC7F61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E436A27-A5BE-469C-ABD8-6F32931538B9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4331B1-2AA7-480C-A708-9A7F978509B7}">
      <dgm:prSet custT="1"/>
      <dgm:spPr/>
      <dgm:t>
        <a:bodyPr/>
        <a:lstStyle/>
        <a:p>
          <a:pPr rtl="0"/>
          <a:r>
            <a:rPr lang="ru-RU" sz="1400" smtClean="0"/>
            <a:t>1 разряд</a:t>
          </a:r>
          <a:endParaRPr lang="ru-RU" sz="1400" dirty="0"/>
        </a:p>
      </dgm:t>
    </dgm:pt>
    <dgm:pt modelId="{14DB9E9C-D221-45E2-8DEB-CA3D13392C55}" type="parTrans" cxnId="{2CF5C2BA-35BF-4397-A416-55DC60F077B4}">
      <dgm:prSet/>
      <dgm:spPr/>
      <dgm:t>
        <a:bodyPr/>
        <a:lstStyle/>
        <a:p>
          <a:endParaRPr lang="ru-RU"/>
        </a:p>
      </dgm:t>
    </dgm:pt>
    <dgm:pt modelId="{3997A570-478D-4E16-8BAC-A3DB2F911865}" type="sibTrans" cxnId="{2CF5C2BA-35BF-4397-A416-55DC60F077B4}">
      <dgm:prSet/>
      <dgm:spPr/>
      <dgm:t>
        <a:bodyPr/>
        <a:lstStyle/>
        <a:p>
          <a:endParaRPr lang="ru-RU"/>
        </a:p>
      </dgm:t>
    </dgm:pt>
    <dgm:pt modelId="{DA6675BA-FFBF-4CF9-AEB6-A7822C22176E}">
      <dgm:prSet/>
      <dgm:spPr/>
      <dgm:t>
        <a:bodyPr/>
        <a:lstStyle/>
        <a:p>
          <a:pPr rtl="0"/>
          <a:r>
            <a:rPr lang="ru-RU" dirty="0" smtClean="0"/>
            <a:t>могли избираться архонты и ареопаг</a:t>
          </a:r>
          <a:endParaRPr lang="ru-RU" dirty="0"/>
        </a:p>
      </dgm:t>
    </dgm:pt>
    <dgm:pt modelId="{978CF3AE-95CA-45D1-80E6-7D8740E69F9A}" type="parTrans" cxnId="{4DACEE7C-7DD3-4A7A-80C2-38A10BE23EFF}">
      <dgm:prSet/>
      <dgm:spPr/>
      <dgm:t>
        <a:bodyPr/>
        <a:lstStyle/>
        <a:p>
          <a:endParaRPr lang="ru-RU"/>
        </a:p>
      </dgm:t>
    </dgm:pt>
    <dgm:pt modelId="{1C0135D5-E77E-43A8-986F-7F5E385E5B76}" type="sibTrans" cxnId="{4DACEE7C-7DD3-4A7A-80C2-38A10BE23EFF}">
      <dgm:prSet/>
      <dgm:spPr/>
      <dgm:t>
        <a:bodyPr/>
        <a:lstStyle/>
        <a:p>
          <a:endParaRPr lang="ru-RU"/>
        </a:p>
      </dgm:t>
    </dgm:pt>
    <dgm:pt modelId="{BCCC8D85-4FAF-4EF4-854A-532964CA8981}">
      <dgm:prSet custT="1"/>
      <dgm:spPr/>
      <dgm:t>
        <a:bodyPr/>
        <a:lstStyle/>
        <a:p>
          <a:pPr rtl="0"/>
          <a:r>
            <a:rPr lang="ru-RU" sz="1400" dirty="0" smtClean="0"/>
            <a:t>1—3 разряды</a:t>
          </a:r>
          <a:endParaRPr lang="ru-RU" sz="1400" dirty="0"/>
        </a:p>
      </dgm:t>
    </dgm:pt>
    <dgm:pt modelId="{2910D91F-BC69-4B75-AF36-A48BDE179D8D}" type="parTrans" cxnId="{ED4AD9D9-E2F6-4F0B-92C1-0CB8547FC7E7}">
      <dgm:prSet/>
      <dgm:spPr/>
      <dgm:t>
        <a:bodyPr/>
        <a:lstStyle/>
        <a:p>
          <a:endParaRPr lang="ru-RU"/>
        </a:p>
      </dgm:t>
    </dgm:pt>
    <dgm:pt modelId="{2219F56A-B1FA-44FA-B8AF-CA541F8ED164}" type="sibTrans" cxnId="{ED4AD9D9-E2F6-4F0B-92C1-0CB8547FC7E7}">
      <dgm:prSet/>
      <dgm:spPr/>
      <dgm:t>
        <a:bodyPr/>
        <a:lstStyle/>
        <a:p>
          <a:endParaRPr lang="ru-RU"/>
        </a:p>
      </dgm:t>
    </dgm:pt>
    <dgm:pt modelId="{8C23A4A0-86BE-4DD9-AC9C-D2DD17D81AAD}">
      <dgm:prSet/>
      <dgm:spPr/>
      <dgm:t>
        <a:bodyPr/>
        <a:lstStyle/>
        <a:p>
          <a:pPr rtl="0"/>
          <a:r>
            <a:rPr lang="ru-RU" dirty="0" smtClean="0"/>
            <a:t>могли занимать другие общественные должности</a:t>
          </a:r>
          <a:endParaRPr lang="ru-RU" dirty="0"/>
        </a:p>
      </dgm:t>
    </dgm:pt>
    <dgm:pt modelId="{F2E967D8-683C-4FE2-9526-D088B6E3F19D}" type="parTrans" cxnId="{2AB63D38-B7F1-4582-BD44-66F1740D109E}">
      <dgm:prSet/>
      <dgm:spPr/>
      <dgm:t>
        <a:bodyPr/>
        <a:lstStyle/>
        <a:p>
          <a:endParaRPr lang="ru-RU"/>
        </a:p>
      </dgm:t>
    </dgm:pt>
    <dgm:pt modelId="{BB1A17BC-191D-4817-8BE5-2183B0563FCA}" type="sibTrans" cxnId="{2AB63D38-B7F1-4582-BD44-66F1740D109E}">
      <dgm:prSet/>
      <dgm:spPr/>
      <dgm:t>
        <a:bodyPr/>
        <a:lstStyle/>
        <a:p>
          <a:endParaRPr lang="ru-RU"/>
        </a:p>
      </dgm:t>
    </dgm:pt>
    <dgm:pt modelId="{D0BF1822-4845-4C06-9A2A-E4C129798C30}">
      <dgm:prSet custT="1"/>
      <dgm:spPr/>
      <dgm:t>
        <a:bodyPr/>
        <a:lstStyle/>
        <a:p>
          <a:pPr rtl="0"/>
          <a:r>
            <a:rPr lang="ru-RU" sz="1400" dirty="0" smtClean="0"/>
            <a:t>4 разряд </a:t>
          </a:r>
          <a:endParaRPr lang="ru-RU" sz="1400" dirty="0"/>
        </a:p>
      </dgm:t>
    </dgm:pt>
    <dgm:pt modelId="{EBE5D94E-5E50-4FE3-8634-AFBB4B70B55D}" type="parTrans" cxnId="{9F3E88A2-3B8E-4B85-ABAE-CAEF65127E00}">
      <dgm:prSet/>
      <dgm:spPr/>
      <dgm:t>
        <a:bodyPr/>
        <a:lstStyle/>
        <a:p>
          <a:endParaRPr lang="ru-RU"/>
        </a:p>
      </dgm:t>
    </dgm:pt>
    <dgm:pt modelId="{8919E310-1E07-4745-A0EC-F673E4CA4E43}" type="sibTrans" cxnId="{9F3E88A2-3B8E-4B85-ABAE-CAEF65127E00}">
      <dgm:prSet/>
      <dgm:spPr/>
      <dgm:t>
        <a:bodyPr/>
        <a:lstStyle/>
        <a:p>
          <a:endParaRPr lang="ru-RU"/>
        </a:p>
      </dgm:t>
    </dgm:pt>
    <dgm:pt modelId="{D69D5EF4-0010-408E-B8CA-3E9A41BE88BB}">
      <dgm:prSet/>
      <dgm:spPr/>
      <dgm:t>
        <a:bodyPr/>
        <a:lstStyle/>
        <a:p>
          <a:pPr rtl="0"/>
          <a:r>
            <a:rPr lang="ru-RU" dirty="0" smtClean="0"/>
            <a:t>могли участвовать в заседаниях народного собрания</a:t>
          </a:r>
          <a:endParaRPr lang="ru-RU" dirty="0"/>
        </a:p>
      </dgm:t>
    </dgm:pt>
    <dgm:pt modelId="{6748BE1E-C8F8-481D-A8D0-78629B14C44D}" type="parTrans" cxnId="{9A48FBE2-27FC-49E4-851A-45B6E4768962}">
      <dgm:prSet/>
      <dgm:spPr/>
      <dgm:t>
        <a:bodyPr/>
        <a:lstStyle/>
        <a:p>
          <a:endParaRPr lang="ru-RU"/>
        </a:p>
      </dgm:t>
    </dgm:pt>
    <dgm:pt modelId="{2F60ED22-6CC8-416A-9644-11F6E34FF3B6}" type="sibTrans" cxnId="{9A48FBE2-27FC-49E4-851A-45B6E4768962}">
      <dgm:prSet/>
      <dgm:spPr/>
      <dgm:t>
        <a:bodyPr/>
        <a:lstStyle/>
        <a:p>
          <a:endParaRPr lang="ru-RU"/>
        </a:p>
      </dgm:t>
    </dgm:pt>
    <dgm:pt modelId="{98CACFBD-3E2D-4D17-9DEA-CD5D4AC4AD2B}" type="pres">
      <dgm:prSet presAssocID="{FE436A27-A5BE-469C-ABD8-6F32931538B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C44896-EE18-440B-B427-29D1DA26B292}" type="pres">
      <dgm:prSet presAssocID="{604331B1-2AA7-480C-A708-9A7F978509B7}" presName="linNode" presStyleCnt="0"/>
      <dgm:spPr/>
      <dgm:t>
        <a:bodyPr/>
        <a:lstStyle/>
        <a:p>
          <a:endParaRPr lang="ru-RU"/>
        </a:p>
      </dgm:t>
    </dgm:pt>
    <dgm:pt modelId="{A9DA0FF5-D806-4DA1-8F2B-BEAE38E06DD4}" type="pres">
      <dgm:prSet presAssocID="{604331B1-2AA7-480C-A708-9A7F978509B7}" presName="parentText" presStyleLbl="node1" presStyleIdx="0" presStyleCnt="3" custScaleX="634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6700ED-7315-4294-A91F-081FBFB135B0}" type="pres">
      <dgm:prSet presAssocID="{604331B1-2AA7-480C-A708-9A7F978509B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DEC3E2-78AC-4E6A-8DF7-E93116391BFD}" type="pres">
      <dgm:prSet presAssocID="{3997A570-478D-4E16-8BAC-A3DB2F911865}" presName="sp" presStyleCnt="0"/>
      <dgm:spPr/>
      <dgm:t>
        <a:bodyPr/>
        <a:lstStyle/>
        <a:p>
          <a:endParaRPr lang="ru-RU"/>
        </a:p>
      </dgm:t>
    </dgm:pt>
    <dgm:pt modelId="{0CD3968F-4F97-49E5-BECF-A9183AD17739}" type="pres">
      <dgm:prSet presAssocID="{BCCC8D85-4FAF-4EF4-854A-532964CA8981}" presName="linNode" presStyleCnt="0"/>
      <dgm:spPr/>
      <dgm:t>
        <a:bodyPr/>
        <a:lstStyle/>
        <a:p>
          <a:endParaRPr lang="ru-RU"/>
        </a:p>
      </dgm:t>
    </dgm:pt>
    <dgm:pt modelId="{3A96B76B-E782-49B8-B29A-09ACAD526A1D}" type="pres">
      <dgm:prSet presAssocID="{BCCC8D85-4FAF-4EF4-854A-532964CA8981}" presName="parentText" presStyleLbl="node1" presStyleIdx="1" presStyleCnt="3" custScaleX="634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91BB8-4FFD-4E26-9CBD-B5B483D3039F}" type="pres">
      <dgm:prSet presAssocID="{BCCC8D85-4FAF-4EF4-854A-532964CA898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3782A8-A5B1-43DD-8E29-C3EF2C2699A3}" type="pres">
      <dgm:prSet presAssocID="{2219F56A-B1FA-44FA-B8AF-CA541F8ED164}" presName="sp" presStyleCnt="0"/>
      <dgm:spPr/>
      <dgm:t>
        <a:bodyPr/>
        <a:lstStyle/>
        <a:p>
          <a:endParaRPr lang="ru-RU"/>
        </a:p>
      </dgm:t>
    </dgm:pt>
    <dgm:pt modelId="{F11FF93C-A124-4991-9FC7-B2D5618C3DD4}" type="pres">
      <dgm:prSet presAssocID="{D0BF1822-4845-4C06-9A2A-E4C129798C30}" presName="linNode" presStyleCnt="0"/>
      <dgm:spPr/>
      <dgm:t>
        <a:bodyPr/>
        <a:lstStyle/>
        <a:p>
          <a:endParaRPr lang="ru-RU"/>
        </a:p>
      </dgm:t>
    </dgm:pt>
    <dgm:pt modelId="{18D8789B-3676-4C16-9B48-ED64D0FB44D1}" type="pres">
      <dgm:prSet presAssocID="{D0BF1822-4845-4C06-9A2A-E4C129798C30}" presName="parentText" presStyleLbl="node1" presStyleIdx="2" presStyleCnt="3" custScaleX="634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250AE7-E9DE-4BAD-9EFE-1E6C232FC978}" type="pres">
      <dgm:prSet presAssocID="{D0BF1822-4845-4C06-9A2A-E4C129798C3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101EA0-F74F-4C8D-A18F-475187EF3389}" type="presOf" srcId="{D69D5EF4-0010-408E-B8CA-3E9A41BE88BB}" destId="{33250AE7-E9DE-4BAD-9EFE-1E6C232FC978}" srcOrd="0" destOrd="0" presId="urn:microsoft.com/office/officeart/2005/8/layout/vList5"/>
    <dgm:cxn modelId="{4DACEE7C-7DD3-4A7A-80C2-38A10BE23EFF}" srcId="{604331B1-2AA7-480C-A708-9A7F978509B7}" destId="{DA6675BA-FFBF-4CF9-AEB6-A7822C22176E}" srcOrd="0" destOrd="0" parTransId="{978CF3AE-95CA-45D1-80E6-7D8740E69F9A}" sibTransId="{1C0135D5-E77E-43A8-986F-7F5E385E5B76}"/>
    <dgm:cxn modelId="{60829B51-7A4C-455F-BC43-34D9A2DB9CD7}" type="presOf" srcId="{FE436A27-A5BE-469C-ABD8-6F32931538B9}" destId="{98CACFBD-3E2D-4D17-9DEA-CD5D4AC4AD2B}" srcOrd="0" destOrd="0" presId="urn:microsoft.com/office/officeart/2005/8/layout/vList5"/>
    <dgm:cxn modelId="{60BCC6EC-C907-430B-970A-2958F12F58E0}" type="presOf" srcId="{8C23A4A0-86BE-4DD9-AC9C-D2DD17D81AAD}" destId="{92191BB8-4FFD-4E26-9CBD-B5B483D3039F}" srcOrd="0" destOrd="0" presId="urn:microsoft.com/office/officeart/2005/8/layout/vList5"/>
    <dgm:cxn modelId="{5A93F438-EFE5-49CA-92C6-6C79676B1E3F}" type="presOf" srcId="{D0BF1822-4845-4C06-9A2A-E4C129798C30}" destId="{18D8789B-3676-4C16-9B48-ED64D0FB44D1}" srcOrd="0" destOrd="0" presId="urn:microsoft.com/office/officeart/2005/8/layout/vList5"/>
    <dgm:cxn modelId="{9A48FBE2-27FC-49E4-851A-45B6E4768962}" srcId="{D0BF1822-4845-4C06-9A2A-E4C129798C30}" destId="{D69D5EF4-0010-408E-B8CA-3E9A41BE88BB}" srcOrd="0" destOrd="0" parTransId="{6748BE1E-C8F8-481D-A8D0-78629B14C44D}" sibTransId="{2F60ED22-6CC8-416A-9644-11F6E34FF3B6}"/>
    <dgm:cxn modelId="{F044A891-7E9B-4D79-AFC1-5432F2B1100E}" type="presOf" srcId="{DA6675BA-FFBF-4CF9-AEB6-A7822C22176E}" destId="{9C6700ED-7315-4294-A91F-081FBFB135B0}" srcOrd="0" destOrd="0" presId="urn:microsoft.com/office/officeart/2005/8/layout/vList5"/>
    <dgm:cxn modelId="{9F3E88A2-3B8E-4B85-ABAE-CAEF65127E00}" srcId="{FE436A27-A5BE-469C-ABD8-6F32931538B9}" destId="{D0BF1822-4845-4C06-9A2A-E4C129798C30}" srcOrd="2" destOrd="0" parTransId="{EBE5D94E-5E50-4FE3-8634-AFBB4B70B55D}" sibTransId="{8919E310-1E07-4745-A0EC-F673E4CA4E43}"/>
    <dgm:cxn modelId="{ACFA5B34-563B-43AB-ADD8-CCDBCD08D243}" type="presOf" srcId="{BCCC8D85-4FAF-4EF4-854A-532964CA8981}" destId="{3A96B76B-E782-49B8-B29A-09ACAD526A1D}" srcOrd="0" destOrd="0" presId="urn:microsoft.com/office/officeart/2005/8/layout/vList5"/>
    <dgm:cxn modelId="{ED4AD9D9-E2F6-4F0B-92C1-0CB8547FC7E7}" srcId="{FE436A27-A5BE-469C-ABD8-6F32931538B9}" destId="{BCCC8D85-4FAF-4EF4-854A-532964CA8981}" srcOrd="1" destOrd="0" parTransId="{2910D91F-BC69-4B75-AF36-A48BDE179D8D}" sibTransId="{2219F56A-B1FA-44FA-B8AF-CA541F8ED164}"/>
    <dgm:cxn modelId="{2CF5C2BA-35BF-4397-A416-55DC60F077B4}" srcId="{FE436A27-A5BE-469C-ABD8-6F32931538B9}" destId="{604331B1-2AA7-480C-A708-9A7F978509B7}" srcOrd="0" destOrd="0" parTransId="{14DB9E9C-D221-45E2-8DEB-CA3D13392C55}" sibTransId="{3997A570-478D-4E16-8BAC-A3DB2F911865}"/>
    <dgm:cxn modelId="{2AB63D38-B7F1-4582-BD44-66F1740D109E}" srcId="{BCCC8D85-4FAF-4EF4-854A-532964CA8981}" destId="{8C23A4A0-86BE-4DD9-AC9C-D2DD17D81AAD}" srcOrd="0" destOrd="0" parTransId="{F2E967D8-683C-4FE2-9526-D088B6E3F19D}" sibTransId="{BB1A17BC-191D-4817-8BE5-2183B0563FCA}"/>
    <dgm:cxn modelId="{90E14C2D-1F74-409C-9A2D-B141E1320631}" type="presOf" srcId="{604331B1-2AA7-480C-A708-9A7F978509B7}" destId="{A9DA0FF5-D806-4DA1-8F2B-BEAE38E06DD4}" srcOrd="0" destOrd="0" presId="urn:microsoft.com/office/officeart/2005/8/layout/vList5"/>
    <dgm:cxn modelId="{FE279858-C06E-4F1A-BFA7-34639615B377}" type="presParOf" srcId="{98CACFBD-3E2D-4D17-9DEA-CD5D4AC4AD2B}" destId="{DDC44896-EE18-440B-B427-29D1DA26B292}" srcOrd="0" destOrd="0" presId="urn:microsoft.com/office/officeart/2005/8/layout/vList5"/>
    <dgm:cxn modelId="{F7A63B53-25A1-4285-B7C9-A8F3D8749084}" type="presParOf" srcId="{DDC44896-EE18-440B-B427-29D1DA26B292}" destId="{A9DA0FF5-D806-4DA1-8F2B-BEAE38E06DD4}" srcOrd="0" destOrd="0" presId="urn:microsoft.com/office/officeart/2005/8/layout/vList5"/>
    <dgm:cxn modelId="{457C98E8-D0D8-40D0-872F-CDAB91BB6792}" type="presParOf" srcId="{DDC44896-EE18-440B-B427-29D1DA26B292}" destId="{9C6700ED-7315-4294-A91F-081FBFB135B0}" srcOrd="1" destOrd="0" presId="urn:microsoft.com/office/officeart/2005/8/layout/vList5"/>
    <dgm:cxn modelId="{4F665B87-0E90-400A-8644-DA339F3C2F90}" type="presParOf" srcId="{98CACFBD-3E2D-4D17-9DEA-CD5D4AC4AD2B}" destId="{07DEC3E2-78AC-4E6A-8DF7-E93116391BFD}" srcOrd="1" destOrd="0" presId="urn:microsoft.com/office/officeart/2005/8/layout/vList5"/>
    <dgm:cxn modelId="{15358191-8B82-4E7A-AE44-4A168DCD2F5F}" type="presParOf" srcId="{98CACFBD-3E2D-4D17-9DEA-CD5D4AC4AD2B}" destId="{0CD3968F-4F97-49E5-BECF-A9183AD17739}" srcOrd="2" destOrd="0" presId="urn:microsoft.com/office/officeart/2005/8/layout/vList5"/>
    <dgm:cxn modelId="{2E95F5C1-F100-4297-BD16-15A6B65D7611}" type="presParOf" srcId="{0CD3968F-4F97-49E5-BECF-A9183AD17739}" destId="{3A96B76B-E782-49B8-B29A-09ACAD526A1D}" srcOrd="0" destOrd="0" presId="urn:microsoft.com/office/officeart/2005/8/layout/vList5"/>
    <dgm:cxn modelId="{80E6FF5F-864A-40FA-83A0-69D91D9C237C}" type="presParOf" srcId="{0CD3968F-4F97-49E5-BECF-A9183AD17739}" destId="{92191BB8-4FFD-4E26-9CBD-B5B483D3039F}" srcOrd="1" destOrd="0" presId="urn:microsoft.com/office/officeart/2005/8/layout/vList5"/>
    <dgm:cxn modelId="{88D4C950-8685-4636-86A8-A9B18E816331}" type="presParOf" srcId="{98CACFBD-3E2D-4D17-9DEA-CD5D4AC4AD2B}" destId="{EF3782A8-A5B1-43DD-8E29-C3EF2C2699A3}" srcOrd="3" destOrd="0" presId="urn:microsoft.com/office/officeart/2005/8/layout/vList5"/>
    <dgm:cxn modelId="{9AF37E3C-0A0B-457A-87A0-CF25D59607F3}" type="presParOf" srcId="{98CACFBD-3E2D-4D17-9DEA-CD5D4AC4AD2B}" destId="{F11FF93C-A124-4991-9FC7-B2D5618C3DD4}" srcOrd="4" destOrd="0" presId="urn:microsoft.com/office/officeart/2005/8/layout/vList5"/>
    <dgm:cxn modelId="{FA97D25D-A63A-415A-8516-35AC5CA688C8}" type="presParOf" srcId="{F11FF93C-A124-4991-9FC7-B2D5618C3DD4}" destId="{18D8789B-3676-4C16-9B48-ED64D0FB44D1}" srcOrd="0" destOrd="0" presId="urn:microsoft.com/office/officeart/2005/8/layout/vList5"/>
    <dgm:cxn modelId="{9A2B8D06-8A1E-42F3-8C23-9D70690A3031}" type="presParOf" srcId="{F11FF93C-A124-4991-9FC7-B2D5618C3DD4}" destId="{33250AE7-E9DE-4BAD-9EFE-1E6C232FC97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8C7B01D-5612-4810-8FBB-1217BBFD982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649A240A-AE54-44BE-802E-08CC52DAA47D}">
      <dgm:prSet phldrT="[Текст]" phldr="1"/>
      <dgm:spPr/>
      <dgm:t>
        <a:bodyPr/>
        <a:lstStyle/>
        <a:p>
          <a:endParaRPr lang="ru-RU"/>
        </a:p>
      </dgm:t>
    </dgm:pt>
    <dgm:pt modelId="{9C5CB93B-7F0A-4551-A118-0EED4606688E}" type="parTrans" cxnId="{F73F2590-B769-457B-9E0D-26ED2708AAE5}">
      <dgm:prSet/>
      <dgm:spPr/>
      <dgm:t>
        <a:bodyPr/>
        <a:lstStyle/>
        <a:p>
          <a:endParaRPr lang="ru-RU"/>
        </a:p>
      </dgm:t>
    </dgm:pt>
    <dgm:pt modelId="{1D6A3AC9-DF57-441D-9B43-8379BC788562}" type="sibTrans" cxnId="{F73F2590-B769-457B-9E0D-26ED2708AAE5}">
      <dgm:prSet/>
      <dgm:spPr/>
      <dgm:t>
        <a:bodyPr/>
        <a:lstStyle/>
        <a:p>
          <a:endParaRPr lang="ru-RU"/>
        </a:p>
      </dgm:t>
    </dgm:pt>
    <dgm:pt modelId="{85C13242-62A8-4192-9033-050112ACA493}">
      <dgm:prSet phldrT="[Текст]" phldr="1"/>
      <dgm:spPr/>
      <dgm:t>
        <a:bodyPr/>
        <a:lstStyle/>
        <a:p>
          <a:endParaRPr lang="ru-RU"/>
        </a:p>
      </dgm:t>
    </dgm:pt>
    <dgm:pt modelId="{57670093-D4CD-4B18-9679-B038BE9E1F9B}" type="parTrans" cxnId="{AF66C275-C42E-49F1-9031-CBBF4E984925}">
      <dgm:prSet/>
      <dgm:spPr/>
      <dgm:t>
        <a:bodyPr/>
        <a:lstStyle/>
        <a:p>
          <a:endParaRPr lang="ru-RU"/>
        </a:p>
      </dgm:t>
    </dgm:pt>
    <dgm:pt modelId="{39046BD4-10A7-40C9-9899-7FA80ECB3CEA}" type="sibTrans" cxnId="{AF66C275-C42E-49F1-9031-CBBF4E984925}">
      <dgm:prSet/>
      <dgm:spPr/>
      <dgm:t>
        <a:bodyPr/>
        <a:lstStyle/>
        <a:p>
          <a:endParaRPr lang="ru-RU"/>
        </a:p>
      </dgm:t>
    </dgm:pt>
    <dgm:pt modelId="{E8755CC0-9927-47C4-A7AE-877CE2F5C752}">
      <dgm:prSet phldrT="[Текст]" phldr="1"/>
      <dgm:spPr/>
      <dgm:t>
        <a:bodyPr/>
        <a:lstStyle/>
        <a:p>
          <a:endParaRPr lang="ru-RU"/>
        </a:p>
      </dgm:t>
    </dgm:pt>
    <dgm:pt modelId="{D8CB7E6A-4A07-4F7C-BD48-CF0DFE924D00}" type="parTrans" cxnId="{E829A0B9-C934-480F-A25E-C6364111A4FB}">
      <dgm:prSet/>
      <dgm:spPr/>
      <dgm:t>
        <a:bodyPr/>
        <a:lstStyle/>
        <a:p>
          <a:endParaRPr lang="ru-RU"/>
        </a:p>
      </dgm:t>
    </dgm:pt>
    <dgm:pt modelId="{81238DC7-3CC3-4A43-956D-83CA147D232D}" type="sibTrans" cxnId="{E829A0B9-C934-480F-A25E-C6364111A4FB}">
      <dgm:prSet/>
      <dgm:spPr/>
      <dgm:t>
        <a:bodyPr/>
        <a:lstStyle/>
        <a:p>
          <a:endParaRPr lang="ru-RU"/>
        </a:p>
      </dgm:t>
    </dgm:pt>
    <dgm:pt modelId="{02DE4C57-8ABA-42AE-9404-0F77F7E92233}" type="pres">
      <dgm:prSet presAssocID="{68C7B01D-5612-4810-8FBB-1217BBFD982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F62B00-F565-48D7-B8B4-7FF0B2C868A6}" type="pres">
      <dgm:prSet presAssocID="{649A240A-AE54-44BE-802E-08CC52DAA47D}" presName="parentLin" presStyleCnt="0"/>
      <dgm:spPr/>
    </dgm:pt>
    <dgm:pt modelId="{3375EEF0-5FF2-47DD-966E-895DB52EA813}" type="pres">
      <dgm:prSet presAssocID="{649A240A-AE54-44BE-802E-08CC52DAA47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8540D83-6EAB-4BCF-81B9-06C61EE5D078}" type="pres">
      <dgm:prSet presAssocID="{649A240A-AE54-44BE-802E-08CC52DAA47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B56A18-8154-4151-9941-565E34A1B5D9}" type="pres">
      <dgm:prSet presAssocID="{649A240A-AE54-44BE-802E-08CC52DAA47D}" presName="negativeSpace" presStyleCnt="0"/>
      <dgm:spPr/>
    </dgm:pt>
    <dgm:pt modelId="{F8DC0E64-B3A5-4C35-A68F-8A9331244B72}" type="pres">
      <dgm:prSet presAssocID="{649A240A-AE54-44BE-802E-08CC52DAA47D}" presName="childText" presStyleLbl="conFgAcc1" presStyleIdx="0" presStyleCnt="3">
        <dgm:presLayoutVars>
          <dgm:bulletEnabled val="1"/>
        </dgm:presLayoutVars>
      </dgm:prSet>
      <dgm:spPr/>
    </dgm:pt>
    <dgm:pt modelId="{FFB62119-3139-481E-9987-EA59CAE3BE7C}" type="pres">
      <dgm:prSet presAssocID="{1D6A3AC9-DF57-441D-9B43-8379BC788562}" presName="spaceBetweenRectangles" presStyleCnt="0"/>
      <dgm:spPr/>
    </dgm:pt>
    <dgm:pt modelId="{094342C7-1FF5-4ACE-A0E6-DF6C47311839}" type="pres">
      <dgm:prSet presAssocID="{85C13242-62A8-4192-9033-050112ACA493}" presName="parentLin" presStyleCnt="0"/>
      <dgm:spPr/>
    </dgm:pt>
    <dgm:pt modelId="{CEBEB784-97CF-4117-84BB-F22303409903}" type="pres">
      <dgm:prSet presAssocID="{85C13242-62A8-4192-9033-050112ACA49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BE22FF6-746F-4CF9-9525-58B8C197DCD1}" type="pres">
      <dgm:prSet presAssocID="{85C13242-62A8-4192-9033-050112ACA49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0E0B7B-84E9-45AD-A28F-FC7AE222EC8D}" type="pres">
      <dgm:prSet presAssocID="{85C13242-62A8-4192-9033-050112ACA493}" presName="negativeSpace" presStyleCnt="0"/>
      <dgm:spPr/>
    </dgm:pt>
    <dgm:pt modelId="{CC824D08-E50F-4191-883B-583141ED1A05}" type="pres">
      <dgm:prSet presAssocID="{85C13242-62A8-4192-9033-050112ACA493}" presName="childText" presStyleLbl="conFgAcc1" presStyleIdx="1" presStyleCnt="3">
        <dgm:presLayoutVars>
          <dgm:bulletEnabled val="1"/>
        </dgm:presLayoutVars>
      </dgm:prSet>
      <dgm:spPr/>
    </dgm:pt>
    <dgm:pt modelId="{9E281978-EE12-4709-BEF7-D355213018A4}" type="pres">
      <dgm:prSet presAssocID="{39046BD4-10A7-40C9-9899-7FA80ECB3CEA}" presName="spaceBetweenRectangles" presStyleCnt="0"/>
      <dgm:spPr/>
    </dgm:pt>
    <dgm:pt modelId="{7A881761-B553-4B86-B3A5-F4101CA7BDA0}" type="pres">
      <dgm:prSet presAssocID="{E8755CC0-9927-47C4-A7AE-877CE2F5C752}" presName="parentLin" presStyleCnt="0"/>
      <dgm:spPr/>
    </dgm:pt>
    <dgm:pt modelId="{DB54A10B-4F4E-4C17-9010-F2CD0CBFF372}" type="pres">
      <dgm:prSet presAssocID="{E8755CC0-9927-47C4-A7AE-877CE2F5C75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0BAB9C9-E7C0-48A4-83DF-E14CB2420C2D}" type="pres">
      <dgm:prSet presAssocID="{E8755CC0-9927-47C4-A7AE-877CE2F5C75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4EF40B-D2D8-4A29-8A85-A901CA869FED}" type="pres">
      <dgm:prSet presAssocID="{E8755CC0-9927-47C4-A7AE-877CE2F5C752}" presName="negativeSpace" presStyleCnt="0"/>
      <dgm:spPr/>
    </dgm:pt>
    <dgm:pt modelId="{89A6B811-935E-4E8D-8278-62F1F57043A1}" type="pres">
      <dgm:prSet presAssocID="{E8755CC0-9927-47C4-A7AE-877CE2F5C75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829A0B9-C934-480F-A25E-C6364111A4FB}" srcId="{68C7B01D-5612-4810-8FBB-1217BBFD982E}" destId="{E8755CC0-9927-47C4-A7AE-877CE2F5C752}" srcOrd="2" destOrd="0" parTransId="{D8CB7E6A-4A07-4F7C-BD48-CF0DFE924D00}" sibTransId="{81238DC7-3CC3-4A43-956D-83CA147D232D}"/>
    <dgm:cxn modelId="{AF66C275-C42E-49F1-9031-CBBF4E984925}" srcId="{68C7B01D-5612-4810-8FBB-1217BBFD982E}" destId="{85C13242-62A8-4192-9033-050112ACA493}" srcOrd="1" destOrd="0" parTransId="{57670093-D4CD-4B18-9679-B038BE9E1F9B}" sibTransId="{39046BD4-10A7-40C9-9899-7FA80ECB3CEA}"/>
    <dgm:cxn modelId="{01B51447-7CE8-44BB-8AA2-DBF8F2BAD207}" type="presOf" srcId="{85C13242-62A8-4192-9033-050112ACA493}" destId="{CEBEB784-97CF-4117-84BB-F22303409903}" srcOrd="0" destOrd="0" presId="urn:microsoft.com/office/officeart/2005/8/layout/list1"/>
    <dgm:cxn modelId="{1A654E03-6BE4-442B-AAD9-7CFDEEBDF192}" type="presOf" srcId="{85C13242-62A8-4192-9033-050112ACA493}" destId="{7BE22FF6-746F-4CF9-9525-58B8C197DCD1}" srcOrd="1" destOrd="0" presId="urn:microsoft.com/office/officeart/2005/8/layout/list1"/>
    <dgm:cxn modelId="{F73F2590-B769-457B-9E0D-26ED2708AAE5}" srcId="{68C7B01D-5612-4810-8FBB-1217BBFD982E}" destId="{649A240A-AE54-44BE-802E-08CC52DAA47D}" srcOrd="0" destOrd="0" parTransId="{9C5CB93B-7F0A-4551-A118-0EED4606688E}" sibTransId="{1D6A3AC9-DF57-441D-9B43-8379BC788562}"/>
    <dgm:cxn modelId="{F5B8A100-DA4E-4099-AAFA-7D1712E2D588}" type="presOf" srcId="{649A240A-AE54-44BE-802E-08CC52DAA47D}" destId="{3375EEF0-5FF2-47DD-966E-895DB52EA813}" srcOrd="0" destOrd="0" presId="urn:microsoft.com/office/officeart/2005/8/layout/list1"/>
    <dgm:cxn modelId="{0ED81ACF-DD44-4181-A440-BC9EC2244D25}" type="presOf" srcId="{E8755CC0-9927-47C4-A7AE-877CE2F5C752}" destId="{DB54A10B-4F4E-4C17-9010-F2CD0CBFF372}" srcOrd="0" destOrd="0" presId="urn:microsoft.com/office/officeart/2005/8/layout/list1"/>
    <dgm:cxn modelId="{49ADA1D2-8DE2-400F-82E5-10C161DF7FA6}" type="presOf" srcId="{E8755CC0-9927-47C4-A7AE-877CE2F5C752}" destId="{B0BAB9C9-E7C0-48A4-83DF-E14CB2420C2D}" srcOrd="1" destOrd="0" presId="urn:microsoft.com/office/officeart/2005/8/layout/list1"/>
    <dgm:cxn modelId="{BF138753-68D8-4EDE-8148-08899C195039}" type="presOf" srcId="{68C7B01D-5612-4810-8FBB-1217BBFD982E}" destId="{02DE4C57-8ABA-42AE-9404-0F77F7E92233}" srcOrd="0" destOrd="0" presId="urn:microsoft.com/office/officeart/2005/8/layout/list1"/>
    <dgm:cxn modelId="{EB6D2B9D-423B-454B-BA48-92A8955DEAD0}" type="presOf" srcId="{649A240A-AE54-44BE-802E-08CC52DAA47D}" destId="{08540D83-6EAB-4BCF-81B9-06C61EE5D078}" srcOrd="1" destOrd="0" presId="urn:microsoft.com/office/officeart/2005/8/layout/list1"/>
    <dgm:cxn modelId="{5E040FA1-6CE9-473F-9B0B-CB4A83A54145}" type="presParOf" srcId="{02DE4C57-8ABA-42AE-9404-0F77F7E92233}" destId="{B2F62B00-F565-48D7-B8B4-7FF0B2C868A6}" srcOrd="0" destOrd="0" presId="urn:microsoft.com/office/officeart/2005/8/layout/list1"/>
    <dgm:cxn modelId="{49D5279C-1C68-45DD-94DF-2757E73ED1D0}" type="presParOf" srcId="{B2F62B00-F565-48D7-B8B4-7FF0B2C868A6}" destId="{3375EEF0-5FF2-47DD-966E-895DB52EA813}" srcOrd="0" destOrd="0" presId="urn:microsoft.com/office/officeart/2005/8/layout/list1"/>
    <dgm:cxn modelId="{2C2A7066-EEC1-405F-8FFA-85DB4B0037D0}" type="presParOf" srcId="{B2F62B00-F565-48D7-B8B4-7FF0B2C868A6}" destId="{08540D83-6EAB-4BCF-81B9-06C61EE5D078}" srcOrd="1" destOrd="0" presId="urn:microsoft.com/office/officeart/2005/8/layout/list1"/>
    <dgm:cxn modelId="{CF4BAFC2-E116-4A5E-B6EE-517C282D1F22}" type="presParOf" srcId="{02DE4C57-8ABA-42AE-9404-0F77F7E92233}" destId="{F0B56A18-8154-4151-9941-565E34A1B5D9}" srcOrd="1" destOrd="0" presId="urn:microsoft.com/office/officeart/2005/8/layout/list1"/>
    <dgm:cxn modelId="{2314E8B7-7A13-4F4C-A8C6-A1B8F5261CEA}" type="presParOf" srcId="{02DE4C57-8ABA-42AE-9404-0F77F7E92233}" destId="{F8DC0E64-B3A5-4C35-A68F-8A9331244B72}" srcOrd="2" destOrd="0" presId="urn:microsoft.com/office/officeart/2005/8/layout/list1"/>
    <dgm:cxn modelId="{31A82CD8-3E14-44ED-BC2E-88BCAB40E6EB}" type="presParOf" srcId="{02DE4C57-8ABA-42AE-9404-0F77F7E92233}" destId="{FFB62119-3139-481E-9987-EA59CAE3BE7C}" srcOrd="3" destOrd="0" presId="urn:microsoft.com/office/officeart/2005/8/layout/list1"/>
    <dgm:cxn modelId="{342A9847-15C8-48E9-931D-4F249EB58962}" type="presParOf" srcId="{02DE4C57-8ABA-42AE-9404-0F77F7E92233}" destId="{094342C7-1FF5-4ACE-A0E6-DF6C47311839}" srcOrd="4" destOrd="0" presId="urn:microsoft.com/office/officeart/2005/8/layout/list1"/>
    <dgm:cxn modelId="{C60F5E48-C60B-42A7-95D2-DCB5E64A06B2}" type="presParOf" srcId="{094342C7-1FF5-4ACE-A0E6-DF6C47311839}" destId="{CEBEB784-97CF-4117-84BB-F22303409903}" srcOrd="0" destOrd="0" presId="urn:microsoft.com/office/officeart/2005/8/layout/list1"/>
    <dgm:cxn modelId="{0A78584A-1366-46CB-856F-58B63978ABB5}" type="presParOf" srcId="{094342C7-1FF5-4ACE-A0E6-DF6C47311839}" destId="{7BE22FF6-746F-4CF9-9525-58B8C197DCD1}" srcOrd="1" destOrd="0" presId="urn:microsoft.com/office/officeart/2005/8/layout/list1"/>
    <dgm:cxn modelId="{14C30DCC-20DF-4CD7-AA69-A3EEB73D9F94}" type="presParOf" srcId="{02DE4C57-8ABA-42AE-9404-0F77F7E92233}" destId="{3B0E0B7B-84E9-45AD-A28F-FC7AE222EC8D}" srcOrd="5" destOrd="0" presId="urn:microsoft.com/office/officeart/2005/8/layout/list1"/>
    <dgm:cxn modelId="{CC002F3B-27EA-4315-98E7-F99E24C82EA0}" type="presParOf" srcId="{02DE4C57-8ABA-42AE-9404-0F77F7E92233}" destId="{CC824D08-E50F-4191-883B-583141ED1A05}" srcOrd="6" destOrd="0" presId="urn:microsoft.com/office/officeart/2005/8/layout/list1"/>
    <dgm:cxn modelId="{5763034E-1500-4F13-A13A-E7F7CB918210}" type="presParOf" srcId="{02DE4C57-8ABA-42AE-9404-0F77F7E92233}" destId="{9E281978-EE12-4709-BEF7-D355213018A4}" srcOrd="7" destOrd="0" presId="urn:microsoft.com/office/officeart/2005/8/layout/list1"/>
    <dgm:cxn modelId="{88A43DB7-C9FA-4FDC-A336-D4561F1D63C8}" type="presParOf" srcId="{02DE4C57-8ABA-42AE-9404-0F77F7E92233}" destId="{7A881761-B553-4B86-B3A5-F4101CA7BDA0}" srcOrd="8" destOrd="0" presId="urn:microsoft.com/office/officeart/2005/8/layout/list1"/>
    <dgm:cxn modelId="{F370AF6C-B2CF-4FF5-A98C-751B681C1E08}" type="presParOf" srcId="{7A881761-B553-4B86-B3A5-F4101CA7BDA0}" destId="{DB54A10B-4F4E-4C17-9010-F2CD0CBFF372}" srcOrd="0" destOrd="0" presId="urn:microsoft.com/office/officeart/2005/8/layout/list1"/>
    <dgm:cxn modelId="{4BCC3EFB-5F2B-4929-8706-03F2E690F315}" type="presParOf" srcId="{7A881761-B553-4B86-B3A5-F4101CA7BDA0}" destId="{B0BAB9C9-E7C0-48A4-83DF-E14CB2420C2D}" srcOrd="1" destOrd="0" presId="urn:microsoft.com/office/officeart/2005/8/layout/list1"/>
    <dgm:cxn modelId="{DDA92929-E0EF-400D-8B86-5537AA9B8401}" type="presParOf" srcId="{02DE4C57-8ABA-42AE-9404-0F77F7E92233}" destId="{D24EF40B-D2D8-4A29-8A85-A901CA869FED}" srcOrd="9" destOrd="0" presId="urn:microsoft.com/office/officeart/2005/8/layout/list1"/>
    <dgm:cxn modelId="{5872E368-2B2D-4609-BB73-8F1E33CDED19}" type="presParOf" srcId="{02DE4C57-8ABA-42AE-9404-0F77F7E92233}" destId="{89A6B811-935E-4E8D-8278-62F1F57043A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0CC3BF2-ED61-4DFC-8208-8E49B5ED5A88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CAA376-2350-4781-8760-2220F80B5897}">
      <dgm:prSet phldrT="[Текст]"/>
      <dgm:spPr/>
      <dgm:t>
        <a:bodyPr/>
        <a:lstStyle/>
        <a:p>
          <a:r>
            <a:rPr lang="ru-RU" dirty="0" smtClean="0"/>
            <a:t>1 разряд</a:t>
          </a:r>
          <a:endParaRPr lang="ru-RU" dirty="0"/>
        </a:p>
      </dgm:t>
    </dgm:pt>
    <dgm:pt modelId="{38D95D50-B578-4F1E-91DA-8819BE2193E4}" type="parTrans" cxnId="{1B2EEE7F-51EF-48D6-AFFC-EFEC3FD56809}">
      <dgm:prSet/>
      <dgm:spPr/>
      <dgm:t>
        <a:bodyPr/>
        <a:lstStyle/>
        <a:p>
          <a:endParaRPr lang="ru-RU"/>
        </a:p>
      </dgm:t>
    </dgm:pt>
    <dgm:pt modelId="{E60593DF-64F0-469A-A03E-5DD1CDDD3017}" type="sibTrans" cxnId="{1B2EEE7F-51EF-48D6-AFFC-EFEC3FD56809}">
      <dgm:prSet/>
      <dgm:spPr/>
      <dgm:t>
        <a:bodyPr/>
        <a:lstStyle/>
        <a:p>
          <a:endParaRPr lang="ru-RU"/>
        </a:p>
      </dgm:t>
    </dgm:pt>
    <dgm:pt modelId="{F54C5937-B2C9-4737-BC98-987013D57CF0}">
      <dgm:prSet/>
      <dgm:spPr/>
      <dgm:t>
        <a:bodyPr/>
        <a:lstStyle/>
        <a:p>
          <a:r>
            <a:rPr lang="ru-RU" dirty="0" smtClean="0"/>
            <a:t>2 разряд</a:t>
          </a:r>
        </a:p>
      </dgm:t>
    </dgm:pt>
    <dgm:pt modelId="{87D61EAD-42F9-4EB8-93D5-1A0CE27771EB}" type="parTrans" cxnId="{31063EB3-C4A9-47D7-95C3-6E98D0F78BF1}">
      <dgm:prSet/>
      <dgm:spPr/>
      <dgm:t>
        <a:bodyPr/>
        <a:lstStyle/>
        <a:p>
          <a:endParaRPr lang="ru-RU"/>
        </a:p>
      </dgm:t>
    </dgm:pt>
    <dgm:pt modelId="{FB6A88C4-600D-4905-84D2-F1F63919BF6D}" type="sibTrans" cxnId="{31063EB3-C4A9-47D7-95C3-6E98D0F78BF1}">
      <dgm:prSet/>
      <dgm:spPr/>
      <dgm:t>
        <a:bodyPr/>
        <a:lstStyle/>
        <a:p>
          <a:endParaRPr lang="ru-RU"/>
        </a:p>
      </dgm:t>
    </dgm:pt>
    <dgm:pt modelId="{F8E9F2F2-F06E-499F-86B8-42AFC2AF3B56}">
      <dgm:prSet/>
      <dgm:spPr/>
      <dgm:t>
        <a:bodyPr/>
        <a:lstStyle/>
        <a:p>
          <a:r>
            <a:rPr lang="ru-RU" dirty="0" smtClean="0"/>
            <a:t>4 разряд</a:t>
          </a:r>
        </a:p>
      </dgm:t>
    </dgm:pt>
    <dgm:pt modelId="{D9D8488E-7197-47F8-8E94-EA7F2501C4C0}" type="parTrans" cxnId="{2F99A8FE-1622-475A-9783-134B50AAC5FE}">
      <dgm:prSet/>
      <dgm:spPr/>
      <dgm:t>
        <a:bodyPr/>
        <a:lstStyle/>
        <a:p>
          <a:endParaRPr lang="ru-RU"/>
        </a:p>
      </dgm:t>
    </dgm:pt>
    <dgm:pt modelId="{83A07553-C669-4F05-BC70-4168CF97882A}" type="sibTrans" cxnId="{2F99A8FE-1622-475A-9783-134B50AAC5FE}">
      <dgm:prSet/>
      <dgm:spPr/>
      <dgm:t>
        <a:bodyPr/>
        <a:lstStyle/>
        <a:p>
          <a:endParaRPr lang="ru-RU"/>
        </a:p>
      </dgm:t>
    </dgm:pt>
    <dgm:pt modelId="{B5CA6B84-E6AB-4A35-B1C9-C24132CEFBA3}">
      <dgm:prSet phldrT="[Текст]"/>
      <dgm:spPr/>
      <dgm:t>
        <a:bodyPr/>
        <a:lstStyle/>
        <a:p>
          <a:r>
            <a:rPr lang="ru-RU" dirty="0" smtClean="0"/>
            <a:t>составляли  все, кто получал  500 </a:t>
          </a:r>
          <a:r>
            <a:rPr lang="ru-RU" dirty="0" err="1" smtClean="0"/>
            <a:t>медимнов</a:t>
          </a:r>
          <a:r>
            <a:rPr lang="ru-RU" baseline="30000" dirty="0" smtClean="0"/>
            <a:t>*</a:t>
          </a:r>
          <a:r>
            <a:rPr lang="ru-RU" dirty="0" smtClean="0"/>
            <a:t>  в совокупности сухих и жидких продуктов в </a:t>
          </a:r>
          <a:r>
            <a:rPr lang="ru-RU" dirty="0" err="1" smtClean="0"/>
            <a:t>год-пентакосиомедимны</a:t>
          </a:r>
          <a:r>
            <a:rPr lang="ru-RU" dirty="0" smtClean="0"/>
            <a:t>(пятисотники)</a:t>
          </a:r>
          <a:endParaRPr lang="ru-RU" dirty="0"/>
        </a:p>
      </dgm:t>
    </dgm:pt>
    <dgm:pt modelId="{18DE47E1-DBDB-4D5A-9BCE-032BB28BD28F}" type="parTrans" cxnId="{5FBD8DA4-C683-4406-BB04-5D10315AE148}">
      <dgm:prSet/>
      <dgm:spPr/>
      <dgm:t>
        <a:bodyPr/>
        <a:lstStyle/>
        <a:p>
          <a:endParaRPr lang="ru-RU"/>
        </a:p>
      </dgm:t>
    </dgm:pt>
    <dgm:pt modelId="{B269BFC1-A6DC-4E41-808A-0FF8FFBD1B52}" type="sibTrans" cxnId="{5FBD8DA4-C683-4406-BB04-5D10315AE148}">
      <dgm:prSet/>
      <dgm:spPr/>
      <dgm:t>
        <a:bodyPr/>
        <a:lstStyle/>
        <a:p>
          <a:endParaRPr lang="ru-RU"/>
        </a:p>
      </dgm:t>
    </dgm:pt>
    <dgm:pt modelId="{8C9B669C-C65A-4C71-9DBC-2B3CB82FA465}">
      <dgm:prSet/>
      <dgm:spPr/>
      <dgm:t>
        <a:bodyPr/>
        <a:lstStyle/>
        <a:p>
          <a:r>
            <a:rPr lang="ru-RU" dirty="0" smtClean="0"/>
            <a:t>получавшие 300 </a:t>
          </a:r>
          <a:r>
            <a:rPr lang="ru-RU" dirty="0" err="1" smtClean="0"/>
            <a:t>медимнов</a:t>
          </a:r>
          <a:r>
            <a:rPr lang="ru-RU" dirty="0" smtClean="0"/>
            <a:t>  годового дохода  или способные содержать боевого коня – всадники </a:t>
          </a:r>
        </a:p>
      </dgm:t>
    </dgm:pt>
    <dgm:pt modelId="{EB4B24D0-67DF-46A6-94DC-D2E3FA84F391}" type="parTrans" cxnId="{BF01BF1D-5ABF-450C-B476-A9DEE2426C7A}">
      <dgm:prSet/>
      <dgm:spPr/>
      <dgm:t>
        <a:bodyPr/>
        <a:lstStyle/>
        <a:p>
          <a:endParaRPr lang="ru-RU"/>
        </a:p>
      </dgm:t>
    </dgm:pt>
    <dgm:pt modelId="{FD13C7DA-EC58-42BC-836B-722DD5A8616D}" type="sibTrans" cxnId="{BF01BF1D-5ABF-450C-B476-A9DEE2426C7A}">
      <dgm:prSet/>
      <dgm:spPr/>
      <dgm:t>
        <a:bodyPr/>
        <a:lstStyle/>
        <a:p>
          <a:endParaRPr lang="ru-RU"/>
        </a:p>
      </dgm:t>
    </dgm:pt>
    <dgm:pt modelId="{158D92F7-A5C8-497E-9CBC-08DFDBD6C6A6}">
      <dgm:prSet/>
      <dgm:spPr/>
      <dgm:t>
        <a:bodyPr/>
        <a:lstStyle/>
        <a:p>
          <a:r>
            <a:rPr lang="en-US" dirty="0" smtClean="0"/>
            <a:t>3 </a:t>
          </a:r>
          <a:r>
            <a:rPr lang="ru-RU" dirty="0" smtClean="0"/>
            <a:t>разряд</a:t>
          </a:r>
        </a:p>
      </dgm:t>
    </dgm:pt>
    <dgm:pt modelId="{7B08FB4D-F1EB-4EB3-89D2-C7EA7227F14C}" type="parTrans" cxnId="{98DAF05B-EE06-475D-BA12-3DD3D697A4D6}">
      <dgm:prSet/>
      <dgm:spPr/>
      <dgm:t>
        <a:bodyPr/>
        <a:lstStyle/>
        <a:p>
          <a:endParaRPr lang="ru-RU"/>
        </a:p>
      </dgm:t>
    </dgm:pt>
    <dgm:pt modelId="{0011A63D-2ADE-4737-8044-F03104B2753A}" type="sibTrans" cxnId="{98DAF05B-EE06-475D-BA12-3DD3D697A4D6}">
      <dgm:prSet/>
      <dgm:spPr/>
      <dgm:t>
        <a:bodyPr/>
        <a:lstStyle/>
        <a:p>
          <a:endParaRPr lang="ru-RU"/>
        </a:p>
      </dgm:t>
    </dgm:pt>
    <dgm:pt modelId="{AB53D9EF-F61B-480D-A9B9-0DE40254D2F5}">
      <dgm:prSet/>
      <dgm:spPr/>
      <dgm:t>
        <a:bodyPr/>
        <a:lstStyle/>
        <a:p>
          <a:r>
            <a:rPr lang="ru-RU" dirty="0" smtClean="0"/>
            <a:t>все </a:t>
          </a:r>
          <a:r>
            <a:rPr lang="ru-RU" dirty="0" err="1" smtClean="0"/>
            <a:t>остальные-феты</a:t>
          </a:r>
          <a:endParaRPr lang="ru-RU" dirty="0" smtClean="0"/>
        </a:p>
      </dgm:t>
    </dgm:pt>
    <dgm:pt modelId="{78473DCD-681E-420F-9DEE-CCB40947F113}" type="parTrans" cxnId="{F38A74B2-E9AF-471D-BB2B-F3B7559A3887}">
      <dgm:prSet/>
      <dgm:spPr/>
      <dgm:t>
        <a:bodyPr/>
        <a:lstStyle/>
        <a:p>
          <a:endParaRPr lang="ru-RU"/>
        </a:p>
      </dgm:t>
    </dgm:pt>
    <dgm:pt modelId="{281A5964-E67D-4C29-AB02-4FAA2A374AF5}" type="sibTrans" cxnId="{F38A74B2-E9AF-471D-BB2B-F3B7559A3887}">
      <dgm:prSet/>
      <dgm:spPr/>
      <dgm:t>
        <a:bodyPr/>
        <a:lstStyle/>
        <a:p>
          <a:endParaRPr lang="ru-RU"/>
        </a:p>
      </dgm:t>
    </dgm:pt>
    <dgm:pt modelId="{2633A1D6-A80C-4ECB-9F53-052571457D4D}">
      <dgm:prSet/>
      <dgm:spPr/>
      <dgm:t>
        <a:bodyPr/>
        <a:lstStyle/>
        <a:p>
          <a:r>
            <a:rPr lang="ru-RU" smtClean="0"/>
            <a:t>получавшие </a:t>
          </a:r>
          <a:r>
            <a:rPr lang="ru-RU" dirty="0" smtClean="0"/>
            <a:t>200 </a:t>
          </a:r>
          <a:r>
            <a:rPr lang="ru-RU" dirty="0" err="1" smtClean="0"/>
            <a:t>медимнов</a:t>
          </a:r>
          <a:r>
            <a:rPr lang="ru-RU" dirty="0" smtClean="0"/>
            <a:t> годового </a:t>
          </a:r>
          <a:r>
            <a:rPr lang="ru-RU" dirty="0" err="1" smtClean="0"/>
            <a:t>дохода-зевгиты</a:t>
          </a:r>
          <a:r>
            <a:rPr lang="ru-RU" dirty="0" smtClean="0"/>
            <a:t>(крестьяне)</a:t>
          </a:r>
        </a:p>
      </dgm:t>
    </dgm:pt>
    <dgm:pt modelId="{71C56344-E2B7-458A-9FED-89B98CF0B283}" type="parTrans" cxnId="{803938DC-2A49-4F63-84C5-16C85C599DF8}">
      <dgm:prSet/>
      <dgm:spPr/>
      <dgm:t>
        <a:bodyPr/>
        <a:lstStyle/>
        <a:p>
          <a:endParaRPr lang="ru-RU"/>
        </a:p>
      </dgm:t>
    </dgm:pt>
    <dgm:pt modelId="{18F934A2-71CB-4A15-8C7D-3F06D0CE23F9}" type="sibTrans" cxnId="{803938DC-2A49-4F63-84C5-16C85C599DF8}">
      <dgm:prSet/>
      <dgm:spPr/>
      <dgm:t>
        <a:bodyPr/>
        <a:lstStyle/>
        <a:p>
          <a:endParaRPr lang="ru-RU"/>
        </a:p>
      </dgm:t>
    </dgm:pt>
    <dgm:pt modelId="{9BE87F0F-064B-4305-8F87-524360E57C5C}" type="pres">
      <dgm:prSet presAssocID="{80CC3BF2-ED61-4DFC-8208-8E49B5ED5A8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B778AA-C654-452A-9CF5-12611BD435DA}" type="pres">
      <dgm:prSet presAssocID="{F8E9F2F2-F06E-499F-86B8-42AFC2AF3B56}" presName="boxAndChildren" presStyleCnt="0"/>
      <dgm:spPr/>
      <dgm:t>
        <a:bodyPr/>
        <a:lstStyle/>
        <a:p>
          <a:endParaRPr lang="ru-RU"/>
        </a:p>
      </dgm:t>
    </dgm:pt>
    <dgm:pt modelId="{F3E78B13-3123-4AF3-9D16-70FA97E529AD}" type="pres">
      <dgm:prSet presAssocID="{F8E9F2F2-F06E-499F-86B8-42AFC2AF3B56}" presName="parentTextBox" presStyleLbl="node1" presStyleIdx="0" presStyleCnt="4"/>
      <dgm:spPr/>
      <dgm:t>
        <a:bodyPr/>
        <a:lstStyle/>
        <a:p>
          <a:endParaRPr lang="ru-RU"/>
        </a:p>
      </dgm:t>
    </dgm:pt>
    <dgm:pt modelId="{7AF5B0B3-B2E9-47DC-98A6-EAE93108A706}" type="pres">
      <dgm:prSet presAssocID="{F8E9F2F2-F06E-499F-86B8-42AFC2AF3B56}" presName="entireBox" presStyleLbl="node1" presStyleIdx="0" presStyleCnt="4"/>
      <dgm:spPr/>
      <dgm:t>
        <a:bodyPr/>
        <a:lstStyle/>
        <a:p>
          <a:endParaRPr lang="ru-RU"/>
        </a:p>
      </dgm:t>
    </dgm:pt>
    <dgm:pt modelId="{784217E2-8738-4B82-8D17-68CC1CDBC394}" type="pres">
      <dgm:prSet presAssocID="{F8E9F2F2-F06E-499F-86B8-42AFC2AF3B56}" presName="descendantBox" presStyleCnt="0"/>
      <dgm:spPr/>
      <dgm:t>
        <a:bodyPr/>
        <a:lstStyle/>
        <a:p>
          <a:endParaRPr lang="ru-RU"/>
        </a:p>
      </dgm:t>
    </dgm:pt>
    <dgm:pt modelId="{33F13C24-45D0-4EB3-8EC7-54476A907344}" type="pres">
      <dgm:prSet presAssocID="{AB53D9EF-F61B-480D-A9B9-0DE40254D2F5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AA788F-AA7C-4B6A-9662-DD915A4FF042}" type="pres">
      <dgm:prSet presAssocID="{0011A63D-2ADE-4737-8044-F03104B2753A}" presName="sp" presStyleCnt="0"/>
      <dgm:spPr/>
      <dgm:t>
        <a:bodyPr/>
        <a:lstStyle/>
        <a:p>
          <a:endParaRPr lang="ru-RU"/>
        </a:p>
      </dgm:t>
    </dgm:pt>
    <dgm:pt modelId="{8BC8DFA3-2089-46CB-9F5E-63B39DB94A39}" type="pres">
      <dgm:prSet presAssocID="{158D92F7-A5C8-497E-9CBC-08DFDBD6C6A6}" presName="arrowAndChildren" presStyleCnt="0"/>
      <dgm:spPr/>
      <dgm:t>
        <a:bodyPr/>
        <a:lstStyle/>
        <a:p>
          <a:endParaRPr lang="ru-RU"/>
        </a:p>
      </dgm:t>
    </dgm:pt>
    <dgm:pt modelId="{0ADFCC8D-6470-45DA-BCCE-A07EFD199158}" type="pres">
      <dgm:prSet presAssocID="{158D92F7-A5C8-497E-9CBC-08DFDBD6C6A6}" presName="parentTextArrow" presStyleLbl="node1" presStyleIdx="0" presStyleCnt="4" custLinFactNeighborY="-7093"/>
      <dgm:spPr/>
      <dgm:t>
        <a:bodyPr/>
        <a:lstStyle/>
        <a:p>
          <a:endParaRPr lang="ru-RU"/>
        </a:p>
      </dgm:t>
    </dgm:pt>
    <dgm:pt modelId="{396D0CEB-C25B-40A7-B7A0-E942B9823177}" type="pres">
      <dgm:prSet presAssocID="{158D92F7-A5C8-497E-9CBC-08DFDBD6C6A6}" presName="arrow" presStyleLbl="node1" presStyleIdx="1" presStyleCnt="4"/>
      <dgm:spPr/>
      <dgm:t>
        <a:bodyPr/>
        <a:lstStyle/>
        <a:p>
          <a:endParaRPr lang="ru-RU"/>
        </a:p>
      </dgm:t>
    </dgm:pt>
    <dgm:pt modelId="{B9E62B4D-3811-49E2-8242-959646BD03A2}" type="pres">
      <dgm:prSet presAssocID="{158D92F7-A5C8-497E-9CBC-08DFDBD6C6A6}" presName="descendantArrow" presStyleCnt="0"/>
      <dgm:spPr/>
      <dgm:t>
        <a:bodyPr/>
        <a:lstStyle/>
        <a:p>
          <a:endParaRPr lang="ru-RU"/>
        </a:p>
      </dgm:t>
    </dgm:pt>
    <dgm:pt modelId="{9EB0E451-9BCB-48A8-AC75-861F231D64E6}" type="pres">
      <dgm:prSet presAssocID="{2633A1D6-A80C-4ECB-9F53-052571457D4D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829C21-0314-408C-8028-C0705118DA8B}" type="pres">
      <dgm:prSet presAssocID="{FB6A88C4-600D-4905-84D2-F1F63919BF6D}" presName="sp" presStyleCnt="0"/>
      <dgm:spPr/>
      <dgm:t>
        <a:bodyPr/>
        <a:lstStyle/>
        <a:p>
          <a:endParaRPr lang="ru-RU"/>
        </a:p>
      </dgm:t>
    </dgm:pt>
    <dgm:pt modelId="{FAC7FBA4-FABC-4A43-A737-7870DC053EE4}" type="pres">
      <dgm:prSet presAssocID="{F54C5937-B2C9-4737-BC98-987013D57CF0}" presName="arrowAndChildren" presStyleCnt="0"/>
      <dgm:spPr/>
      <dgm:t>
        <a:bodyPr/>
        <a:lstStyle/>
        <a:p>
          <a:endParaRPr lang="ru-RU"/>
        </a:p>
      </dgm:t>
    </dgm:pt>
    <dgm:pt modelId="{75D18AFE-DC11-423B-B46B-B29CF2DCDC14}" type="pres">
      <dgm:prSet presAssocID="{F54C5937-B2C9-4737-BC98-987013D57CF0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7ABFFD92-55BA-44EC-9BB5-575C7B0B76CC}" type="pres">
      <dgm:prSet presAssocID="{F54C5937-B2C9-4737-BC98-987013D57CF0}" presName="arrow" presStyleLbl="node1" presStyleIdx="2" presStyleCnt="4"/>
      <dgm:spPr/>
      <dgm:t>
        <a:bodyPr/>
        <a:lstStyle/>
        <a:p>
          <a:endParaRPr lang="ru-RU"/>
        </a:p>
      </dgm:t>
    </dgm:pt>
    <dgm:pt modelId="{E5B8BEA6-72B0-4CD0-A387-62A66C858499}" type="pres">
      <dgm:prSet presAssocID="{F54C5937-B2C9-4737-BC98-987013D57CF0}" presName="descendantArrow" presStyleCnt="0"/>
      <dgm:spPr/>
      <dgm:t>
        <a:bodyPr/>
        <a:lstStyle/>
        <a:p>
          <a:endParaRPr lang="ru-RU"/>
        </a:p>
      </dgm:t>
    </dgm:pt>
    <dgm:pt modelId="{44E8EAD6-75D6-42EC-8624-568D30997FD4}" type="pres">
      <dgm:prSet presAssocID="{8C9B669C-C65A-4C71-9DBC-2B3CB82FA465}" presName="childTextArrow" presStyleLbl="fgAccFollowNode1" presStyleIdx="2" presStyleCnt="4" custLinFactNeighborX="9259" custLinFactNeighborY="-16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F889EF-EAD7-4356-A050-8290FE1B856F}" type="pres">
      <dgm:prSet presAssocID="{E60593DF-64F0-469A-A03E-5DD1CDDD3017}" presName="sp" presStyleCnt="0"/>
      <dgm:spPr/>
      <dgm:t>
        <a:bodyPr/>
        <a:lstStyle/>
        <a:p>
          <a:endParaRPr lang="ru-RU"/>
        </a:p>
      </dgm:t>
    </dgm:pt>
    <dgm:pt modelId="{78DC07C5-DF1C-4B1F-8AC4-282216E75262}" type="pres">
      <dgm:prSet presAssocID="{20CAA376-2350-4781-8760-2220F80B5897}" presName="arrowAndChildren" presStyleCnt="0"/>
      <dgm:spPr/>
      <dgm:t>
        <a:bodyPr/>
        <a:lstStyle/>
        <a:p>
          <a:endParaRPr lang="ru-RU"/>
        </a:p>
      </dgm:t>
    </dgm:pt>
    <dgm:pt modelId="{A4A15EDE-2F50-471B-9FCB-BB17905DE7CB}" type="pres">
      <dgm:prSet presAssocID="{20CAA376-2350-4781-8760-2220F80B5897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68C8B5CF-6E53-4360-BEBA-5C4BD01B2F79}" type="pres">
      <dgm:prSet presAssocID="{20CAA376-2350-4781-8760-2220F80B5897}" presName="arrow" presStyleLbl="node1" presStyleIdx="3" presStyleCnt="4"/>
      <dgm:spPr/>
      <dgm:t>
        <a:bodyPr/>
        <a:lstStyle/>
        <a:p>
          <a:endParaRPr lang="ru-RU"/>
        </a:p>
      </dgm:t>
    </dgm:pt>
    <dgm:pt modelId="{33877BA7-856A-4A1F-8D32-3C1CB3CC660D}" type="pres">
      <dgm:prSet presAssocID="{20CAA376-2350-4781-8760-2220F80B5897}" presName="descendantArrow" presStyleCnt="0"/>
      <dgm:spPr/>
      <dgm:t>
        <a:bodyPr/>
        <a:lstStyle/>
        <a:p>
          <a:endParaRPr lang="ru-RU"/>
        </a:p>
      </dgm:t>
    </dgm:pt>
    <dgm:pt modelId="{91BB45FB-4800-470A-85D3-2C90A9F52C3F}" type="pres">
      <dgm:prSet presAssocID="{B5CA6B84-E6AB-4A35-B1C9-C24132CEFBA3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DAF05B-EE06-475D-BA12-3DD3D697A4D6}" srcId="{80CC3BF2-ED61-4DFC-8208-8E49B5ED5A88}" destId="{158D92F7-A5C8-497E-9CBC-08DFDBD6C6A6}" srcOrd="2" destOrd="0" parTransId="{7B08FB4D-F1EB-4EB3-89D2-C7EA7227F14C}" sibTransId="{0011A63D-2ADE-4737-8044-F03104B2753A}"/>
    <dgm:cxn modelId="{7E015778-C7F9-458C-A411-F0EF9CA8B026}" type="presOf" srcId="{2633A1D6-A80C-4ECB-9F53-052571457D4D}" destId="{9EB0E451-9BCB-48A8-AC75-861F231D64E6}" srcOrd="0" destOrd="0" presId="urn:microsoft.com/office/officeart/2005/8/layout/process4"/>
    <dgm:cxn modelId="{803938DC-2A49-4F63-84C5-16C85C599DF8}" srcId="{158D92F7-A5C8-497E-9CBC-08DFDBD6C6A6}" destId="{2633A1D6-A80C-4ECB-9F53-052571457D4D}" srcOrd="0" destOrd="0" parTransId="{71C56344-E2B7-458A-9FED-89B98CF0B283}" sibTransId="{18F934A2-71CB-4A15-8C7D-3F06D0CE23F9}"/>
    <dgm:cxn modelId="{F38A74B2-E9AF-471D-BB2B-F3B7559A3887}" srcId="{F8E9F2F2-F06E-499F-86B8-42AFC2AF3B56}" destId="{AB53D9EF-F61B-480D-A9B9-0DE40254D2F5}" srcOrd="0" destOrd="0" parTransId="{78473DCD-681E-420F-9DEE-CCB40947F113}" sibTransId="{281A5964-E67D-4C29-AB02-4FAA2A374AF5}"/>
    <dgm:cxn modelId="{4FA0112D-321A-40E9-AA36-71CF7CE771F8}" type="presOf" srcId="{20CAA376-2350-4781-8760-2220F80B5897}" destId="{A4A15EDE-2F50-471B-9FCB-BB17905DE7CB}" srcOrd="0" destOrd="0" presId="urn:microsoft.com/office/officeart/2005/8/layout/process4"/>
    <dgm:cxn modelId="{5FBD8DA4-C683-4406-BB04-5D10315AE148}" srcId="{20CAA376-2350-4781-8760-2220F80B5897}" destId="{B5CA6B84-E6AB-4A35-B1C9-C24132CEFBA3}" srcOrd="0" destOrd="0" parTransId="{18DE47E1-DBDB-4D5A-9BCE-032BB28BD28F}" sibTransId="{B269BFC1-A6DC-4E41-808A-0FF8FFBD1B52}"/>
    <dgm:cxn modelId="{BF01BF1D-5ABF-450C-B476-A9DEE2426C7A}" srcId="{F54C5937-B2C9-4737-BC98-987013D57CF0}" destId="{8C9B669C-C65A-4C71-9DBC-2B3CB82FA465}" srcOrd="0" destOrd="0" parTransId="{EB4B24D0-67DF-46A6-94DC-D2E3FA84F391}" sibTransId="{FD13C7DA-EC58-42BC-836B-722DD5A8616D}"/>
    <dgm:cxn modelId="{EB127D1E-E8AC-4E5D-AB9D-699F46F77E6F}" type="presOf" srcId="{AB53D9EF-F61B-480D-A9B9-0DE40254D2F5}" destId="{33F13C24-45D0-4EB3-8EC7-54476A907344}" srcOrd="0" destOrd="0" presId="urn:microsoft.com/office/officeart/2005/8/layout/process4"/>
    <dgm:cxn modelId="{B0FACF6D-3957-45CE-8464-F1FF560C6737}" type="presOf" srcId="{B5CA6B84-E6AB-4A35-B1C9-C24132CEFBA3}" destId="{91BB45FB-4800-470A-85D3-2C90A9F52C3F}" srcOrd="0" destOrd="0" presId="urn:microsoft.com/office/officeart/2005/8/layout/process4"/>
    <dgm:cxn modelId="{45C09CA8-A7AF-4F7F-8785-F1314930DB7B}" type="presOf" srcId="{20CAA376-2350-4781-8760-2220F80B5897}" destId="{68C8B5CF-6E53-4360-BEBA-5C4BD01B2F79}" srcOrd="1" destOrd="0" presId="urn:microsoft.com/office/officeart/2005/8/layout/process4"/>
    <dgm:cxn modelId="{8238739A-06FB-4EA5-B4FA-1D9067B7A94A}" type="presOf" srcId="{158D92F7-A5C8-497E-9CBC-08DFDBD6C6A6}" destId="{0ADFCC8D-6470-45DA-BCCE-A07EFD199158}" srcOrd="0" destOrd="0" presId="urn:microsoft.com/office/officeart/2005/8/layout/process4"/>
    <dgm:cxn modelId="{2F99A8FE-1622-475A-9783-134B50AAC5FE}" srcId="{80CC3BF2-ED61-4DFC-8208-8E49B5ED5A88}" destId="{F8E9F2F2-F06E-499F-86B8-42AFC2AF3B56}" srcOrd="3" destOrd="0" parTransId="{D9D8488E-7197-47F8-8E94-EA7F2501C4C0}" sibTransId="{83A07553-C669-4F05-BC70-4168CF97882A}"/>
    <dgm:cxn modelId="{F1BE8A5F-B6FE-4611-B2FA-BDE7F3A88BBA}" type="presOf" srcId="{158D92F7-A5C8-497E-9CBC-08DFDBD6C6A6}" destId="{396D0CEB-C25B-40A7-B7A0-E942B9823177}" srcOrd="1" destOrd="0" presId="urn:microsoft.com/office/officeart/2005/8/layout/process4"/>
    <dgm:cxn modelId="{D535B607-4076-495A-A09C-7CFD90F8F4A8}" type="presOf" srcId="{8C9B669C-C65A-4C71-9DBC-2B3CB82FA465}" destId="{44E8EAD6-75D6-42EC-8624-568D30997FD4}" srcOrd="0" destOrd="0" presId="urn:microsoft.com/office/officeart/2005/8/layout/process4"/>
    <dgm:cxn modelId="{9C423D32-7E4F-4E16-A970-F08738775C03}" type="presOf" srcId="{80CC3BF2-ED61-4DFC-8208-8E49B5ED5A88}" destId="{9BE87F0F-064B-4305-8F87-524360E57C5C}" srcOrd="0" destOrd="0" presId="urn:microsoft.com/office/officeart/2005/8/layout/process4"/>
    <dgm:cxn modelId="{561A1197-76C2-483E-A5BD-C63EFA20387C}" type="presOf" srcId="{F54C5937-B2C9-4737-BC98-987013D57CF0}" destId="{7ABFFD92-55BA-44EC-9BB5-575C7B0B76CC}" srcOrd="1" destOrd="0" presId="urn:microsoft.com/office/officeart/2005/8/layout/process4"/>
    <dgm:cxn modelId="{43C3E039-5D9E-4EB9-A6A5-818167FC0393}" type="presOf" srcId="{F54C5937-B2C9-4737-BC98-987013D57CF0}" destId="{75D18AFE-DC11-423B-B46B-B29CF2DCDC14}" srcOrd="0" destOrd="0" presId="urn:microsoft.com/office/officeart/2005/8/layout/process4"/>
    <dgm:cxn modelId="{1B2EEE7F-51EF-48D6-AFFC-EFEC3FD56809}" srcId="{80CC3BF2-ED61-4DFC-8208-8E49B5ED5A88}" destId="{20CAA376-2350-4781-8760-2220F80B5897}" srcOrd="0" destOrd="0" parTransId="{38D95D50-B578-4F1E-91DA-8819BE2193E4}" sibTransId="{E60593DF-64F0-469A-A03E-5DD1CDDD3017}"/>
    <dgm:cxn modelId="{C86DEF05-2279-4876-B3D1-E241EECAD2F1}" type="presOf" srcId="{F8E9F2F2-F06E-499F-86B8-42AFC2AF3B56}" destId="{7AF5B0B3-B2E9-47DC-98A6-EAE93108A706}" srcOrd="1" destOrd="0" presId="urn:microsoft.com/office/officeart/2005/8/layout/process4"/>
    <dgm:cxn modelId="{31063EB3-C4A9-47D7-95C3-6E98D0F78BF1}" srcId="{80CC3BF2-ED61-4DFC-8208-8E49B5ED5A88}" destId="{F54C5937-B2C9-4737-BC98-987013D57CF0}" srcOrd="1" destOrd="0" parTransId="{87D61EAD-42F9-4EB8-93D5-1A0CE27771EB}" sibTransId="{FB6A88C4-600D-4905-84D2-F1F63919BF6D}"/>
    <dgm:cxn modelId="{6D08CB0D-B1CF-44AE-8410-1DD0AEC147B2}" type="presOf" srcId="{F8E9F2F2-F06E-499F-86B8-42AFC2AF3B56}" destId="{F3E78B13-3123-4AF3-9D16-70FA97E529AD}" srcOrd="0" destOrd="0" presId="urn:microsoft.com/office/officeart/2005/8/layout/process4"/>
    <dgm:cxn modelId="{AE8C31DC-EC54-46AA-A75E-4C3B62BBFDB1}" type="presParOf" srcId="{9BE87F0F-064B-4305-8F87-524360E57C5C}" destId="{A0B778AA-C654-452A-9CF5-12611BD435DA}" srcOrd="0" destOrd="0" presId="urn:microsoft.com/office/officeart/2005/8/layout/process4"/>
    <dgm:cxn modelId="{03B0F53F-FFC8-4755-BFA3-2C2C1AEFFDC6}" type="presParOf" srcId="{A0B778AA-C654-452A-9CF5-12611BD435DA}" destId="{F3E78B13-3123-4AF3-9D16-70FA97E529AD}" srcOrd="0" destOrd="0" presId="urn:microsoft.com/office/officeart/2005/8/layout/process4"/>
    <dgm:cxn modelId="{73E33004-FF6A-417B-A1C2-B62C0B6DBF0A}" type="presParOf" srcId="{A0B778AA-C654-452A-9CF5-12611BD435DA}" destId="{7AF5B0B3-B2E9-47DC-98A6-EAE93108A706}" srcOrd="1" destOrd="0" presId="urn:microsoft.com/office/officeart/2005/8/layout/process4"/>
    <dgm:cxn modelId="{3B5F3951-C808-42AC-A213-68D888F9ACDA}" type="presParOf" srcId="{A0B778AA-C654-452A-9CF5-12611BD435DA}" destId="{784217E2-8738-4B82-8D17-68CC1CDBC394}" srcOrd="2" destOrd="0" presId="urn:microsoft.com/office/officeart/2005/8/layout/process4"/>
    <dgm:cxn modelId="{84B9B92A-9723-4144-BCC7-A6A27FEF08F7}" type="presParOf" srcId="{784217E2-8738-4B82-8D17-68CC1CDBC394}" destId="{33F13C24-45D0-4EB3-8EC7-54476A907344}" srcOrd="0" destOrd="0" presId="urn:microsoft.com/office/officeart/2005/8/layout/process4"/>
    <dgm:cxn modelId="{44C3946D-B661-41E8-81F1-9BB3951807EF}" type="presParOf" srcId="{9BE87F0F-064B-4305-8F87-524360E57C5C}" destId="{F7AA788F-AA7C-4B6A-9662-DD915A4FF042}" srcOrd="1" destOrd="0" presId="urn:microsoft.com/office/officeart/2005/8/layout/process4"/>
    <dgm:cxn modelId="{AFFA33F6-492C-4E07-B5D2-33FC73ABCFB6}" type="presParOf" srcId="{9BE87F0F-064B-4305-8F87-524360E57C5C}" destId="{8BC8DFA3-2089-46CB-9F5E-63B39DB94A39}" srcOrd="2" destOrd="0" presId="urn:microsoft.com/office/officeart/2005/8/layout/process4"/>
    <dgm:cxn modelId="{72F51433-6998-4412-8438-CB0BD149D7B0}" type="presParOf" srcId="{8BC8DFA3-2089-46CB-9F5E-63B39DB94A39}" destId="{0ADFCC8D-6470-45DA-BCCE-A07EFD199158}" srcOrd="0" destOrd="0" presId="urn:microsoft.com/office/officeart/2005/8/layout/process4"/>
    <dgm:cxn modelId="{75307254-70A2-4719-8FE2-73699297168E}" type="presParOf" srcId="{8BC8DFA3-2089-46CB-9F5E-63B39DB94A39}" destId="{396D0CEB-C25B-40A7-B7A0-E942B9823177}" srcOrd="1" destOrd="0" presId="urn:microsoft.com/office/officeart/2005/8/layout/process4"/>
    <dgm:cxn modelId="{857C86DE-73E6-4D72-84A5-419EBD2DE392}" type="presParOf" srcId="{8BC8DFA3-2089-46CB-9F5E-63B39DB94A39}" destId="{B9E62B4D-3811-49E2-8242-959646BD03A2}" srcOrd="2" destOrd="0" presId="urn:microsoft.com/office/officeart/2005/8/layout/process4"/>
    <dgm:cxn modelId="{37063C4D-9A4E-4F8A-8D03-D166D3313C44}" type="presParOf" srcId="{B9E62B4D-3811-49E2-8242-959646BD03A2}" destId="{9EB0E451-9BCB-48A8-AC75-861F231D64E6}" srcOrd="0" destOrd="0" presId="urn:microsoft.com/office/officeart/2005/8/layout/process4"/>
    <dgm:cxn modelId="{79EABFFF-2377-4B9F-97CD-A86C51BAA066}" type="presParOf" srcId="{9BE87F0F-064B-4305-8F87-524360E57C5C}" destId="{24829C21-0314-408C-8028-C0705118DA8B}" srcOrd="3" destOrd="0" presId="urn:microsoft.com/office/officeart/2005/8/layout/process4"/>
    <dgm:cxn modelId="{6FBA238B-F692-4FDD-B37B-F3AF67A3ED27}" type="presParOf" srcId="{9BE87F0F-064B-4305-8F87-524360E57C5C}" destId="{FAC7FBA4-FABC-4A43-A737-7870DC053EE4}" srcOrd="4" destOrd="0" presId="urn:microsoft.com/office/officeart/2005/8/layout/process4"/>
    <dgm:cxn modelId="{07E301B0-851D-46B6-A26F-0049D6633B63}" type="presParOf" srcId="{FAC7FBA4-FABC-4A43-A737-7870DC053EE4}" destId="{75D18AFE-DC11-423B-B46B-B29CF2DCDC14}" srcOrd="0" destOrd="0" presId="urn:microsoft.com/office/officeart/2005/8/layout/process4"/>
    <dgm:cxn modelId="{427496FB-3725-473C-9235-AB3DE730786D}" type="presParOf" srcId="{FAC7FBA4-FABC-4A43-A737-7870DC053EE4}" destId="{7ABFFD92-55BA-44EC-9BB5-575C7B0B76CC}" srcOrd="1" destOrd="0" presId="urn:microsoft.com/office/officeart/2005/8/layout/process4"/>
    <dgm:cxn modelId="{A37FC1B5-7FD2-44AD-8983-692799AE0301}" type="presParOf" srcId="{FAC7FBA4-FABC-4A43-A737-7870DC053EE4}" destId="{E5B8BEA6-72B0-4CD0-A387-62A66C858499}" srcOrd="2" destOrd="0" presId="urn:microsoft.com/office/officeart/2005/8/layout/process4"/>
    <dgm:cxn modelId="{07837A1F-2D64-489A-AC8B-9F09479B31BF}" type="presParOf" srcId="{E5B8BEA6-72B0-4CD0-A387-62A66C858499}" destId="{44E8EAD6-75D6-42EC-8624-568D30997FD4}" srcOrd="0" destOrd="0" presId="urn:microsoft.com/office/officeart/2005/8/layout/process4"/>
    <dgm:cxn modelId="{D9E55520-DBFB-4246-B33D-2D7178DE0F78}" type="presParOf" srcId="{9BE87F0F-064B-4305-8F87-524360E57C5C}" destId="{CDF889EF-EAD7-4356-A050-8290FE1B856F}" srcOrd="5" destOrd="0" presId="urn:microsoft.com/office/officeart/2005/8/layout/process4"/>
    <dgm:cxn modelId="{97B46532-E03B-477E-9413-7A01A36A1132}" type="presParOf" srcId="{9BE87F0F-064B-4305-8F87-524360E57C5C}" destId="{78DC07C5-DF1C-4B1F-8AC4-282216E75262}" srcOrd="6" destOrd="0" presId="urn:microsoft.com/office/officeart/2005/8/layout/process4"/>
    <dgm:cxn modelId="{4409F748-803E-433F-B41A-22D9223AF7A5}" type="presParOf" srcId="{78DC07C5-DF1C-4B1F-8AC4-282216E75262}" destId="{A4A15EDE-2F50-471B-9FCB-BB17905DE7CB}" srcOrd="0" destOrd="0" presId="urn:microsoft.com/office/officeart/2005/8/layout/process4"/>
    <dgm:cxn modelId="{0C92CE76-3D65-4300-8564-5A0AD54B4B01}" type="presParOf" srcId="{78DC07C5-DF1C-4B1F-8AC4-282216E75262}" destId="{68C8B5CF-6E53-4360-BEBA-5C4BD01B2F79}" srcOrd="1" destOrd="0" presId="urn:microsoft.com/office/officeart/2005/8/layout/process4"/>
    <dgm:cxn modelId="{ADAEB385-AD2C-4D09-9322-B920010AB5EE}" type="presParOf" srcId="{78DC07C5-DF1C-4B1F-8AC4-282216E75262}" destId="{33877BA7-856A-4A1F-8D32-3C1CB3CC660D}" srcOrd="2" destOrd="0" presId="urn:microsoft.com/office/officeart/2005/8/layout/process4"/>
    <dgm:cxn modelId="{A86F87E6-D4BD-4D3E-B177-F181900D3E39}" type="presParOf" srcId="{33877BA7-856A-4A1F-8D32-3C1CB3CC660D}" destId="{91BB45FB-4800-470A-85D3-2C90A9F52C3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0342312-95A4-4951-850F-4FC9B69AC81B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54462CB-21DD-4228-AA22-4A5BECEEDAC2}">
      <dgm:prSet/>
      <dgm:spPr/>
      <dgm:t>
        <a:bodyPr/>
        <a:lstStyle/>
        <a:p>
          <a:pPr rtl="0"/>
          <a:r>
            <a:rPr lang="ru-RU" dirty="0" smtClean="0"/>
            <a:t>Цензовая реформа </a:t>
          </a:r>
          <a:endParaRPr lang="ru-RU" dirty="0"/>
        </a:p>
      </dgm:t>
    </dgm:pt>
    <dgm:pt modelId="{1E86E777-79EE-4188-B38C-E815DCCB6D95}" type="parTrans" cxnId="{25E74A0D-93AC-42FA-9193-14E4580681B1}">
      <dgm:prSet/>
      <dgm:spPr/>
      <dgm:t>
        <a:bodyPr/>
        <a:lstStyle/>
        <a:p>
          <a:endParaRPr lang="ru-RU"/>
        </a:p>
      </dgm:t>
    </dgm:pt>
    <dgm:pt modelId="{38CC7936-E9C6-4596-8B5E-51D40D778283}" type="sibTrans" cxnId="{25E74A0D-93AC-42FA-9193-14E4580681B1}">
      <dgm:prSet/>
      <dgm:spPr/>
      <dgm:t>
        <a:bodyPr/>
        <a:lstStyle/>
        <a:p>
          <a:endParaRPr lang="ru-RU"/>
        </a:p>
      </dgm:t>
    </dgm:pt>
    <dgm:pt modelId="{4B4682BB-B000-4FE7-8AE9-5216EC391391}">
      <dgm:prSet/>
      <dgm:spPr/>
      <dgm:t>
        <a:bodyPr/>
        <a:lstStyle/>
        <a:p>
          <a:pPr rtl="0"/>
          <a:r>
            <a:rPr lang="ru-RU" dirty="0" smtClean="0"/>
            <a:t>была направлена на уничтожение наследственных привилегий знати</a:t>
          </a:r>
          <a:endParaRPr lang="ru-RU" dirty="0"/>
        </a:p>
      </dgm:t>
    </dgm:pt>
    <dgm:pt modelId="{465E93C3-AC9A-4CE8-BB62-19F121A86BA8}" type="parTrans" cxnId="{C29C3FD9-B26F-41C5-858C-F6DCBD9CC161}">
      <dgm:prSet/>
      <dgm:spPr/>
      <dgm:t>
        <a:bodyPr/>
        <a:lstStyle/>
        <a:p>
          <a:endParaRPr lang="ru-RU"/>
        </a:p>
      </dgm:t>
    </dgm:pt>
    <dgm:pt modelId="{C593D506-F8F2-4078-B4E1-A01E511CD85D}" type="sibTrans" cxnId="{C29C3FD9-B26F-41C5-858C-F6DCBD9CC161}">
      <dgm:prSet/>
      <dgm:spPr/>
      <dgm:t>
        <a:bodyPr/>
        <a:lstStyle/>
        <a:p>
          <a:endParaRPr lang="ru-RU"/>
        </a:p>
      </dgm:t>
    </dgm:pt>
    <dgm:pt modelId="{C989FBF1-CF7B-4FFE-A15D-C0629C4A3334}">
      <dgm:prSet/>
      <dgm:spPr/>
      <dgm:t>
        <a:bodyPr/>
        <a:lstStyle/>
        <a:p>
          <a:pPr rtl="0"/>
          <a:r>
            <a:rPr lang="ru-RU" dirty="0" smtClean="0"/>
            <a:t>закрепила  деление граждан на 4 разряда по имущественному признаку независимо от происхождения </a:t>
          </a:r>
          <a:endParaRPr lang="ru-RU" dirty="0"/>
        </a:p>
      </dgm:t>
    </dgm:pt>
    <dgm:pt modelId="{2B4622AD-13F2-4B68-9BFD-9231CCEFE6FD}" type="parTrans" cxnId="{6AE9DE09-1D77-4FA8-AC00-679C71D1C62E}">
      <dgm:prSet/>
      <dgm:spPr/>
      <dgm:t>
        <a:bodyPr/>
        <a:lstStyle/>
        <a:p>
          <a:endParaRPr lang="ru-RU"/>
        </a:p>
      </dgm:t>
    </dgm:pt>
    <dgm:pt modelId="{CE70864F-5EBE-41B7-B274-6899CC0A6FCB}" type="sibTrans" cxnId="{6AE9DE09-1D77-4FA8-AC00-679C71D1C62E}">
      <dgm:prSet/>
      <dgm:spPr/>
      <dgm:t>
        <a:bodyPr/>
        <a:lstStyle/>
        <a:p>
          <a:endParaRPr lang="ru-RU"/>
        </a:p>
      </dgm:t>
    </dgm:pt>
    <dgm:pt modelId="{1D609F87-E3BF-4814-9DAD-AD506B367484}" type="pres">
      <dgm:prSet presAssocID="{C0342312-95A4-4951-850F-4FC9B69AC8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7CDF52-61B8-4DFB-AF20-B2E985C94816}" type="pres">
      <dgm:prSet presAssocID="{754462CB-21DD-4228-AA22-4A5BECEEDAC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A24AFA-B52E-4896-BBDD-3FC4F28CB8D7}" type="pres">
      <dgm:prSet presAssocID="{754462CB-21DD-4228-AA22-4A5BECEEDAC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E74A0D-93AC-42FA-9193-14E4580681B1}" srcId="{C0342312-95A4-4951-850F-4FC9B69AC81B}" destId="{754462CB-21DD-4228-AA22-4A5BECEEDAC2}" srcOrd="0" destOrd="0" parTransId="{1E86E777-79EE-4188-B38C-E815DCCB6D95}" sibTransId="{38CC7936-E9C6-4596-8B5E-51D40D778283}"/>
    <dgm:cxn modelId="{75D77EEA-6B0D-4ACD-9EE2-BFE7E1921F8D}" type="presOf" srcId="{754462CB-21DD-4228-AA22-4A5BECEEDAC2}" destId="{477CDF52-61B8-4DFB-AF20-B2E985C94816}" srcOrd="0" destOrd="0" presId="urn:microsoft.com/office/officeart/2005/8/layout/vList2"/>
    <dgm:cxn modelId="{C3216F71-78D1-4522-B759-7EF411436B6F}" type="presOf" srcId="{4B4682BB-B000-4FE7-8AE9-5216EC391391}" destId="{0AA24AFA-B52E-4896-BBDD-3FC4F28CB8D7}" srcOrd="0" destOrd="0" presId="urn:microsoft.com/office/officeart/2005/8/layout/vList2"/>
    <dgm:cxn modelId="{20966107-BCD5-486D-A136-3828B4404DD3}" type="presOf" srcId="{C989FBF1-CF7B-4FFE-A15D-C0629C4A3334}" destId="{0AA24AFA-B52E-4896-BBDD-3FC4F28CB8D7}" srcOrd="0" destOrd="1" presId="urn:microsoft.com/office/officeart/2005/8/layout/vList2"/>
    <dgm:cxn modelId="{C29C3FD9-B26F-41C5-858C-F6DCBD9CC161}" srcId="{754462CB-21DD-4228-AA22-4A5BECEEDAC2}" destId="{4B4682BB-B000-4FE7-8AE9-5216EC391391}" srcOrd="0" destOrd="0" parTransId="{465E93C3-AC9A-4CE8-BB62-19F121A86BA8}" sibTransId="{C593D506-F8F2-4078-B4E1-A01E511CD85D}"/>
    <dgm:cxn modelId="{917DB392-47DB-4A00-BB9B-4BDBD6F4ABE8}" type="presOf" srcId="{C0342312-95A4-4951-850F-4FC9B69AC81B}" destId="{1D609F87-E3BF-4814-9DAD-AD506B367484}" srcOrd="0" destOrd="0" presId="urn:microsoft.com/office/officeart/2005/8/layout/vList2"/>
    <dgm:cxn modelId="{6AE9DE09-1D77-4FA8-AC00-679C71D1C62E}" srcId="{754462CB-21DD-4228-AA22-4A5BECEEDAC2}" destId="{C989FBF1-CF7B-4FFE-A15D-C0629C4A3334}" srcOrd="1" destOrd="0" parTransId="{2B4622AD-13F2-4B68-9BFD-9231CCEFE6FD}" sibTransId="{CE70864F-5EBE-41B7-B274-6899CC0A6FCB}"/>
    <dgm:cxn modelId="{EAB5C837-53A2-485B-A455-6666606CDEB1}" type="presParOf" srcId="{1D609F87-E3BF-4814-9DAD-AD506B367484}" destId="{477CDF52-61B8-4DFB-AF20-B2E985C94816}" srcOrd="0" destOrd="0" presId="urn:microsoft.com/office/officeart/2005/8/layout/vList2"/>
    <dgm:cxn modelId="{67FED63F-18C1-4221-A6D6-4BB446EE0A41}" type="presParOf" srcId="{1D609F87-E3BF-4814-9DAD-AD506B367484}" destId="{0AA24AFA-B52E-4896-BBDD-3FC4F28CB8D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2AD16E3-E7BD-4DE5-9348-287D075CE866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894C44-24C2-4F93-B606-FF8C3BA06AE7}">
      <dgm:prSet custT="1"/>
      <dgm:spPr/>
      <dgm:t>
        <a:bodyPr/>
        <a:lstStyle/>
        <a:p>
          <a:pPr rtl="0"/>
          <a:r>
            <a:rPr lang="ru-RU" sz="1600" dirty="0" smtClean="0"/>
            <a:t>Разделение Аттики на </a:t>
          </a:r>
          <a:r>
            <a:rPr lang="ru-RU" sz="1600" i="1" dirty="0" smtClean="0"/>
            <a:t>10 территориальных фил</a:t>
          </a:r>
          <a:r>
            <a:rPr lang="ru-RU" sz="1600" dirty="0" smtClean="0"/>
            <a:t>, которые делились на </a:t>
          </a:r>
          <a:r>
            <a:rPr lang="ru-RU" sz="1600" dirty="0" err="1" smtClean="0"/>
            <a:t>демы</a:t>
          </a:r>
          <a:endParaRPr lang="ru-RU" sz="1600" dirty="0"/>
        </a:p>
      </dgm:t>
    </dgm:pt>
    <dgm:pt modelId="{5D58EA46-E42B-4106-9030-110B6B857428}" type="parTrans" cxnId="{12EAB771-C64A-4A69-9DA5-9F680495BE0D}">
      <dgm:prSet/>
      <dgm:spPr/>
      <dgm:t>
        <a:bodyPr/>
        <a:lstStyle/>
        <a:p>
          <a:endParaRPr lang="ru-RU"/>
        </a:p>
      </dgm:t>
    </dgm:pt>
    <dgm:pt modelId="{A4DF59CA-36B7-4BBC-9BE8-E855D83598EF}" type="sibTrans" cxnId="{12EAB771-C64A-4A69-9DA5-9F680495BE0D}">
      <dgm:prSet/>
      <dgm:spPr/>
      <dgm:t>
        <a:bodyPr/>
        <a:lstStyle/>
        <a:p>
          <a:endParaRPr lang="ru-RU"/>
        </a:p>
      </dgm:t>
    </dgm:pt>
    <dgm:pt modelId="{7A642188-186B-4990-9ACF-8627363C3D99}">
      <dgm:prSet custT="1"/>
      <dgm:spPr/>
      <dgm:t>
        <a:bodyPr/>
        <a:lstStyle/>
        <a:p>
          <a:pPr rtl="0"/>
          <a:r>
            <a:rPr lang="ru-RU" sz="1600" dirty="0" smtClean="0"/>
            <a:t>Совет Четырехсот преобразован в </a:t>
          </a:r>
          <a:r>
            <a:rPr lang="ru-RU" sz="1600" i="1" dirty="0" smtClean="0"/>
            <a:t>Совет Пятисот</a:t>
          </a:r>
          <a:r>
            <a:rPr lang="ru-RU" sz="1600" dirty="0" smtClean="0"/>
            <a:t>. Формировался из представителей 10 фил по 50 человек от каждой. Совет руководил политической жизнью страны между созывами народного собрания и осуществлял исполнение его решений </a:t>
          </a:r>
          <a:endParaRPr lang="ru-RU" sz="1600" dirty="0"/>
        </a:p>
      </dgm:t>
    </dgm:pt>
    <dgm:pt modelId="{1CEEA7AA-9A7F-4099-8872-9287653E9B33}" type="parTrans" cxnId="{66D0E236-D29E-4895-9158-5B1B8FF6A481}">
      <dgm:prSet/>
      <dgm:spPr/>
      <dgm:t>
        <a:bodyPr/>
        <a:lstStyle/>
        <a:p>
          <a:endParaRPr lang="ru-RU"/>
        </a:p>
      </dgm:t>
    </dgm:pt>
    <dgm:pt modelId="{97EF84C2-1927-4065-87E6-BF0C559FA434}" type="sibTrans" cxnId="{66D0E236-D29E-4895-9158-5B1B8FF6A481}">
      <dgm:prSet/>
      <dgm:spPr/>
      <dgm:t>
        <a:bodyPr/>
        <a:lstStyle/>
        <a:p>
          <a:endParaRPr lang="ru-RU"/>
        </a:p>
      </dgm:t>
    </dgm:pt>
    <dgm:pt modelId="{FF7A9B18-03F8-45A5-8617-1D74E1DB9AAF}">
      <dgm:prSet custT="1"/>
      <dgm:spPr/>
      <dgm:t>
        <a:bodyPr/>
        <a:lstStyle/>
        <a:p>
          <a:pPr rtl="0"/>
          <a:r>
            <a:rPr lang="ru-RU" sz="1600" dirty="0" smtClean="0"/>
            <a:t>Создан новый орган управления — </a:t>
          </a:r>
          <a:r>
            <a:rPr lang="ru-RU" sz="1600" i="1" dirty="0" smtClean="0"/>
            <a:t>коллегия 10 стратегов</a:t>
          </a:r>
          <a:r>
            <a:rPr lang="ru-RU" sz="1600" dirty="0" smtClean="0"/>
            <a:t>, в нее избирали по 1 представителю от каждой филы</a:t>
          </a:r>
          <a:endParaRPr lang="ru-RU" sz="1600" dirty="0"/>
        </a:p>
      </dgm:t>
    </dgm:pt>
    <dgm:pt modelId="{58B9CFD9-65F6-49C8-9914-8283818B70CF}" type="parTrans" cxnId="{B99D706F-271B-4EDD-8275-604A74B6A254}">
      <dgm:prSet/>
      <dgm:spPr/>
      <dgm:t>
        <a:bodyPr/>
        <a:lstStyle/>
        <a:p>
          <a:endParaRPr lang="ru-RU"/>
        </a:p>
      </dgm:t>
    </dgm:pt>
    <dgm:pt modelId="{4A88CEDC-42C6-4BED-BD90-13178CC26DC3}" type="sibTrans" cxnId="{B99D706F-271B-4EDD-8275-604A74B6A254}">
      <dgm:prSet/>
      <dgm:spPr/>
      <dgm:t>
        <a:bodyPr/>
        <a:lstStyle/>
        <a:p>
          <a:endParaRPr lang="ru-RU"/>
        </a:p>
      </dgm:t>
    </dgm:pt>
    <dgm:pt modelId="{8603A619-AD0A-4A4F-ADBD-348318D793CE}">
      <dgm:prSet custT="1"/>
      <dgm:spPr/>
      <dgm:t>
        <a:bodyPr/>
        <a:lstStyle/>
        <a:p>
          <a:pPr rtl="0"/>
          <a:r>
            <a:rPr lang="ru-RU" sz="1600" dirty="0" smtClean="0"/>
            <a:t>В практику народных собраний был введен </a:t>
          </a:r>
          <a:r>
            <a:rPr lang="ru-RU" sz="1600" i="1" dirty="0" smtClean="0"/>
            <a:t>остракизм</a:t>
          </a:r>
          <a:r>
            <a:rPr lang="ru-RU" sz="1600" dirty="0" smtClean="0"/>
            <a:t> (</a:t>
          </a:r>
          <a:r>
            <a:rPr lang="ru-RU" sz="1600" dirty="0" err="1" smtClean="0"/>
            <a:t>остракон</a:t>
          </a:r>
          <a:r>
            <a:rPr lang="ru-RU" sz="1600" dirty="0" smtClean="0"/>
            <a:t> — глиняный черепок). Осужденный большинством голосов удалялся за пределы Аттики на 10 лет, без конфискации имущества</a:t>
          </a:r>
          <a:endParaRPr lang="ru-RU" sz="1600" dirty="0"/>
        </a:p>
      </dgm:t>
    </dgm:pt>
    <dgm:pt modelId="{4C0CABB4-BFF2-4295-BAB0-D377510A66E0}" type="parTrans" cxnId="{E224FA18-6D95-40F3-B98F-C490A0AA6500}">
      <dgm:prSet/>
      <dgm:spPr/>
      <dgm:t>
        <a:bodyPr/>
        <a:lstStyle/>
        <a:p>
          <a:endParaRPr lang="ru-RU"/>
        </a:p>
      </dgm:t>
    </dgm:pt>
    <dgm:pt modelId="{B52E010A-505F-4199-927D-065BB8009448}" type="sibTrans" cxnId="{E224FA18-6D95-40F3-B98F-C490A0AA6500}">
      <dgm:prSet/>
      <dgm:spPr/>
      <dgm:t>
        <a:bodyPr/>
        <a:lstStyle/>
        <a:p>
          <a:endParaRPr lang="ru-RU"/>
        </a:p>
      </dgm:t>
    </dgm:pt>
    <dgm:pt modelId="{479A69C3-5B70-4D6B-9AF4-AFF03ED28979}" type="pres">
      <dgm:prSet presAssocID="{72AD16E3-E7BD-4DE5-9348-287D075CE8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30FB72-2B00-4AAB-AF39-99C495BD1890}" type="pres">
      <dgm:prSet presAssocID="{18894C44-24C2-4F93-B606-FF8C3BA06AE7}" presName="parentText" presStyleLbl="node1" presStyleIdx="0" presStyleCnt="4" custScaleY="76270" custLinFactNeighborY="-128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78CFA3-F0E8-4DD2-9D5E-C14F84B36937}" type="pres">
      <dgm:prSet presAssocID="{A4DF59CA-36B7-4BBC-9BE8-E855D83598EF}" presName="spacer" presStyleCnt="0"/>
      <dgm:spPr/>
      <dgm:t>
        <a:bodyPr/>
        <a:lstStyle/>
        <a:p>
          <a:endParaRPr lang="ru-RU"/>
        </a:p>
      </dgm:t>
    </dgm:pt>
    <dgm:pt modelId="{8C0A74DA-39A5-4290-A951-80B3D02625EA}" type="pres">
      <dgm:prSet presAssocID="{7A642188-186B-4990-9ACF-8627363C3D99}" presName="parentText" presStyleLbl="node1" presStyleIdx="1" presStyleCnt="4" custScaleY="1189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19434C-4C35-4209-8594-BAA331CCA181}" type="pres">
      <dgm:prSet presAssocID="{97EF84C2-1927-4065-87E6-BF0C559FA434}" presName="spacer" presStyleCnt="0"/>
      <dgm:spPr/>
      <dgm:t>
        <a:bodyPr/>
        <a:lstStyle/>
        <a:p>
          <a:endParaRPr lang="ru-RU"/>
        </a:p>
      </dgm:t>
    </dgm:pt>
    <dgm:pt modelId="{57A9C9DD-0469-4C37-813B-E32C9E899487}" type="pres">
      <dgm:prSet presAssocID="{FF7A9B18-03F8-45A5-8617-1D74E1DB9AA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8E254-D508-4255-A603-880190141927}" type="pres">
      <dgm:prSet presAssocID="{4A88CEDC-42C6-4BED-BD90-13178CC26DC3}" presName="spacer" presStyleCnt="0"/>
      <dgm:spPr/>
      <dgm:t>
        <a:bodyPr/>
        <a:lstStyle/>
        <a:p>
          <a:endParaRPr lang="ru-RU"/>
        </a:p>
      </dgm:t>
    </dgm:pt>
    <dgm:pt modelId="{EF5D954D-496B-4A7C-BEBF-6B6659A35CE6}" type="pres">
      <dgm:prSet presAssocID="{8603A619-AD0A-4A4F-ADBD-348318D793CE}" presName="parentText" presStyleLbl="node1" presStyleIdx="3" presStyleCnt="4" custScaleY="688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8286E4-EE86-4207-8BFF-AEA7CABBDA9D}" type="presOf" srcId="{18894C44-24C2-4F93-B606-FF8C3BA06AE7}" destId="{0830FB72-2B00-4AAB-AF39-99C495BD1890}" srcOrd="0" destOrd="0" presId="urn:microsoft.com/office/officeart/2005/8/layout/vList2"/>
    <dgm:cxn modelId="{B99D706F-271B-4EDD-8275-604A74B6A254}" srcId="{72AD16E3-E7BD-4DE5-9348-287D075CE866}" destId="{FF7A9B18-03F8-45A5-8617-1D74E1DB9AAF}" srcOrd="2" destOrd="0" parTransId="{58B9CFD9-65F6-49C8-9914-8283818B70CF}" sibTransId="{4A88CEDC-42C6-4BED-BD90-13178CC26DC3}"/>
    <dgm:cxn modelId="{E224FA18-6D95-40F3-B98F-C490A0AA6500}" srcId="{72AD16E3-E7BD-4DE5-9348-287D075CE866}" destId="{8603A619-AD0A-4A4F-ADBD-348318D793CE}" srcOrd="3" destOrd="0" parTransId="{4C0CABB4-BFF2-4295-BAB0-D377510A66E0}" sibTransId="{B52E010A-505F-4199-927D-065BB8009448}"/>
    <dgm:cxn modelId="{15BB92D8-FDA9-4538-90F8-A9C771C79FFE}" type="presOf" srcId="{FF7A9B18-03F8-45A5-8617-1D74E1DB9AAF}" destId="{57A9C9DD-0469-4C37-813B-E32C9E899487}" srcOrd="0" destOrd="0" presId="urn:microsoft.com/office/officeart/2005/8/layout/vList2"/>
    <dgm:cxn modelId="{12EAB771-C64A-4A69-9DA5-9F680495BE0D}" srcId="{72AD16E3-E7BD-4DE5-9348-287D075CE866}" destId="{18894C44-24C2-4F93-B606-FF8C3BA06AE7}" srcOrd="0" destOrd="0" parTransId="{5D58EA46-E42B-4106-9030-110B6B857428}" sibTransId="{A4DF59CA-36B7-4BBC-9BE8-E855D83598EF}"/>
    <dgm:cxn modelId="{3C5E6B08-92C7-4AC6-AA4D-779E9CDD43D5}" type="presOf" srcId="{7A642188-186B-4990-9ACF-8627363C3D99}" destId="{8C0A74DA-39A5-4290-A951-80B3D02625EA}" srcOrd="0" destOrd="0" presId="urn:microsoft.com/office/officeart/2005/8/layout/vList2"/>
    <dgm:cxn modelId="{1A3AEBF6-19DB-45CA-83DA-F26C7ACF7D41}" type="presOf" srcId="{8603A619-AD0A-4A4F-ADBD-348318D793CE}" destId="{EF5D954D-496B-4A7C-BEBF-6B6659A35CE6}" srcOrd="0" destOrd="0" presId="urn:microsoft.com/office/officeart/2005/8/layout/vList2"/>
    <dgm:cxn modelId="{0A01CA7D-CAD1-456C-8E2B-C27E620D08B2}" type="presOf" srcId="{72AD16E3-E7BD-4DE5-9348-287D075CE866}" destId="{479A69C3-5B70-4D6B-9AF4-AFF03ED28979}" srcOrd="0" destOrd="0" presId="urn:microsoft.com/office/officeart/2005/8/layout/vList2"/>
    <dgm:cxn modelId="{66D0E236-D29E-4895-9158-5B1B8FF6A481}" srcId="{72AD16E3-E7BD-4DE5-9348-287D075CE866}" destId="{7A642188-186B-4990-9ACF-8627363C3D99}" srcOrd="1" destOrd="0" parTransId="{1CEEA7AA-9A7F-4099-8872-9287653E9B33}" sibTransId="{97EF84C2-1927-4065-87E6-BF0C559FA434}"/>
    <dgm:cxn modelId="{CE2DFE70-0625-46CB-92C5-1C43301FA398}" type="presParOf" srcId="{479A69C3-5B70-4D6B-9AF4-AFF03ED28979}" destId="{0830FB72-2B00-4AAB-AF39-99C495BD1890}" srcOrd="0" destOrd="0" presId="urn:microsoft.com/office/officeart/2005/8/layout/vList2"/>
    <dgm:cxn modelId="{2D904A3D-7F57-4572-A35A-23D05256ED67}" type="presParOf" srcId="{479A69C3-5B70-4D6B-9AF4-AFF03ED28979}" destId="{5578CFA3-F0E8-4DD2-9D5E-C14F84B36937}" srcOrd="1" destOrd="0" presId="urn:microsoft.com/office/officeart/2005/8/layout/vList2"/>
    <dgm:cxn modelId="{32A83986-97CC-4AAD-B90D-10B89536E964}" type="presParOf" srcId="{479A69C3-5B70-4D6B-9AF4-AFF03ED28979}" destId="{8C0A74DA-39A5-4290-A951-80B3D02625EA}" srcOrd="2" destOrd="0" presId="urn:microsoft.com/office/officeart/2005/8/layout/vList2"/>
    <dgm:cxn modelId="{C23EB7C5-4F16-468C-8AFB-CC76F72C5C45}" type="presParOf" srcId="{479A69C3-5B70-4D6B-9AF4-AFF03ED28979}" destId="{C219434C-4C35-4209-8594-BAA331CCA181}" srcOrd="3" destOrd="0" presId="urn:microsoft.com/office/officeart/2005/8/layout/vList2"/>
    <dgm:cxn modelId="{B7EF8CC1-1151-45F6-B1CF-6A9021E7C1A6}" type="presParOf" srcId="{479A69C3-5B70-4D6B-9AF4-AFF03ED28979}" destId="{57A9C9DD-0469-4C37-813B-E32C9E899487}" srcOrd="4" destOrd="0" presId="urn:microsoft.com/office/officeart/2005/8/layout/vList2"/>
    <dgm:cxn modelId="{0F10AF96-BDEE-4AE6-AED5-51B0BCEFB3AB}" type="presParOf" srcId="{479A69C3-5B70-4D6B-9AF4-AFF03ED28979}" destId="{6128E254-D508-4255-A603-880190141927}" srcOrd="5" destOrd="0" presId="urn:microsoft.com/office/officeart/2005/8/layout/vList2"/>
    <dgm:cxn modelId="{47D13397-CDE0-4276-B69A-413787AAF7F1}" type="presParOf" srcId="{479A69C3-5B70-4D6B-9AF4-AFF03ED28979}" destId="{EF5D954D-496B-4A7C-BEBF-6B6659A35CE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54C65B7-FE3B-4149-B790-A73E99C82302}" type="doc">
      <dgm:prSet loTypeId="urn:microsoft.com/office/officeart/2005/8/layout/venn3" loCatId="relationship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C626363-711F-435F-9538-A35EDF56EE6D}">
      <dgm:prSet custT="1"/>
      <dgm:spPr/>
      <dgm:t>
        <a:bodyPr/>
        <a:lstStyle/>
        <a:p>
          <a:pPr rtl="0"/>
          <a:r>
            <a:rPr lang="ru-RU" sz="1400" dirty="0" smtClean="0"/>
            <a:t>лица, у которых отец и мать – граждане Афин</a:t>
          </a:r>
          <a:endParaRPr lang="ru-RU" sz="1400" dirty="0"/>
        </a:p>
      </dgm:t>
    </dgm:pt>
    <dgm:pt modelId="{D8D591E3-9CB9-4313-88B8-F46218D2258D}" type="parTrans" cxnId="{3C11401F-E881-4953-BE99-4DB8AD33844B}">
      <dgm:prSet/>
      <dgm:spPr/>
      <dgm:t>
        <a:bodyPr/>
        <a:lstStyle/>
        <a:p>
          <a:endParaRPr lang="ru-RU"/>
        </a:p>
      </dgm:t>
    </dgm:pt>
    <dgm:pt modelId="{31A17581-F40B-4DB6-9744-E68C7563323A}" type="sibTrans" cxnId="{3C11401F-E881-4953-BE99-4DB8AD33844B}">
      <dgm:prSet/>
      <dgm:spPr/>
      <dgm:t>
        <a:bodyPr/>
        <a:lstStyle/>
        <a:p>
          <a:endParaRPr lang="ru-RU"/>
        </a:p>
      </dgm:t>
    </dgm:pt>
    <dgm:pt modelId="{3214F1B3-F057-48EE-83C8-CD8D1998D778}">
      <dgm:prSet custT="1"/>
      <dgm:spPr/>
      <dgm:t>
        <a:bodyPr/>
        <a:lstStyle/>
        <a:p>
          <a:pPr rtl="0"/>
          <a:r>
            <a:rPr lang="ru-RU" sz="1400" dirty="0" smtClean="0"/>
            <a:t>по достижении 18-летнего возраста зачислялись в члены </a:t>
          </a:r>
          <a:r>
            <a:rPr lang="ru-RU" sz="1400" dirty="0" err="1" smtClean="0"/>
            <a:t>дема-демоты</a:t>
          </a:r>
          <a:endParaRPr lang="ru-RU" sz="1400" dirty="0"/>
        </a:p>
      </dgm:t>
    </dgm:pt>
    <dgm:pt modelId="{7DB8AA97-46E6-41BE-9998-F8E4E3E8F0FE}" type="parTrans" cxnId="{640E171A-B13D-484C-843A-13928C04D3FF}">
      <dgm:prSet/>
      <dgm:spPr/>
      <dgm:t>
        <a:bodyPr/>
        <a:lstStyle/>
        <a:p>
          <a:endParaRPr lang="ru-RU"/>
        </a:p>
      </dgm:t>
    </dgm:pt>
    <dgm:pt modelId="{E308F0FA-19F1-440A-B77F-7A4FFB5CEEAC}" type="sibTrans" cxnId="{640E171A-B13D-484C-843A-13928C04D3FF}">
      <dgm:prSet/>
      <dgm:spPr/>
      <dgm:t>
        <a:bodyPr/>
        <a:lstStyle/>
        <a:p>
          <a:endParaRPr lang="ru-RU"/>
        </a:p>
      </dgm:t>
    </dgm:pt>
    <dgm:pt modelId="{B28C5864-7CA2-4013-A68C-1BD4087657EE}">
      <dgm:prSet custT="1"/>
      <dgm:spPr/>
      <dgm:t>
        <a:bodyPr/>
        <a:lstStyle/>
        <a:p>
          <a:pPr rtl="0"/>
          <a:r>
            <a:rPr lang="ru-RU" sz="1400" dirty="0" smtClean="0"/>
            <a:t>получали участок земли на полисной территории</a:t>
          </a:r>
          <a:endParaRPr lang="ru-RU" sz="1400" dirty="0"/>
        </a:p>
      </dgm:t>
    </dgm:pt>
    <dgm:pt modelId="{6297004D-149B-4730-B90F-091F2FE6555A}" type="parTrans" cxnId="{B3E52CB9-6DE1-4B2D-A828-D0EB2F897441}">
      <dgm:prSet/>
      <dgm:spPr/>
      <dgm:t>
        <a:bodyPr/>
        <a:lstStyle/>
        <a:p>
          <a:endParaRPr lang="ru-RU"/>
        </a:p>
      </dgm:t>
    </dgm:pt>
    <dgm:pt modelId="{96AE15B3-F179-48BD-89E0-6796A8BDED63}" type="sibTrans" cxnId="{B3E52CB9-6DE1-4B2D-A828-D0EB2F897441}">
      <dgm:prSet/>
      <dgm:spPr/>
      <dgm:t>
        <a:bodyPr/>
        <a:lstStyle/>
        <a:p>
          <a:endParaRPr lang="ru-RU"/>
        </a:p>
      </dgm:t>
    </dgm:pt>
    <dgm:pt modelId="{FB96F59E-F579-47D8-9BF4-0143AE0B938E}" type="pres">
      <dgm:prSet presAssocID="{754C65B7-FE3B-4149-B790-A73E99C8230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5F8564-4664-41C5-A7F4-63BD7C3D80B2}" type="pres">
      <dgm:prSet presAssocID="{DC626363-711F-435F-9538-A35EDF56EE6D}" presName="Name5" presStyleLbl="vennNode1" presStyleIdx="0" presStyleCnt="3" custScaleX="206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55E758-8ACA-4D09-B4E2-7A7F9DF030C6}" type="pres">
      <dgm:prSet presAssocID="{31A17581-F40B-4DB6-9744-E68C7563323A}" presName="space" presStyleCnt="0"/>
      <dgm:spPr/>
      <dgm:t>
        <a:bodyPr/>
        <a:lstStyle/>
        <a:p>
          <a:endParaRPr lang="ru-RU"/>
        </a:p>
      </dgm:t>
    </dgm:pt>
    <dgm:pt modelId="{5FE5BEF4-3F16-485E-9006-3F65E28A4466}" type="pres">
      <dgm:prSet presAssocID="{3214F1B3-F057-48EE-83C8-CD8D1998D778}" presName="Name5" presStyleLbl="vennNode1" presStyleIdx="1" presStyleCnt="3" custScaleX="206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250431-FF8E-4CE9-BCA0-6335B393F998}" type="pres">
      <dgm:prSet presAssocID="{E308F0FA-19F1-440A-B77F-7A4FFB5CEEAC}" presName="space" presStyleCnt="0"/>
      <dgm:spPr/>
      <dgm:t>
        <a:bodyPr/>
        <a:lstStyle/>
        <a:p>
          <a:endParaRPr lang="ru-RU"/>
        </a:p>
      </dgm:t>
    </dgm:pt>
    <dgm:pt modelId="{2760F6C0-4397-4D76-A750-EFB5B6B74A33}" type="pres">
      <dgm:prSet presAssocID="{B28C5864-7CA2-4013-A68C-1BD4087657EE}" presName="Name5" presStyleLbl="vennNode1" presStyleIdx="2" presStyleCnt="3" custScaleX="206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0E171A-B13D-484C-843A-13928C04D3FF}" srcId="{754C65B7-FE3B-4149-B790-A73E99C82302}" destId="{3214F1B3-F057-48EE-83C8-CD8D1998D778}" srcOrd="1" destOrd="0" parTransId="{7DB8AA97-46E6-41BE-9998-F8E4E3E8F0FE}" sibTransId="{E308F0FA-19F1-440A-B77F-7A4FFB5CEEAC}"/>
    <dgm:cxn modelId="{4310A410-ED4D-4670-90F2-1BF201DF9988}" type="presOf" srcId="{B28C5864-7CA2-4013-A68C-1BD4087657EE}" destId="{2760F6C0-4397-4D76-A750-EFB5B6B74A33}" srcOrd="0" destOrd="0" presId="urn:microsoft.com/office/officeart/2005/8/layout/venn3"/>
    <dgm:cxn modelId="{77DDD65B-03AF-4FC1-901A-F77A1851235D}" type="presOf" srcId="{DC626363-711F-435F-9538-A35EDF56EE6D}" destId="{F65F8564-4664-41C5-A7F4-63BD7C3D80B2}" srcOrd="0" destOrd="0" presId="urn:microsoft.com/office/officeart/2005/8/layout/venn3"/>
    <dgm:cxn modelId="{B3E52CB9-6DE1-4B2D-A828-D0EB2F897441}" srcId="{754C65B7-FE3B-4149-B790-A73E99C82302}" destId="{B28C5864-7CA2-4013-A68C-1BD4087657EE}" srcOrd="2" destOrd="0" parTransId="{6297004D-149B-4730-B90F-091F2FE6555A}" sibTransId="{96AE15B3-F179-48BD-89E0-6796A8BDED63}"/>
    <dgm:cxn modelId="{0B3801F4-A4B3-4C4E-83D0-7F6D77E35E18}" type="presOf" srcId="{3214F1B3-F057-48EE-83C8-CD8D1998D778}" destId="{5FE5BEF4-3F16-485E-9006-3F65E28A4466}" srcOrd="0" destOrd="0" presId="urn:microsoft.com/office/officeart/2005/8/layout/venn3"/>
    <dgm:cxn modelId="{A78BF6A6-4A57-4FC3-9329-A05D426CACF7}" type="presOf" srcId="{754C65B7-FE3B-4149-B790-A73E99C82302}" destId="{FB96F59E-F579-47D8-9BF4-0143AE0B938E}" srcOrd="0" destOrd="0" presId="urn:microsoft.com/office/officeart/2005/8/layout/venn3"/>
    <dgm:cxn modelId="{3C11401F-E881-4953-BE99-4DB8AD33844B}" srcId="{754C65B7-FE3B-4149-B790-A73E99C82302}" destId="{DC626363-711F-435F-9538-A35EDF56EE6D}" srcOrd="0" destOrd="0" parTransId="{D8D591E3-9CB9-4313-88B8-F46218D2258D}" sibTransId="{31A17581-F40B-4DB6-9744-E68C7563323A}"/>
    <dgm:cxn modelId="{DC2FF177-BB03-4B51-9E0C-7AC4F5F9B12A}" type="presParOf" srcId="{FB96F59E-F579-47D8-9BF4-0143AE0B938E}" destId="{F65F8564-4664-41C5-A7F4-63BD7C3D80B2}" srcOrd="0" destOrd="0" presId="urn:microsoft.com/office/officeart/2005/8/layout/venn3"/>
    <dgm:cxn modelId="{0F555C91-ADAC-4E40-A2BB-919DBFAA0478}" type="presParOf" srcId="{FB96F59E-F579-47D8-9BF4-0143AE0B938E}" destId="{9F55E758-8ACA-4D09-B4E2-7A7F9DF030C6}" srcOrd="1" destOrd="0" presId="urn:microsoft.com/office/officeart/2005/8/layout/venn3"/>
    <dgm:cxn modelId="{154F8F9C-1E9C-4925-90A3-60F8EB1A3049}" type="presParOf" srcId="{FB96F59E-F579-47D8-9BF4-0143AE0B938E}" destId="{5FE5BEF4-3F16-485E-9006-3F65E28A4466}" srcOrd="2" destOrd="0" presId="urn:microsoft.com/office/officeart/2005/8/layout/venn3"/>
    <dgm:cxn modelId="{FD68DD14-8EC5-486A-ACF3-E798F6212B1D}" type="presParOf" srcId="{FB96F59E-F579-47D8-9BF4-0143AE0B938E}" destId="{A4250431-FF8E-4CE9-BCA0-6335B393F998}" srcOrd="3" destOrd="0" presId="urn:microsoft.com/office/officeart/2005/8/layout/venn3"/>
    <dgm:cxn modelId="{E9CCADE3-8D02-4CCE-A9F9-4FC84074F088}" type="presParOf" srcId="{FB96F59E-F579-47D8-9BF4-0143AE0B938E}" destId="{2760F6C0-4397-4D76-A750-EFB5B6B74A3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C56BBBE-A03E-436C-BA4D-BE8BBA2EEC59}" type="doc">
      <dgm:prSet loTypeId="urn:microsoft.com/office/officeart/2005/8/layout/hierarchy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19534E-D20E-4D01-9FC5-A0F597C48B84}">
      <dgm:prSet phldrT="[Текст]"/>
      <dgm:spPr/>
      <dgm:t>
        <a:bodyPr/>
        <a:lstStyle/>
        <a:p>
          <a:r>
            <a:rPr lang="ru-RU" dirty="0" smtClean="0"/>
            <a:t>Права</a:t>
          </a:r>
          <a:endParaRPr lang="ru-RU" dirty="0"/>
        </a:p>
      </dgm:t>
    </dgm:pt>
    <dgm:pt modelId="{7BF0BC9F-FAA6-4E33-9E01-8D1B9AB19F50}" type="parTrans" cxnId="{558472F9-44A5-4BF4-8089-0FAECBF97FB2}">
      <dgm:prSet/>
      <dgm:spPr/>
      <dgm:t>
        <a:bodyPr/>
        <a:lstStyle/>
        <a:p>
          <a:endParaRPr lang="ru-RU"/>
        </a:p>
      </dgm:t>
    </dgm:pt>
    <dgm:pt modelId="{7DEC1248-8E35-4013-92AD-4817884D2904}" type="sibTrans" cxnId="{558472F9-44A5-4BF4-8089-0FAECBF97FB2}">
      <dgm:prSet/>
      <dgm:spPr/>
      <dgm:t>
        <a:bodyPr/>
        <a:lstStyle/>
        <a:p>
          <a:endParaRPr lang="ru-RU"/>
        </a:p>
      </dgm:t>
    </dgm:pt>
    <dgm:pt modelId="{74935811-62CE-4884-8B52-66B5C8CB3B39}">
      <dgm:prSet phldrT="[Текст]"/>
      <dgm:spPr/>
      <dgm:t>
        <a:bodyPr/>
        <a:lstStyle/>
        <a:p>
          <a:r>
            <a:rPr lang="ru-RU" dirty="0" smtClean="0"/>
            <a:t>на свободу и личную неприкосновенность</a:t>
          </a:r>
          <a:endParaRPr lang="ru-RU" dirty="0"/>
        </a:p>
      </dgm:t>
    </dgm:pt>
    <dgm:pt modelId="{C38F2FED-2249-4CBB-A38B-F07B3120E46B}" type="parTrans" cxnId="{988908F3-D9B7-4107-9F6D-1301BDCF368A}">
      <dgm:prSet/>
      <dgm:spPr/>
      <dgm:t>
        <a:bodyPr/>
        <a:lstStyle/>
        <a:p>
          <a:endParaRPr lang="ru-RU"/>
        </a:p>
      </dgm:t>
    </dgm:pt>
    <dgm:pt modelId="{A3BF0DDA-9EB4-4D37-AFD8-8CF131184522}" type="sibTrans" cxnId="{988908F3-D9B7-4107-9F6D-1301BDCF368A}">
      <dgm:prSet/>
      <dgm:spPr/>
      <dgm:t>
        <a:bodyPr/>
        <a:lstStyle/>
        <a:p>
          <a:endParaRPr lang="ru-RU"/>
        </a:p>
      </dgm:t>
    </dgm:pt>
    <dgm:pt modelId="{5279D71C-3CC5-4612-8596-4CD44F99D7FD}">
      <dgm:prSet phldrT="[Текст]"/>
      <dgm:spPr/>
      <dgm:t>
        <a:bodyPr/>
        <a:lstStyle/>
        <a:p>
          <a:r>
            <a:rPr lang="ru-RU" dirty="0" smtClean="0"/>
            <a:t>на земельный участок на полисной территории</a:t>
          </a:r>
          <a:endParaRPr lang="ru-RU" dirty="0"/>
        </a:p>
      </dgm:t>
    </dgm:pt>
    <dgm:pt modelId="{F58A3B27-68E1-4A5E-9308-3128319705C5}" type="parTrans" cxnId="{FE62A7D8-5A12-4E1B-97FA-5F76CF749900}">
      <dgm:prSet/>
      <dgm:spPr/>
      <dgm:t>
        <a:bodyPr/>
        <a:lstStyle/>
        <a:p>
          <a:endParaRPr lang="ru-RU"/>
        </a:p>
      </dgm:t>
    </dgm:pt>
    <dgm:pt modelId="{F048FC0D-F8F0-408F-A213-99E6E27EEB6B}" type="sibTrans" cxnId="{FE62A7D8-5A12-4E1B-97FA-5F76CF749900}">
      <dgm:prSet/>
      <dgm:spPr/>
      <dgm:t>
        <a:bodyPr/>
        <a:lstStyle/>
        <a:p>
          <a:endParaRPr lang="ru-RU"/>
        </a:p>
      </dgm:t>
    </dgm:pt>
    <dgm:pt modelId="{50D91000-01D8-4D15-BD57-C07D2D28B55F}">
      <dgm:prSet phldrT="[Текст]"/>
      <dgm:spPr/>
      <dgm:t>
        <a:bodyPr/>
        <a:lstStyle/>
        <a:p>
          <a:r>
            <a:rPr lang="ru-RU" dirty="0" smtClean="0"/>
            <a:t>повиноваться законам и избранным властям</a:t>
          </a:r>
          <a:endParaRPr lang="ru-RU" dirty="0"/>
        </a:p>
      </dgm:t>
    </dgm:pt>
    <dgm:pt modelId="{EB715687-D8C5-4471-80C9-B881DCE6A2A3}" type="parTrans" cxnId="{898A0D59-CC6E-4140-9B9D-EE43CD7558CE}">
      <dgm:prSet/>
      <dgm:spPr/>
      <dgm:t>
        <a:bodyPr/>
        <a:lstStyle/>
        <a:p>
          <a:endParaRPr lang="ru-RU"/>
        </a:p>
      </dgm:t>
    </dgm:pt>
    <dgm:pt modelId="{C19A4CE5-98D0-4B90-ACB5-17E3FB42EBAA}" type="sibTrans" cxnId="{898A0D59-CC6E-4140-9B9D-EE43CD7558CE}">
      <dgm:prSet/>
      <dgm:spPr/>
      <dgm:t>
        <a:bodyPr/>
        <a:lstStyle/>
        <a:p>
          <a:endParaRPr lang="ru-RU"/>
        </a:p>
      </dgm:t>
    </dgm:pt>
    <dgm:pt modelId="{89C44324-98F5-4D1D-A60C-08BF65163CB2}">
      <dgm:prSet phldrT="[Текст]"/>
      <dgm:spPr/>
      <dgm:t>
        <a:bodyPr/>
        <a:lstStyle/>
        <a:p>
          <a:r>
            <a:rPr lang="ru-RU" dirty="0" smtClean="0"/>
            <a:t>на экономическую помощь от государства в случаи материальных затруднений</a:t>
          </a:r>
          <a:endParaRPr lang="ru-RU" dirty="0"/>
        </a:p>
      </dgm:t>
    </dgm:pt>
    <dgm:pt modelId="{978C5BDE-283F-4373-9674-000505785501}" type="parTrans" cxnId="{C18312BC-9280-4A1E-80F6-C269A2DFA0F7}">
      <dgm:prSet/>
      <dgm:spPr/>
      <dgm:t>
        <a:bodyPr/>
        <a:lstStyle/>
        <a:p>
          <a:endParaRPr lang="ru-RU"/>
        </a:p>
      </dgm:t>
    </dgm:pt>
    <dgm:pt modelId="{F797FD82-C85D-459E-9709-FC359244FF92}" type="sibTrans" cxnId="{C18312BC-9280-4A1E-80F6-C269A2DFA0F7}">
      <dgm:prSet/>
      <dgm:spPr/>
      <dgm:t>
        <a:bodyPr/>
        <a:lstStyle/>
        <a:p>
          <a:endParaRPr lang="ru-RU"/>
        </a:p>
      </dgm:t>
    </dgm:pt>
    <dgm:pt modelId="{A5142176-78F4-4713-A032-5CC894C8DBA7}">
      <dgm:prSet phldrT="[Текст]"/>
      <dgm:spPr/>
      <dgm:t>
        <a:bodyPr/>
        <a:lstStyle/>
        <a:p>
          <a:r>
            <a:rPr lang="ru-RU" dirty="0" smtClean="0"/>
            <a:t>на ношение оружия и службу в ополчении</a:t>
          </a:r>
          <a:endParaRPr lang="ru-RU" dirty="0"/>
        </a:p>
      </dgm:t>
    </dgm:pt>
    <dgm:pt modelId="{63573614-C0B2-4B53-A17E-0898D860F3AC}" type="parTrans" cxnId="{92FE2A0E-3C88-4E8F-BCB8-4C8413477476}">
      <dgm:prSet/>
      <dgm:spPr/>
      <dgm:t>
        <a:bodyPr/>
        <a:lstStyle/>
        <a:p>
          <a:endParaRPr lang="ru-RU"/>
        </a:p>
      </dgm:t>
    </dgm:pt>
    <dgm:pt modelId="{F854FE88-A0B7-4790-82F8-B6F96167B937}" type="sibTrans" cxnId="{92FE2A0E-3C88-4E8F-BCB8-4C8413477476}">
      <dgm:prSet/>
      <dgm:spPr/>
      <dgm:t>
        <a:bodyPr/>
        <a:lstStyle/>
        <a:p>
          <a:endParaRPr lang="ru-RU"/>
        </a:p>
      </dgm:t>
    </dgm:pt>
    <dgm:pt modelId="{6B26D3F8-0FFD-4825-BD45-F75E357777E9}">
      <dgm:prSet phldrT="[Текст]"/>
      <dgm:spPr/>
      <dgm:t>
        <a:bodyPr/>
        <a:lstStyle/>
        <a:p>
          <a:r>
            <a:rPr lang="ru-RU" dirty="0" smtClean="0"/>
            <a:t>на участие в делах государства</a:t>
          </a:r>
          <a:endParaRPr lang="ru-RU" dirty="0"/>
        </a:p>
      </dgm:t>
    </dgm:pt>
    <dgm:pt modelId="{9F497ED0-1260-4D07-8B34-604B0C65464B}" type="parTrans" cxnId="{8D0C2F80-91D6-4616-97B9-2A3DB0370611}">
      <dgm:prSet/>
      <dgm:spPr/>
      <dgm:t>
        <a:bodyPr/>
        <a:lstStyle/>
        <a:p>
          <a:endParaRPr lang="ru-RU"/>
        </a:p>
      </dgm:t>
    </dgm:pt>
    <dgm:pt modelId="{6BD1E39E-F239-4181-BBFB-A15164006CEF}" type="sibTrans" cxnId="{8D0C2F80-91D6-4616-97B9-2A3DB0370611}">
      <dgm:prSet/>
      <dgm:spPr/>
      <dgm:t>
        <a:bodyPr/>
        <a:lstStyle/>
        <a:p>
          <a:endParaRPr lang="ru-RU"/>
        </a:p>
      </dgm:t>
    </dgm:pt>
    <dgm:pt modelId="{7FC17AAE-0F3E-4EE1-9A17-6EB192EBB5FA}">
      <dgm:prSet phldrT="[Текст]"/>
      <dgm:spPr/>
      <dgm:t>
        <a:bodyPr/>
        <a:lstStyle/>
        <a:p>
          <a:r>
            <a:rPr lang="ru-RU" dirty="0" smtClean="0"/>
            <a:t>Обязанности</a:t>
          </a:r>
          <a:endParaRPr lang="ru-RU" dirty="0"/>
        </a:p>
      </dgm:t>
    </dgm:pt>
    <dgm:pt modelId="{9195FAD9-C600-47BE-AEB7-124607A4AB9D}" type="parTrans" cxnId="{FD3AB99A-DDF9-4134-9782-FFFFA70F063E}">
      <dgm:prSet/>
      <dgm:spPr/>
      <dgm:t>
        <a:bodyPr/>
        <a:lstStyle/>
        <a:p>
          <a:endParaRPr lang="ru-RU"/>
        </a:p>
      </dgm:t>
    </dgm:pt>
    <dgm:pt modelId="{B8B1609D-195B-4DF4-8E78-694F796378CC}" type="sibTrans" cxnId="{FD3AB99A-DDF9-4134-9782-FFFFA70F063E}">
      <dgm:prSet/>
      <dgm:spPr/>
      <dgm:t>
        <a:bodyPr/>
        <a:lstStyle/>
        <a:p>
          <a:endParaRPr lang="ru-RU"/>
        </a:p>
      </dgm:t>
    </dgm:pt>
    <dgm:pt modelId="{04A078F2-BE6E-4D9D-996E-7274EF87932F}">
      <dgm:prSet phldrT="[Текст]"/>
      <dgm:spPr/>
      <dgm:t>
        <a:bodyPr/>
        <a:lstStyle/>
        <a:p>
          <a:r>
            <a:rPr lang="ru-RU" dirty="0" smtClean="0"/>
            <a:t>трудиться на земельном участке</a:t>
          </a:r>
          <a:endParaRPr lang="ru-RU" dirty="0"/>
        </a:p>
      </dgm:t>
    </dgm:pt>
    <dgm:pt modelId="{D0FBF5F9-C10D-496E-A78E-B00F782C749E}" type="parTrans" cxnId="{9718154A-264C-4E14-B056-1D91F284C2C3}">
      <dgm:prSet/>
      <dgm:spPr/>
      <dgm:t>
        <a:bodyPr/>
        <a:lstStyle/>
        <a:p>
          <a:endParaRPr lang="ru-RU"/>
        </a:p>
      </dgm:t>
    </dgm:pt>
    <dgm:pt modelId="{DC228E00-F726-45C3-BC1A-EA328F6A2539}" type="sibTrans" cxnId="{9718154A-264C-4E14-B056-1D91F284C2C3}">
      <dgm:prSet/>
      <dgm:spPr/>
      <dgm:t>
        <a:bodyPr/>
        <a:lstStyle/>
        <a:p>
          <a:endParaRPr lang="ru-RU"/>
        </a:p>
      </dgm:t>
    </dgm:pt>
    <dgm:pt modelId="{D5F30975-21F3-4460-B1C4-8DE7A076078B}">
      <dgm:prSet phldrT="[Текст]"/>
      <dgm:spPr/>
      <dgm:t>
        <a:bodyPr/>
        <a:lstStyle/>
        <a:p>
          <a:r>
            <a:rPr lang="ru-RU" dirty="0" smtClean="0"/>
            <a:t>приходить на помощь полису всеми своими средствами в чрезвычайных ситуациях</a:t>
          </a:r>
          <a:endParaRPr lang="ru-RU" dirty="0"/>
        </a:p>
      </dgm:t>
    </dgm:pt>
    <dgm:pt modelId="{06F9C5BD-6AB4-4B69-88AC-ACDBCE9D9E5D}" type="parTrans" cxnId="{4160BE99-D10C-4EB5-88EC-C56A9AEB16E0}">
      <dgm:prSet/>
      <dgm:spPr/>
      <dgm:t>
        <a:bodyPr/>
        <a:lstStyle/>
        <a:p>
          <a:endParaRPr lang="ru-RU"/>
        </a:p>
      </dgm:t>
    </dgm:pt>
    <dgm:pt modelId="{80311D90-C337-49B9-9927-C83E91E02EF2}" type="sibTrans" cxnId="{4160BE99-D10C-4EB5-88EC-C56A9AEB16E0}">
      <dgm:prSet/>
      <dgm:spPr/>
      <dgm:t>
        <a:bodyPr/>
        <a:lstStyle/>
        <a:p>
          <a:endParaRPr lang="ru-RU"/>
        </a:p>
      </dgm:t>
    </dgm:pt>
    <dgm:pt modelId="{BCD4BC62-A871-49AA-928C-193710CD8774}">
      <dgm:prSet phldrT="[Текст]"/>
      <dgm:spPr/>
      <dgm:t>
        <a:bodyPr/>
        <a:lstStyle/>
        <a:p>
          <a:r>
            <a:rPr lang="ru-RU" dirty="0" smtClean="0"/>
            <a:t>защищать полис от врагов с оружием в руках</a:t>
          </a:r>
          <a:endParaRPr lang="ru-RU" dirty="0"/>
        </a:p>
      </dgm:t>
    </dgm:pt>
    <dgm:pt modelId="{F8C1E821-1165-43B5-99E8-8A782531CDBA}" type="parTrans" cxnId="{AB0F5D1A-7BD6-4EF1-9E77-30A62E735441}">
      <dgm:prSet/>
      <dgm:spPr/>
      <dgm:t>
        <a:bodyPr/>
        <a:lstStyle/>
        <a:p>
          <a:endParaRPr lang="ru-RU"/>
        </a:p>
      </dgm:t>
    </dgm:pt>
    <dgm:pt modelId="{307E3AFA-7891-453F-9132-89285D3696D8}" type="sibTrans" cxnId="{AB0F5D1A-7BD6-4EF1-9E77-30A62E735441}">
      <dgm:prSet/>
      <dgm:spPr/>
      <dgm:t>
        <a:bodyPr/>
        <a:lstStyle/>
        <a:p>
          <a:endParaRPr lang="ru-RU"/>
        </a:p>
      </dgm:t>
    </dgm:pt>
    <dgm:pt modelId="{08134029-5E4B-4475-8D07-AB2EFC373741}">
      <dgm:prSet phldrT="[Текст]"/>
      <dgm:spPr/>
      <dgm:t>
        <a:bodyPr/>
        <a:lstStyle/>
        <a:p>
          <a:r>
            <a:rPr lang="ru-RU" dirty="0" smtClean="0"/>
            <a:t>принимать активное участие в общественной жизни</a:t>
          </a:r>
          <a:endParaRPr lang="ru-RU" dirty="0"/>
        </a:p>
      </dgm:t>
    </dgm:pt>
    <dgm:pt modelId="{64542D6A-BC34-449A-87E0-3975E4C097AB}" type="parTrans" cxnId="{406AD305-CFC6-4A07-A215-8DAEC6E9E553}">
      <dgm:prSet/>
      <dgm:spPr/>
      <dgm:t>
        <a:bodyPr/>
        <a:lstStyle/>
        <a:p>
          <a:endParaRPr lang="ru-RU"/>
        </a:p>
      </dgm:t>
    </dgm:pt>
    <dgm:pt modelId="{A5C30CE9-B204-48EF-B7BC-FE1BD2F2A3D4}" type="sibTrans" cxnId="{406AD305-CFC6-4A07-A215-8DAEC6E9E553}">
      <dgm:prSet/>
      <dgm:spPr/>
      <dgm:t>
        <a:bodyPr/>
        <a:lstStyle/>
        <a:p>
          <a:endParaRPr lang="ru-RU"/>
        </a:p>
      </dgm:t>
    </dgm:pt>
    <dgm:pt modelId="{15CED9CB-28C1-4210-800A-07FB45816DD9}" type="pres">
      <dgm:prSet presAssocID="{7C56BBBE-A03E-436C-BA4D-BE8BBA2EEC5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F913DC5-A20A-489E-B37D-9E1231C23500}" type="pres">
      <dgm:prSet presAssocID="{2619534E-D20E-4D01-9FC5-A0F597C48B84}" presName="root" presStyleCnt="0"/>
      <dgm:spPr/>
      <dgm:t>
        <a:bodyPr/>
        <a:lstStyle/>
        <a:p>
          <a:endParaRPr lang="ru-RU"/>
        </a:p>
      </dgm:t>
    </dgm:pt>
    <dgm:pt modelId="{4950673F-E3A8-4E6A-94FF-4BC2447D00DA}" type="pres">
      <dgm:prSet presAssocID="{2619534E-D20E-4D01-9FC5-A0F597C48B84}" presName="rootComposite" presStyleCnt="0"/>
      <dgm:spPr/>
      <dgm:t>
        <a:bodyPr/>
        <a:lstStyle/>
        <a:p>
          <a:endParaRPr lang="ru-RU"/>
        </a:p>
      </dgm:t>
    </dgm:pt>
    <dgm:pt modelId="{F1AF52C6-F95B-4487-8ED4-C6EF9C3454B5}" type="pres">
      <dgm:prSet presAssocID="{2619534E-D20E-4D01-9FC5-A0F597C48B84}" presName="rootText" presStyleLbl="node1" presStyleIdx="0" presStyleCnt="2"/>
      <dgm:spPr/>
      <dgm:t>
        <a:bodyPr/>
        <a:lstStyle/>
        <a:p>
          <a:endParaRPr lang="ru-RU"/>
        </a:p>
      </dgm:t>
    </dgm:pt>
    <dgm:pt modelId="{BB3ACE81-AE1F-434A-AC83-1A3648433915}" type="pres">
      <dgm:prSet presAssocID="{2619534E-D20E-4D01-9FC5-A0F597C48B84}" presName="rootConnector" presStyleLbl="node1" presStyleIdx="0" presStyleCnt="2"/>
      <dgm:spPr/>
      <dgm:t>
        <a:bodyPr/>
        <a:lstStyle/>
        <a:p>
          <a:endParaRPr lang="ru-RU"/>
        </a:p>
      </dgm:t>
    </dgm:pt>
    <dgm:pt modelId="{07806DC1-B03F-4C6F-94F5-D41856AD3A07}" type="pres">
      <dgm:prSet presAssocID="{2619534E-D20E-4D01-9FC5-A0F597C48B84}" presName="childShape" presStyleCnt="0"/>
      <dgm:spPr/>
      <dgm:t>
        <a:bodyPr/>
        <a:lstStyle/>
        <a:p>
          <a:endParaRPr lang="ru-RU"/>
        </a:p>
      </dgm:t>
    </dgm:pt>
    <dgm:pt modelId="{E271C923-F845-495A-817F-656835889923}" type="pres">
      <dgm:prSet presAssocID="{C38F2FED-2249-4CBB-A38B-F07B3120E46B}" presName="Name13" presStyleLbl="parChTrans1D2" presStyleIdx="0" presStyleCnt="10"/>
      <dgm:spPr/>
      <dgm:t>
        <a:bodyPr/>
        <a:lstStyle/>
        <a:p>
          <a:endParaRPr lang="ru-RU"/>
        </a:p>
      </dgm:t>
    </dgm:pt>
    <dgm:pt modelId="{7CA24F8D-7E9B-4923-922E-E51CEB90D73C}" type="pres">
      <dgm:prSet presAssocID="{74935811-62CE-4884-8B52-66B5C8CB3B39}" presName="childText" presStyleLbl="bgAcc1" presStyleIdx="0" presStyleCnt="10" custScaleX="514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8A552D-4133-42B2-885E-E12FF1D03220}" type="pres">
      <dgm:prSet presAssocID="{F58A3B27-68E1-4A5E-9308-3128319705C5}" presName="Name13" presStyleLbl="parChTrans1D2" presStyleIdx="1" presStyleCnt="10"/>
      <dgm:spPr/>
      <dgm:t>
        <a:bodyPr/>
        <a:lstStyle/>
        <a:p>
          <a:endParaRPr lang="ru-RU"/>
        </a:p>
      </dgm:t>
    </dgm:pt>
    <dgm:pt modelId="{60E0A709-DD77-4B03-9A67-C06498751BD8}" type="pres">
      <dgm:prSet presAssocID="{5279D71C-3CC5-4612-8596-4CD44F99D7FD}" presName="childText" presStyleLbl="bgAcc1" presStyleIdx="1" presStyleCnt="10" custScaleX="514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134DC-D5E3-4323-AEC0-16197A4EF0C1}" type="pres">
      <dgm:prSet presAssocID="{978C5BDE-283F-4373-9674-000505785501}" presName="Name13" presStyleLbl="parChTrans1D2" presStyleIdx="2" presStyleCnt="10"/>
      <dgm:spPr/>
      <dgm:t>
        <a:bodyPr/>
        <a:lstStyle/>
        <a:p>
          <a:endParaRPr lang="ru-RU"/>
        </a:p>
      </dgm:t>
    </dgm:pt>
    <dgm:pt modelId="{BD930A9C-DB59-448A-87A2-5229526F9F9C}" type="pres">
      <dgm:prSet presAssocID="{89C44324-98F5-4D1D-A60C-08BF65163CB2}" presName="childText" presStyleLbl="bgAcc1" presStyleIdx="2" presStyleCnt="10" custScaleX="514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EE985C-0F56-46D6-8999-EB59AF8D02F3}" type="pres">
      <dgm:prSet presAssocID="{63573614-C0B2-4B53-A17E-0898D860F3AC}" presName="Name13" presStyleLbl="parChTrans1D2" presStyleIdx="3" presStyleCnt="10"/>
      <dgm:spPr/>
      <dgm:t>
        <a:bodyPr/>
        <a:lstStyle/>
        <a:p>
          <a:endParaRPr lang="ru-RU"/>
        </a:p>
      </dgm:t>
    </dgm:pt>
    <dgm:pt modelId="{AF2768BF-F1AC-48B7-95D2-954E85AC70C7}" type="pres">
      <dgm:prSet presAssocID="{A5142176-78F4-4713-A032-5CC894C8DBA7}" presName="childText" presStyleLbl="bgAcc1" presStyleIdx="3" presStyleCnt="10" custScaleX="514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F5DEAD-7608-47CE-9304-44227BCD0B27}" type="pres">
      <dgm:prSet presAssocID="{9F497ED0-1260-4D07-8B34-604B0C65464B}" presName="Name13" presStyleLbl="parChTrans1D2" presStyleIdx="4" presStyleCnt="10"/>
      <dgm:spPr/>
      <dgm:t>
        <a:bodyPr/>
        <a:lstStyle/>
        <a:p>
          <a:endParaRPr lang="ru-RU"/>
        </a:p>
      </dgm:t>
    </dgm:pt>
    <dgm:pt modelId="{AE86D06F-5E53-4A53-B6E7-FCDFC497CFF6}" type="pres">
      <dgm:prSet presAssocID="{6B26D3F8-0FFD-4825-BD45-F75E357777E9}" presName="childText" presStyleLbl="bgAcc1" presStyleIdx="4" presStyleCnt="10" custScaleX="514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DCD2A2-1E42-499E-AA0E-E29848AEC8CD}" type="pres">
      <dgm:prSet presAssocID="{7FC17AAE-0F3E-4EE1-9A17-6EB192EBB5FA}" presName="root" presStyleCnt="0"/>
      <dgm:spPr/>
      <dgm:t>
        <a:bodyPr/>
        <a:lstStyle/>
        <a:p>
          <a:endParaRPr lang="ru-RU"/>
        </a:p>
      </dgm:t>
    </dgm:pt>
    <dgm:pt modelId="{2D29F63B-ED4B-4443-AD2A-EA5702BD818B}" type="pres">
      <dgm:prSet presAssocID="{7FC17AAE-0F3E-4EE1-9A17-6EB192EBB5FA}" presName="rootComposite" presStyleCnt="0"/>
      <dgm:spPr/>
      <dgm:t>
        <a:bodyPr/>
        <a:lstStyle/>
        <a:p>
          <a:endParaRPr lang="ru-RU"/>
        </a:p>
      </dgm:t>
    </dgm:pt>
    <dgm:pt modelId="{C39B1A1A-1D1E-4961-AD4C-A18C473DB9AF}" type="pres">
      <dgm:prSet presAssocID="{7FC17AAE-0F3E-4EE1-9A17-6EB192EBB5FA}" presName="rootText" presStyleLbl="node1" presStyleIdx="1" presStyleCnt="2"/>
      <dgm:spPr/>
      <dgm:t>
        <a:bodyPr/>
        <a:lstStyle/>
        <a:p>
          <a:endParaRPr lang="ru-RU"/>
        </a:p>
      </dgm:t>
    </dgm:pt>
    <dgm:pt modelId="{E152C98D-617D-47B7-98D5-AC07D82CE08B}" type="pres">
      <dgm:prSet presAssocID="{7FC17AAE-0F3E-4EE1-9A17-6EB192EBB5FA}" presName="rootConnector" presStyleLbl="node1" presStyleIdx="1" presStyleCnt="2"/>
      <dgm:spPr/>
      <dgm:t>
        <a:bodyPr/>
        <a:lstStyle/>
        <a:p>
          <a:endParaRPr lang="ru-RU"/>
        </a:p>
      </dgm:t>
    </dgm:pt>
    <dgm:pt modelId="{22E51179-EF81-4E9D-845E-D1EC8F05D249}" type="pres">
      <dgm:prSet presAssocID="{7FC17AAE-0F3E-4EE1-9A17-6EB192EBB5FA}" presName="childShape" presStyleCnt="0"/>
      <dgm:spPr/>
      <dgm:t>
        <a:bodyPr/>
        <a:lstStyle/>
        <a:p>
          <a:endParaRPr lang="ru-RU"/>
        </a:p>
      </dgm:t>
    </dgm:pt>
    <dgm:pt modelId="{B4A5C11F-F550-4715-9D80-7CE792896A02}" type="pres">
      <dgm:prSet presAssocID="{EB715687-D8C5-4471-80C9-B881DCE6A2A3}" presName="Name13" presStyleLbl="parChTrans1D2" presStyleIdx="5" presStyleCnt="10"/>
      <dgm:spPr/>
      <dgm:t>
        <a:bodyPr/>
        <a:lstStyle/>
        <a:p>
          <a:endParaRPr lang="ru-RU"/>
        </a:p>
      </dgm:t>
    </dgm:pt>
    <dgm:pt modelId="{2E9516A6-E09B-4D6E-A226-1232CD858166}" type="pres">
      <dgm:prSet presAssocID="{50D91000-01D8-4D15-BD57-C07D2D28B55F}" presName="childText" presStyleLbl="bgAcc1" presStyleIdx="5" presStyleCnt="10" custScaleX="514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A33F4-35BA-44CF-A5D8-46B4B97B6B37}" type="pres">
      <dgm:prSet presAssocID="{D0FBF5F9-C10D-496E-A78E-B00F782C749E}" presName="Name13" presStyleLbl="parChTrans1D2" presStyleIdx="6" presStyleCnt="10"/>
      <dgm:spPr/>
      <dgm:t>
        <a:bodyPr/>
        <a:lstStyle/>
        <a:p>
          <a:endParaRPr lang="ru-RU"/>
        </a:p>
      </dgm:t>
    </dgm:pt>
    <dgm:pt modelId="{C61CDEC9-3070-4A9C-BB2D-CB0A8CE44906}" type="pres">
      <dgm:prSet presAssocID="{04A078F2-BE6E-4D9D-996E-7274EF87932F}" presName="childText" presStyleLbl="bgAcc1" presStyleIdx="6" presStyleCnt="10" custScaleX="514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330E68-0BDA-4994-855E-4C78FF024AA7}" type="pres">
      <dgm:prSet presAssocID="{06F9C5BD-6AB4-4B69-88AC-ACDBCE9D9E5D}" presName="Name13" presStyleLbl="parChTrans1D2" presStyleIdx="7" presStyleCnt="10"/>
      <dgm:spPr/>
      <dgm:t>
        <a:bodyPr/>
        <a:lstStyle/>
        <a:p>
          <a:endParaRPr lang="ru-RU"/>
        </a:p>
      </dgm:t>
    </dgm:pt>
    <dgm:pt modelId="{D42F42CE-AC60-4EC2-A04C-958BC3D66F91}" type="pres">
      <dgm:prSet presAssocID="{D5F30975-21F3-4460-B1C4-8DE7A076078B}" presName="childText" presStyleLbl="bgAcc1" presStyleIdx="7" presStyleCnt="10" custScaleX="514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554324-28CF-4133-B784-0B1347006EC6}" type="pres">
      <dgm:prSet presAssocID="{F8C1E821-1165-43B5-99E8-8A782531CDBA}" presName="Name13" presStyleLbl="parChTrans1D2" presStyleIdx="8" presStyleCnt="10"/>
      <dgm:spPr/>
      <dgm:t>
        <a:bodyPr/>
        <a:lstStyle/>
        <a:p>
          <a:endParaRPr lang="ru-RU"/>
        </a:p>
      </dgm:t>
    </dgm:pt>
    <dgm:pt modelId="{DF4DDB77-BB4A-431E-8484-C0AE230A84CE}" type="pres">
      <dgm:prSet presAssocID="{BCD4BC62-A871-49AA-928C-193710CD8774}" presName="childText" presStyleLbl="bgAcc1" presStyleIdx="8" presStyleCnt="10" custScaleX="514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F35D0B-03D7-46BE-A28A-88805FF775F8}" type="pres">
      <dgm:prSet presAssocID="{64542D6A-BC34-449A-87E0-3975E4C097AB}" presName="Name13" presStyleLbl="parChTrans1D2" presStyleIdx="9" presStyleCnt="10"/>
      <dgm:spPr/>
      <dgm:t>
        <a:bodyPr/>
        <a:lstStyle/>
        <a:p>
          <a:endParaRPr lang="ru-RU"/>
        </a:p>
      </dgm:t>
    </dgm:pt>
    <dgm:pt modelId="{370CF4AB-F583-4CF3-8E65-AE867B0E5227}" type="pres">
      <dgm:prSet presAssocID="{08134029-5E4B-4475-8D07-AB2EFC373741}" presName="childText" presStyleLbl="bgAcc1" presStyleIdx="9" presStyleCnt="10" custScaleX="514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8E4AF9-D749-416A-A23E-641105D861B8}" type="presOf" srcId="{978C5BDE-283F-4373-9674-000505785501}" destId="{1D8134DC-D5E3-4323-AEC0-16197A4EF0C1}" srcOrd="0" destOrd="0" presId="urn:microsoft.com/office/officeart/2005/8/layout/hierarchy3"/>
    <dgm:cxn modelId="{92FE2A0E-3C88-4E8F-BCB8-4C8413477476}" srcId="{2619534E-D20E-4D01-9FC5-A0F597C48B84}" destId="{A5142176-78F4-4713-A032-5CC894C8DBA7}" srcOrd="3" destOrd="0" parTransId="{63573614-C0B2-4B53-A17E-0898D860F3AC}" sibTransId="{F854FE88-A0B7-4790-82F8-B6F96167B937}"/>
    <dgm:cxn modelId="{988908F3-D9B7-4107-9F6D-1301BDCF368A}" srcId="{2619534E-D20E-4D01-9FC5-A0F597C48B84}" destId="{74935811-62CE-4884-8B52-66B5C8CB3B39}" srcOrd="0" destOrd="0" parTransId="{C38F2FED-2249-4CBB-A38B-F07B3120E46B}" sibTransId="{A3BF0DDA-9EB4-4D37-AFD8-8CF131184522}"/>
    <dgm:cxn modelId="{BA6AC2A1-AD3F-4E06-BB2E-0EB1BFE1660E}" type="presOf" srcId="{7FC17AAE-0F3E-4EE1-9A17-6EB192EBB5FA}" destId="{C39B1A1A-1D1E-4961-AD4C-A18C473DB9AF}" srcOrd="0" destOrd="0" presId="urn:microsoft.com/office/officeart/2005/8/layout/hierarchy3"/>
    <dgm:cxn modelId="{C18312BC-9280-4A1E-80F6-C269A2DFA0F7}" srcId="{2619534E-D20E-4D01-9FC5-A0F597C48B84}" destId="{89C44324-98F5-4D1D-A60C-08BF65163CB2}" srcOrd="2" destOrd="0" parTransId="{978C5BDE-283F-4373-9674-000505785501}" sibTransId="{F797FD82-C85D-459E-9709-FC359244FF92}"/>
    <dgm:cxn modelId="{9D9CC452-1B28-44E1-ACEE-BFF209E8B702}" type="presOf" srcId="{08134029-5E4B-4475-8D07-AB2EFC373741}" destId="{370CF4AB-F583-4CF3-8E65-AE867B0E5227}" srcOrd="0" destOrd="0" presId="urn:microsoft.com/office/officeart/2005/8/layout/hierarchy3"/>
    <dgm:cxn modelId="{0F9B0A0F-C63D-4D02-A112-87BB5D948DD9}" type="presOf" srcId="{2619534E-D20E-4D01-9FC5-A0F597C48B84}" destId="{BB3ACE81-AE1F-434A-AC83-1A3648433915}" srcOrd="1" destOrd="0" presId="urn:microsoft.com/office/officeart/2005/8/layout/hierarchy3"/>
    <dgm:cxn modelId="{47940743-6D2A-4EC2-9096-DB17CF1F7E14}" type="presOf" srcId="{06F9C5BD-6AB4-4B69-88AC-ACDBCE9D9E5D}" destId="{A9330E68-0BDA-4994-855E-4C78FF024AA7}" srcOrd="0" destOrd="0" presId="urn:microsoft.com/office/officeart/2005/8/layout/hierarchy3"/>
    <dgm:cxn modelId="{2F4068F8-BC43-4C8B-A4DD-C28F00E47B70}" type="presOf" srcId="{7FC17AAE-0F3E-4EE1-9A17-6EB192EBB5FA}" destId="{E152C98D-617D-47B7-98D5-AC07D82CE08B}" srcOrd="1" destOrd="0" presId="urn:microsoft.com/office/officeart/2005/8/layout/hierarchy3"/>
    <dgm:cxn modelId="{524DA82B-5296-41D9-AB2A-B9C5304F9137}" type="presOf" srcId="{9F497ED0-1260-4D07-8B34-604B0C65464B}" destId="{09F5DEAD-7608-47CE-9304-44227BCD0B27}" srcOrd="0" destOrd="0" presId="urn:microsoft.com/office/officeart/2005/8/layout/hierarchy3"/>
    <dgm:cxn modelId="{F9A5E2F4-8BE5-4657-ACC5-7D771791C565}" type="presOf" srcId="{2619534E-D20E-4D01-9FC5-A0F597C48B84}" destId="{F1AF52C6-F95B-4487-8ED4-C6EF9C3454B5}" srcOrd="0" destOrd="0" presId="urn:microsoft.com/office/officeart/2005/8/layout/hierarchy3"/>
    <dgm:cxn modelId="{EACB316B-E205-430C-949F-48B9F1D8B4AF}" type="presOf" srcId="{74935811-62CE-4884-8B52-66B5C8CB3B39}" destId="{7CA24F8D-7E9B-4923-922E-E51CEB90D73C}" srcOrd="0" destOrd="0" presId="urn:microsoft.com/office/officeart/2005/8/layout/hierarchy3"/>
    <dgm:cxn modelId="{5941D8F8-7FA9-483E-9E82-5ABEDA06038E}" type="presOf" srcId="{BCD4BC62-A871-49AA-928C-193710CD8774}" destId="{DF4DDB77-BB4A-431E-8484-C0AE230A84CE}" srcOrd="0" destOrd="0" presId="urn:microsoft.com/office/officeart/2005/8/layout/hierarchy3"/>
    <dgm:cxn modelId="{38F6A20F-278E-4914-A081-04DE50F32C00}" type="presOf" srcId="{89C44324-98F5-4D1D-A60C-08BF65163CB2}" destId="{BD930A9C-DB59-448A-87A2-5229526F9F9C}" srcOrd="0" destOrd="0" presId="urn:microsoft.com/office/officeart/2005/8/layout/hierarchy3"/>
    <dgm:cxn modelId="{FBBE6434-7870-4DDB-B468-283A9A3BEFE4}" type="presOf" srcId="{D5F30975-21F3-4460-B1C4-8DE7A076078B}" destId="{D42F42CE-AC60-4EC2-A04C-958BC3D66F91}" srcOrd="0" destOrd="0" presId="urn:microsoft.com/office/officeart/2005/8/layout/hierarchy3"/>
    <dgm:cxn modelId="{501FAF99-9D5E-441C-A9BA-23217E489E6C}" type="presOf" srcId="{50D91000-01D8-4D15-BD57-C07D2D28B55F}" destId="{2E9516A6-E09B-4D6E-A226-1232CD858166}" srcOrd="0" destOrd="0" presId="urn:microsoft.com/office/officeart/2005/8/layout/hierarchy3"/>
    <dgm:cxn modelId="{BAD5D8AE-8D4C-4646-B644-04D84A43FDBF}" type="presOf" srcId="{6B26D3F8-0FFD-4825-BD45-F75E357777E9}" destId="{AE86D06F-5E53-4A53-B6E7-FCDFC497CFF6}" srcOrd="0" destOrd="0" presId="urn:microsoft.com/office/officeart/2005/8/layout/hierarchy3"/>
    <dgm:cxn modelId="{2B6F7C59-96F2-46DB-828D-85B6B9662015}" type="presOf" srcId="{F58A3B27-68E1-4A5E-9308-3128319705C5}" destId="{118A552D-4133-42B2-885E-E12FF1D03220}" srcOrd="0" destOrd="0" presId="urn:microsoft.com/office/officeart/2005/8/layout/hierarchy3"/>
    <dgm:cxn modelId="{898A0D59-CC6E-4140-9B9D-EE43CD7558CE}" srcId="{7FC17AAE-0F3E-4EE1-9A17-6EB192EBB5FA}" destId="{50D91000-01D8-4D15-BD57-C07D2D28B55F}" srcOrd="0" destOrd="0" parTransId="{EB715687-D8C5-4471-80C9-B881DCE6A2A3}" sibTransId="{C19A4CE5-98D0-4B90-ACB5-17E3FB42EBAA}"/>
    <dgm:cxn modelId="{3F1F2EF1-CBA5-4618-9D4C-5C66ED62C63B}" type="presOf" srcId="{63573614-C0B2-4B53-A17E-0898D860F3AC}" destId="{CBEE985C-0F56-46D6-8999-EB59AF8D02F3}" srcOrd="0" destOrd="0" presId="urn:microsoft.com/office/officeart/2005/8/layout/hierarchy3"/>
    <dgm:cxn modelId="{FD3AB99A-DDF9-4134-9782-FFFFA70F063E}" srcId="{7C56BBBE-A03E-436C-BA4D-BE8BBA2EEC59}" destId="{7FC17AAE-0F3E-4EE1-9A17-6EB192EBB5FA}" srcOrd="1" destOrd="0" parTransId="{9195FAD9-C600-47BE-AEB7-124607A4AB9D}" sibTransId="{B8B1609D-195B-4DF4-8E78-694F796378CC}"/>
    <dgm:cxn modelId="{558472F9-44A5-4BF4-8089-0FAECBF97FB2}" srcId="{7C56BBBE-A03E-436C-BA4D-BE8BBA2EEC59}" destId="{2619534E-D20E-4D01-9FC5-A0F597C48B84}" srcOrd="0" destOrd="0" parTransId="{7BF0BC9F-FAA6-4E33-9E01-8D1B9AB19F50}" sibTransId="{7DEC1248-8E35-4013-92AD-4817884D2904}"/>
    <dgm:cxn modelId="{FE62A7D8-5A12-4E1B-97FA-5F76CF749900}" srcId="{2619534E-D20E-4D01-9FC5-A0F597C48B84}" destId="{5279D71C-3CC5-4612-8596-4CD44F99D7FD}" srcOrd="1" destOrd="0" parTransId="{F58A3B27-68E1-4A5E-9308-3128319705C5}" sibTransId="{F048FC0D-F8F0-408F-A213-99E6E27EEB6B}"/>
    <dgm:cxn modelId="{417AAEE6-0377-4B88-8668-721FDE4BD6F4}" type="presOf" srcId="{64542D6A-BC34-449A-87E0-3975E4C097AB}" destId="{A7F35D0B-03D7-46BE-A28A-88805FF775F8}" srcOrd="0" destOrd="0" presId="urn:microsoft.com/office/officeart/2005/8/layout/hierarchy3"/>
    <dgm:cxn modelId="{8D0C2F80-91D6-4616-97B9-2A3DB0370611}" srcId="{2619534E-D20E-4D01-9FC5-A0F597C48B84}" destId="{6B26D3F8-0FFD-4825-BD45-F75E357777E9}" srcOrd="4" destOrd="0" parTransId="{9F497ED0-1260-4D07-8B34-604B0C65464B}" sibTransId="{6BD1E39E-F239-4181-BBFB-A15164006CEF}"/>
    <dgm:cxn modelId="{DA13D795-18D2-4EA0-B947-461579D033CE}" type="presOf" srcId="{04A078F2-BE6E-4D9D-996E-7274EF87932F}" destId="{C61CDEC9-3070-4A9C-BB2D-CB0A8CE44906}" srcOrd="0" destOrd="0" presId="urn:microsoft.com/office/officeart/2005/8/layout/hierarchy3"/>
    <dgm:cxn modelId="{7648E896-7A24-401F-B30F-D8A9B008FB76}" type="presOf" srcId="{A5142176-78F4-4713-A032-5CC894C8DBA7}" destId="{AF2768BF-F1AC-48B7-95D2-954E85AC70C7}" srcOrd="0" destOrd="0" presId="urn:microsoft.com/office/officeart/2005/8/layout/hierarchy3"/>
    <dgm:cxn modelId="{4160BE99-D10C-4EB5-88EC-C56A9AEB16E0}" srcId="{7FC17AAE-0F3E-4EE1-9A17-6EB192EBB5FA}" destId="{D5F30975-21F3-4460-B1C4-8DE7A076078B}" srcOrd="2" destOrd="0" parTransId="{06F9C5BD-6AB4-4B69-88AC-ACDBCE9D9E5D}" sibTransId="{80311D90-C337-49B9-9927-C83E91E02EF2}"/>
    <dgm:cxn modelId="{D46DF60B-2DFF-4B48-8DD2-B2F1858C62CC}" type="presOf" srcId="{7C56BBBE-A03E-436C-BA4D-BE8BBA2EEC59}" destId="{15CED9CB-28C1-4210-800A-07FB45816DD9}" srcOrd="0" destOrd="0" presId="urn:microsoft.com/office/officeart/2005/8/layout/hierarchy3"/>
    <dgm:cxn modelId="{406AD305-CFC6-4A07-A215-8DAEC6E9E553}" srcId="{7FC17AAE-0F3E-4EE1-9A17-6EB192EBB5FA}" destId="{08134029-5E4B-4475-8D07-AB2EFC373741}" srcOrd="4" destOrd="0" parTransId="{64542D6A-BC34-449A-87E0-3975E4C097AB}" sibTransId="{A5C30CE9-B204-48EF-B7BC-FE1BD2F2A3D4}"/>
    <dgm:cxn modelId="{9718154A-264C-4E14-B056-1D91F284C2C3}" srcId="{7FC17AAE-0F3E-4EE1-9A17-6EB192EBB5FA}" destId="{04A078F2-BE6E-4D9D-996E-7274EF87932F}" srcOrd="1" destOrd="0" parTransId="{D0FBF5F9-C10D-496E-A78E-B00F782C749E}" sibTransId="{DC228E00-F726-45C3-BC1A-EA328F6A2539}"/>
    <dgm:cxn modelId="{AB0F5D1A-7BD6-4EF1-9E77-30A62E735441}" srcId="{7FC17AAE-0F3E-4EE1-9A17-6EB192EBB5FA}" destId="{BCD4BC62-A871-49AA-928C-193710CD8774}" srcOrd="3" destOrd="0" parTransId="{F8C1E821-1165-43B5-99E8-8A782531CDBA}" sibTransId="{307E3AFA-7891-453F-9132-89285D3696D8}"/>
    <dgm:cxn modelId="{0EA4A7E0-DCA2-4EF5-8FEF-9F1182C3168A}" type="presOf" srcId="{EB715687-D8C5-4471-80C9-B881DCE6A2A3}" destId="{B4A5C11F-F550-4715-9D80-7CE792896A02}" srcOrd="0" destOrd="0" presId="urn:microsoft.com/office/officeart/2005/8/layout/hierarchy3"/>
    <dgm:cxn modelId="{1C9BAC14-498A-497A-BF65-E2306C94CE72}" type="presOf" srcId="{5279D71C-3CC5-4612-8596-4CD44F99D7FD}" destId="{60E0A709-DD77-4B03-9A67-C06498751BD8}" srcOrd="0" destOrd="0" presId="urn:microsoft.com/office/officeart/2005/8/layout/hierarchy3"/>
    <dgm:cxn modelId="{E7617979-409A-4664-929F-53372F32861F}" type="presOf" srcId="{C38F2FED-2249-4CBB-A38B-F07B3120E46B}" destId="{E271C923-F845-495A-817F-656835889923}" srcOrd="0" destOrd="0" presId="urn:microsoft.com/office/officeart/2005/8/layout/hierarchy3"/>
    <dgm:cxn modelId="{4D784BAE-06F7-4F90-8E1F-17E7406A161D}" type="presOf" srcId="{D0FBF5F9-C10D-496E-A78E-B00F782C749E}" destId="{C8AA33F4-35BA-44CF-A5D8-46B4B97B6B37}" srcOrd="0" destOrd="0" presId="urn:microsoft.com/office/officeart/2005/8/layout/hierarchy3"/>
    <dgm:cxn modelId="{E6E0B4E0-2594-418F-823C-0DD3B760CC30}" type="presOf" srcId="{F8C1E821-1165-43B5-99E8-8A782531CDBA}" destId="{D8554324-28CF-4133-B784-0B1347006EC6}" srcOrd="0" destOrd="0" presId="urn:microsoft.com/office/officeart/2005/8/layout/hierarchy3"/>
    <dgm:cxn modelId="{7101B409-7190-42B1-BD09-C92BD6F5292B}" type="presParOf" srcId="{15CED9CB-28C1-4210-800A-07FB45816DD9}" destId="{2F913DC5-A20A-489E-B37D-9E1231C23500}" srcOrd="0" destOrd="0" presId="urn:microsoft.com/office/officeart/2005/8/layout/hierarchy3"/>
    <dgm:cxn modelId="{9783C93F-78C7-4A8F-A9E4-F04C3616ABEC}" type="presParOf" srcId="{2F913DC5-A20A-489E-B37D-9E1231C23500}" destId="{4950673F-E3A8-4E6A-94FF-4BC2447D00DA}" srcOrd="0" destOrd="0" presId="urn:microsoft.com/office/officeart/2005/8/layout/hierarchy3"/>
    <dgm:cxn modelId="{9AD7948A-84C7-467D-90F8-E0F17D8F3299}" type="presParOf" srcId="{4950673F-E3A8-4E6A-94FF-4BC2447D00DA}" destId="{F1AF52C6-F95B-4487-8ED4-C6EF9C3454B5}" srcOrd="0" destOrd="0" presId="urn:microsoft.com/office/officeart/2005/8/layout/hierarchy3"/>
    <dgm:cxn modelId="{E3AB7C8D-7B0F-44B9-9887-63FB0F6405F9}" type="presParOf" srcId="{4950673F-E3A8-4E6A-94FF-4BC2447D00DA}" destId="{BB3ACE81-AE1F-434A-AC83-1A3648433915}" srcOrd="1" destOrd="0" presId="urn:microsoft.com/office/officeart/2005/8/layout/hierarchy3"/>
    <dgm:cxn modelId="{51B771D3-9537-409B-B7CC-857C13387B58}" type="presParOf" srcId="{2F913DC5-A20A-489E-B37D-9E1231C23500}" destId="{07806DC1-B03F-4C6F-94F5-D41856AD3A07}" srcOrd="1" destOrd="0" presId="urn:microsoft.com/office/officeart/2005/8/layout/hierarchy3"/>
    <dgm:cxn modelId="{1ACBD73B-F298-4369-B6CE-EEC40D149BF4}" type="presParOf" srcId="{07806DC1-B03F-4C6F-94F5-D41856AD3A07}" destId="{E271C923-F845-495A-817F-656835889923}" srcOrd="0" destOrd="0" presId="urn:microsoft.com/office/officeart/2005/8/layout/hierarchy3"/>
    <dgm:cxn modelId="{795DA11D-C3A1-4ADF-B553-DD5698F23429}" type="presParOf" srcId="{07806DC1-B03F-4C6F-94F5-D41856AD3A07}" destId="{7CA24F8D-7E9B-4923-922E-E51CEB90D73C}" srcOrd="1" destOrd="0" presId="urn:microsoft.com/office/officeart/2005/8/layout/hierarchy3"/>
    <dgm:cxn modelId="{3DA7066F-7DF0-42A5-A303-8B29A06C8714}" type="presParOf" srcId="{07806DC1-B03F-4C6F-94F5-D41856AD3A07}" destId="{118A552D-4133-42B2-885E-E12FF1D03220}" srcOrd="2" destOrd="0" presId="urn:microsoft.com/office/officeart/2005/8/layout/hierarchy3"/>
    <dgm:cxn modelId="{A2859ABF-F991-4428-8A6C-703655E0CA70}" type="presParOf" srcId="{07806DC1-B03F-4C6F-94F5-D41856AD3A07}" destId="{60E0A709-DD77-4B03-9A67-C06498751BD8}" srcOrd="3" destOrd="0" presId="urn:microsoft.com/office/officeart/2005/8/layout/hierarchy3"/>
    <dgm:cxn modelId="{02B67542-8CB7-4A1E-9380-93E2D17C36CB}" type="presParOf" srcId="{07806DC1-B03F-4C6F-94F5-D41856AD3A07}" destId="{1D8134DC-D5E3-4323-AEC0-16197A4EF0C1}" srcOrd="4" destOrd="0" presId="urn:microsoft.com/office/officeart/2005/8/layout/hierarchy3"/>
    <dgm:cxn modelId="{5FBC5C2D-E6AA-41D0-878B-D37C9BEE1B1A}" type="presParOf" srcId="{07806DC1-B03F-4C6F-94F5-D41856AD3A07}" destId="{BD930A9C-DB59-448A-87A2-5229526F9F9C}" srcOrd="5" destOrd="0" presId="urn:microsoft.com/office/officeart/2005/8/layout/hierarchy3"/>
    <dgm:cxn modelId="{0F89365B-E848-424F-8C31-5AF9A691980D}" type="presParOf" srcId="{07806DC1-B03F-4C6F-94F5-D41856AD3A07}" destId="{CBEE985C-0F56-46D6-8999-EB59AF8D02F3}" srcOrd="6" destOrd="0" presId="urn:microsoft.com/office/officeart/2005/8/layout/hierarchy3"/>
    <dgm:cxn modelId="{4706274A-B6AA-4AD4-8CB8-18C80667B410}" type="presParOf" srcId="{07806DC1-B03F-4C6F-94F5-D41856AD3A07}" destId="{AF2768BF-F1AC-48B7-95D2-954E85AC70C7}" srcOrd="7" destOrd="0" presId="urn:microsoft.com/office/officeart/2005/8/layout/hierarchy3"/>
    <dgm:cxn modelId="{E6FE8715-3BA8-4F89-9CBD-6855D6DA0626}" type="presParOf" srcId="{07806DC1-B03F-4C6F-94F5-D41856AD3A07}" destId="{09F5DEAD-7608-47CE-9304-44227BCD0B27}" srcOrd="8" destOrd="0" presId="urn:microsoft.com/office/officeart/2005/8/layout/hierarchy3"/>
    <dgm:cxn modelId="{058C363C-3006-496D-8CAA-99F913D8C14A}" type="presParOf" srcId="{07806DC1-B03F-4C6F-94F5-D41856AD3A07}" destId="{AE86D06F-5E53-4A53-B6E7-FCDFC497CFF6}" srcOrd="9" destOrd="0" presId="urn:microsoft.com/office/officeart/2005/8/layout/hierarchy3"/>
    <dgm:cxn modelId="{9C048149-441C-4F0A-A510-7216E3CA587A}" type="presParOf" srcId="{15CED9CB-28C1-4210-800A-07FB45816DD9}" destId="{1BDCD2A2-1E42-499E-AA0E-E29848AEC8CD}" srcOrd="1" destOrd="0" presId="urn:microsoft.com/office/officeart/2005/8/layout/hierarchy3"/>
    <dgm:cxn modelId="{05FB01D1-20B8-4EE3-A696-FB08248CC899}" type="presParOf" srcId="{1BDCD2A2-1E42-499E-AA0E-E29848AEC8CD}" destId="{2D29F63B-ED4B-4443-AD2A-EA5702BD818B}" srcOrd="0" destOrd="0" presId="urn:microsoft.com/office/officeart/2005/8/layout/hierarchy3"/>
    <dgm:cxn modelId="{92C727A1-A6DE-4962-B204-E012DB3ABAEF}" type="presParOf" srcId="{2D29F63B-ED4B-4443-AD2A-EA5702BD818B}" destId="{C39B1A1A-1D1E-4961-AD4C-A18C473DB9AF}" srcOrd="0" destOrd="0" presId="urn:microsoft.com/office/officeart/2005/8/layout/hierarchy3"/>
    <dgm:cxn modelId="{0C3D6258-99BB-4F47-B490-259B8299E2EA}" type="presParOf" srcId="{2D29F63B-ED4B-4443-AD2A-EA5702BD818B}" destId="{E152C98D-617D-47B7-98D5-AC07D82CE08B}" srcOrd="1" destOrd="0" presId="urn:microsoft.com/office/officeart/2005/8/layout/hierarchy3"/>
    <dgm:cxn modelId="{AE5C8DCC-5742-47ED-88E3-6E986526868D}" type="presParOf" srcId="{1BDCD2A2-1E42-499E-AA0E-E29848AEC8CD}" destId="{22E51179-EF81-4E9D-845E-D1EC8F05D249}" srcOrd="1" destOrd="0" presId="urn:microsoft.com/office/officeart/2005/8/layout/hierarchy3"/>
    <dgm:cxn modelId="{74EE06B3-FF3B-4ED8-8724-4F76195A5B90}" type="presParOf" srcId="{22E51179-EF81-4E9D-845E-D1EC8F05D249}" destId="{B4A5C11F-F550-4715-9D80-7CE792896A02}" srcOrd="0" destOrd="0" presId="urn:microsoft.com/office/officeart/2005/8/layout/hierarchy3"/>
    <dgm:cxn modelId="{636FA531-42A1-47E1-8BB3-704B0ED14C57}" type="presParOf" srcId="{22E51179-EF81-4E9D-845E-D1EC8F05D249}" destId="{2E9516A6-E09B-4D6E-A226-1232CD858166}" srcOrd="1" destOrd="0" presId="urn:microsoft.com/office/officeart/2005/8/layout/hierarchy3"/>
    <dgm:cxn modelId="{2D715816-34EE-428E-93EE-E9CCC76895C6}" type="presParOf" srcId="{22E51179-EF81-4E9D-845E-D1EC8F05D249}" destId="{C8AA33F4-35BA-44CF-A5D8-46B4B97B6B37}" srcOrd="2" destOrd="0" presId="urn:microsoft.com/office/officeart/2005/8/layout/hierarchy3"/>
    <dgm:cxn modelId="{D5056E25-C1A4-4975-B889-EAA607A490BD}" type="presParOf" srcId="{22E51179-EF81-4E9D-845E-D1EC8F05D249}" destId="{C61CDEC9-3070-4A9C-BB2D-CB0A8CE44906}" srcOrd="3" destOrd="0" presId="urn:microsoft.com/office/officeart/2005/8/layout/hierarchy3"/>
    <dgm:cxn modelId="{C7A506E7-A0D2-42A3-8A07-5B4E7CC8FC3D}" type="presParOf" srcId="{22E51179-EF81-4E9D-845E-D1EC8F05D249}" destId="{A9330E68-0BDA-4994-855E-4C78FF024AA7}" srcOrd="4" destOrd="0" presId="urn:microsoft.com/office/officeart/2005/8/layout/hierarchy3"/>
    <dgm:cxn modelId="{797B0F85-7A7E-419E-9E98-856B09E03697}" type="presParOf" srcId="{22E51179-EF81-4E9D-845E-D1EC8F05D249}" destId="{D42F42CE-AC60-4EC2-A04C-958BC3D66F91}" srcOrd="5" destOrd="0" presId="urn:microsoft.com/office/officeart/2005/8/layout/hierarchy3"/>
    <dgm:cxn modelId="{11096FEA-E08B-40E6-9A30-35771D131D41}" type="presParOf" srcId="{22E51179-EF81-4E9D-845E-D1EC8F05D249}" destId="{D8554324-28CF-4133-B784-0B1347006EC6}" srcOrd="6" destOrd="0" presId="urn:microsoft.com/office/officeart/2005/8/layout/hierarchy3"/>
    <dgm:cxn modelId="{9FED1425-7D4C-4AE9-9FAC-02021DBD68F5}" type="presParOf" srcId="{22E51179-EF81-4E9D-845E-D1EC8F05D249}" destId="{DF4DDB77-BB4A-431E-8484-C0AE230A84CE}" srcOrd="7" destOrd="0" presId="urn:microsoft.com/office/officeart/2005/8/layout/hierarchy3"/>
    <dgm:cxn modelId="{C5AE2C34-5210-4572-9EEB-3D7A4E36BBF9}" type="presParOf" srcId="{22E51179-EF81-4E9D-845E-D1EC8F05D249}" destId="{A7F35D0B-03D7-46BE-A28A-88805FF775F8}" srcOrd="8" destOrd="0" presId="urn:microsoft.com/office/officeart/2005/8/layout/hierarchy3"/>
    <dgm:cxn modelId="{BD493A14-F48D-47A6-A861-360785ACDD97}" type="presParOf" srcId="{22E51179-EF81-4E9D-845E-D1EC8F05D249}" destId="{370CF4AB-F583-4CF3-8E65-AE867B0E5227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F9E4406-77AE-46D1-A96E-3093884DF125}" type="doc">
      <dgm:prSet loTypeId="urn:microsoft.com/office/officeart/2005/8/layout/radial3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53E54D-5701-423E-B679-36AA1252C0A3}">
      <dgm:prSet/>
      <dgm:spPr/>
      <dgm:t>
        <a:bodyPr/>
        <a:lstStyle/>
        <a:p>
          <a:pPr rtl="0"/>
          <a:r>
            <a:rPr lang="ru-RU" dirty="0" smtClean="0"/>
            <a:t>Метеки – чужеземцы, проживающие в Афинах и в Аттике продолжительное время. Обычно жители других греческих полисов</a:t>
          </a:r>
          <a:endParaRPr lang="ru-RU" dirty="0"/>
        </a:p>
      </dgm:t>
    </dgm:pt>
    <dgm:pt modelId="{88C09085-6146-493E-A13E-970919A8B3EC}" type="parTrans" cxnId="{D101B269-2F52-4D8B-A814-BF0C6CC7D571}">
      <dgm:prSet/>
      <dgm:spPr/>
      <dgm:t>
        <a:bodyPr/>
        <a:lstStyle/>
        <a:p>
          <a:endParaRPr lang="ru-RU"/>
        </a:p>
      </dgm:t>
    </dgm:pt>
    <dgm:pt modelId="{9FE758CC-9A8B-49CC-93FE-C3B0D9E5F1DC}" type="sibTrans" cxnId="{D101B269-2F52-4D8B-A814-BF0C6CC7D571}">
      <dgm:prSet/>
      <dgm:spPr/>
      <dgm:t>
        <a:bodyPr/>
        <a:lstStyle/>
        <a:p>
          <a:endParaRPr lang="ru-RU"/>
        </a:p>
      </dgm:t>
    </dgm:pt>
    <dgm:pt modelId="{46E33FC4-795E-4440-A460-D732604F8DB0}">
      <dgm:prSet/>
      <dgm:spPr/>
      <dgm:t>
        <a:bodyPr/>
        <a:lstStyle/>
        <a:p>
          <a:pPr rtl="0"/>
          <a:r>
            <a:rPr lang="ru-RU" dirty="0" smtClean="0"/>
            <a:t>Правом гражданства метеки не пользовались</a:t>
          </a:r>
          <a:endParaRPr lang="ru-RU" dirty="0"/>
        </a:p>
      </dgm:t>
    </dgm:pt>
    <dgm:pt modelId="{69DA59A4-905E-4A3B-8267-4E7093DC4D52}" type="parTrans" cxnId="{D7F2E1FA-D1BA-42E9-A943-DF6485BC0949}">
      <dgm:prSet/>
      <dgm:spPr/>
      <dgm:t>
        <a:bodyPr/>
        <a:lstStyle/>
        <a:p>
          <a:endParaRPr lang="ru-RU"/>
        </a:p>
      </dgm:t>
    </dgm:pt>
    <dgm:pt modelId="{2A7A0422-E3CC-4EFF-A8DF-54290C839963}" type="sibTrans" cxnId="{D7F2E1FA-D1BA-42E9-A943-DF6485BC0949}">
      <dgm:prSet/>
      <dgm:spPr/>
      <dgm:t>
        <a:bodyPr/>
        <a:lstStyle/>
        <a:p>
          <a:endParaRPr lang="ru-RU"/>
        </a:p>
      </dgm:t>
    </dgm:pt>
    <dgm:pt modelId="{1552FE58-9AD6-40F9-829E-EC2FEEBA5FB3}">
      <dgm:prSet/>
      <dgm:spPr/>
      <dgm:t>
        <a:bodyPr/>
        <a:lstStyle/>
        <a:p>
          <a:pPr rtl="0"/>
          <a:r>
            <a:rPr lang="ru-RU" dirty="0" smtClean="0"/>
            <a:t>Не могли участвовать в народном собрании</a:t>
          </a:r>
          <a:endParaRPr lang="ru-RU" dirty="0"/>
        </a:p>
      </dgm:t>
    </dgm:pt>
    <dgm:pt modelId="{8799CD7F-6ACD-47F3-8791-D4E52807ADDB}" type="parTrans" cxnId="{E205B1DF-AE71-4A0B-893C-E61AF0140FCC}">
      <dgm:prSet/>
      <dgm:spPr/>
      <dgm:t>
        <a:bodyPr/>
        <a:lstStyle/>
        <a:p>
          <a:endParaRPr lang="ru-RU"/>
        </a:p>
      </dgm:t>
    </dgm:pt>
    <dgm:pt modelId="{FA3B3A84-2670-4FD0-8B85-0A4A8CE63B83}" type="sibTrans" cxnId="{E205B1DF-AE71-4A0B-893C-E61AF0140FCC}">
      <dgm:prSet/>
      <dgm:spPr/>
      <dgm:t>
        <a:bodyPr/>
        <a:lstStyle/>
        <a:p>
          <a:endParaRPr lang="ru-RU"/>
        </a:p>
      </dgm:t>
    </dgm:pt>
    <dgm:pt modelId="{A5B88164-737A-4C5A-AC54-E5BA44B609D9}">
      <dgm:prSet/>
      <dgm:spPr/>
      <dgm:t>
        <a:bodyPr/>
        <a:lstStyle/>
        <a:p>
          <a:pPr rtl="0"/>
          <a:r>
            <a:rPr lang="ru-RU" dirty="0" smtClean="0"/>
            <a:t>Не могли участвовать в суде</a:t>
          </a:r>
          <a:endParaRPr lang="ru-RU" dirty="0"/>
        </a:p>
      </dgm:t>
    </dgm:pt>
    <dgm:pt modelId="{18F8966C-0D66-4183-A6DB-C743D602A60F}" type="parTrans" cxnId="{E289D46E-C7F4-4E73-AB3C-81840D9E508E}">
      <dgm:prSet/>
      <dgm:spPr/>
      <dgm:t>
        <a:bodyPr/>
        <a:lstStyle/>
        <a:p>
          <a:endParaRPr lang="ru-RU"/>
        </a:p>
      </dgm:t>
    </dgm:pt>
    <dgm:pt modelId="{206EB6C0-9D31-4322-9841-8F0E1DF070CC}" type="sibTrans" cxnId="{E289D46E-C7F4-4E73-AB3C-81840D9E508E}">
      <dgm:prSet/>
      <dgm:spPr/>
      <dgm:t>
        <a:bodyPr/>
        <a:lstStyle/>
        <a:p>
          <a:endParaRPr lang="ru-RU"/>
        </a:p>
      </dgm:t>
    </dgm:pt>
    <dgm:pt modelId="{CAD9E3CF-4C91-4194-8FD4-5A5E4022A47D}">
      <dgm:prSet/>
      <dgm:spPr/>
      <dgm:t>
        <a:bodyPr/>
        <a:lstStyle/>
        <a:p>
          <a:pPr rtl="0"/>
          <a:r>
            <a:rPr lang="ru-RU" dirty="0" smtClean="0"/>
            <a:t>Не могли занимать государственных должностей</a:t>
          </a:r>
          <a:endParaRPr lang="ru-RU" dirty="0"/>
        </a:p>
      </dgm:t>
    </dgm:pt>
    <dgm:pt modelId="{F339E957-8302-4B06-937D-577ADBB62E71}" type="parTrans" cxnId="{59D4BEEF-2690-4F0F-A699-2A028431031F}">
      <dgm:prSet/>
      <dgm:spPr/>
      <dgm:t>
        <a:bodyPr/>
        <a:lstStyle/>
        <a:p>
          <a:endParaRPr lang="ru-RU"/>
        </a:p>
      </dgm:t>
    </dgm:pt>
    <dgm:pt modelId="{816B69DC-A244-4AFB-BB74-0E81ECCC9BE0}" type="sibTrans" cxnId="{59D4BEEF-2690-4F0F-A699-2A028431031F}">
      <dgm:prSet/>
      <dgm:spPr/>
      <dgm:t>
        <a:bodyPr/>
        <a:lstStyle/>
        <a:p>
          <a:endParaRPr lang="ru-RU"/>
        </a:p>
      </dgm:t>
    </dgm:pt>
    <dgm:pt modelId="{964F5981-2BF8-452E-8689-D3FC9B8B1949}">
      <dgm:prSet/>
      <dgm:spPr/>
      <dgm:t>
        <a:bodyPr/>
        <a:lstStyle/>
        <a:p>
          <a:pPr rtl="0"/>
          <a:r>
            <a:rPr lang="ru-RU" dirty="0" smtClean="0"/>
            <a:t>Не имели права приобретать недвижимость(стоимость не могла превышать 2 тыс. драхм</a:t>
          </a:r>
          <a:endParaRPr lang="ru-RU" dirty="0"/>
        </a:p>
      </dgm:t>
    </dgm:pt>
    <dgm:pt modelId="{DFF51019-AD76-413F-A49B-C2CE6350D1F9}" type="parTrans" cxnId="{8D470A27-A7A6-4CC5-95BE-7FE770E83057}">
      <dgm:prSet/>
      <dgm:spPr/>
      <dgm:t>
        <a:bodyPr/>
        <a:lstStyle/>
        <a:p>
          <a:endParaRPr lang="ru-RU"/>
        </a:p>
      </dgm:t>
    </dgm:pt>
    <dgm:pt modelId="{62976C98-4301-421D-A4A7-0D7E823C834B}" type="sibTrans" cxnId="{8D470A27-A7A6-4CC5-95BE-7FE770E83057}">
      <dgm:prSet/>
      <dgm:spPr/>
      <dgm:t>
        <a:bodyPr/>
        <a:lstStyle/>
        <a:p>
          <a:endParaRPr lang="ru-RU"/>
        </a:p>
      </dgm:t>
    </dgm:pt>
    <dgm:pt modelId="{1CFEFC4F-F01B-454D-BE68-6FE4B25EE3C8}">
      <dgm:prSet/>
      <dgm:spPr/>
      <dgm:t>
        <a:bodyPr/>
        <a:lstStyle/>
        <a:p>
          <a:pPr rtl="0"/>
          <a:r>
            <a:rPr lang="ru-RU" dirty="0" smtClean="0"/>
            <a:t>Браки с афинскими гражданами считались незаконными</a:t>
          </a:r>
          <a:endParaRPr lang="ru-RU" dirty="0"/>
        </a:p>
      </dgm:t>
    </dgm:pt>
    <dgm:pt modelId="{6BFA7C07-409D-422E-A7D1-BF5BE84436FC}" type="parTrans" cxnId="{3892FB2D-47DD-4C3E-B58C-656D5BCE72C8}">
      <dgm:prSet/>
      <dgm:spPr/>
      <dgm:t>
        <a:bodyPr/>
        <a:lstStyle/>
        <a:p>
          <a:endParaRPr lang="ru-RU"/>
        </a:p>
      </dgm:t>
    </dgm:pt>
    <dgm:pt modelId="{1DD78DE2-A7AE-4D7D-9842-1154BB129DD3}" type="sibTrans" cxnId="{3892FB2D-47DD-4C3E-B58C-656D5BCE72C8}">
      <dgm:prSet/>
      <dgm:spPr/>
      <dgm:t>
        <a:bodyPr/>
        <a:lstStyle/>
        <a:p>
          <a:endParaRPr lang="ru-RU"/>
        </a:p>
      </dgm:t>
    </dgm:pt>
    <dgm:pt modelId="{82C6EDC8-261E-4BBC-BFDB-A23031E26A1B}">
      <dgm:prSet/>
      <dgm:spPr/>
      <dgm:t>
        <a:bodyPr/>
        <a:lstStyle/>
        <a:p>
          <a:pPr rtl="0"/>
          <a:endParaRPr lang="ru-RU" dirty="0"/>
        </a:p>
      </dgm:t>
    </dgm:pt>
    <dgm:pt modelId="{BCFA5D5B-4AF0-4D2E-A6D1-22A68CF54B0F}" type="parTrans" cxnId="{D3569E22-68CF-4CA3-B25B-E68A78539671}">
      <dgm:prSet/>
      <dgm:spPr/>
      <dgm:t>
        <a:bodyPr/>
        <a:lstStyle/>
        <a:p>
          <a:endParaRPr lang="ru-RU"/>
        </a:p>
      </dgm:t>
    </dgm:pt>
    <dgm:pt modelId="{482AC6C2-9BF9-412E-924E-902D66E94E4D}" type="sibTrans" cxnId="{D3569E22-68CF-4CA3-B25B-E68A78539671}">
      <dgm:prSet/>
      <dgm:spPr/>
      <dgm:t>
        <a:bodyPr/>
        <a:lstStyle/>
        <a:p>
          <a:endParaRPr lang="ru-RU"/>
        </a:p>
      </dgm:t>
    </dgm:pt>
    <dgm:pt modelId="{A7D56D5A-153A-494B-8726-9391A1C21F0A}" type="pres">
      <dgm:prSet presAssocID="{7F9E4406-77AE-46D1-A96E-3093884DF12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B65192-542F-41ED-A29B-9322CC5D8A57}" type="pres">
      <dgm:prSet presAssocID="{7F9E4406-77AE-46D1-A96E-3093884DF125}" presName="radial" presStyleCnt="0">
        <dgm:presLayoutVars>
          <dgm:animLvl val="ctr"/>
        </dgm:presLayoutVars>
      </dgm:prSet>
      <dgm:spPr/>
      <dgm:t>
        <a:bodyPr/>
        <a:lstStyle/>
        <a:p>
          <a:endParaRPr lang="ru-RU"/>
        </a:p>
      </dgm:t>
    </dgm:pt>
    <dgm:pt modelId="{7B99FE9E-549F-4E12-9B51-664D697EC98F}" type="pres">
      <dgm:prSet presAssocID="{EA53E54D-5701-423E-B679-36AA1252C0A3}" presName="centerShape" presStyleLbl="vennNode1" presStyleIdx="0" presStyleCnt="7"/>
      <dgm:spPr/>
      <dgm:t>
        <a:bodyPr/>
        <a:lstStyle/>
        <a:p>
          <a:endParaRPr lang="ru-RU"/>
        </a:p>
      </dgm:t>
    </dgm:pt>
    <dgm:pt modelId="{48D5C055-3F34-4D6F-8437-CD0C31296A0E}" type="pres">
      <dgm:prSet presAssocID="{46E33FC4-795E-4440-A460-D732604F8DB0}" presName="node" presStyleLbl="vennNode1" presStyleIdx="1" presStyleCnt="7" custScaleX="271225" custScaleY="50803" custRadScaleRad="99013" custRadScaleInc="1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2ABB4F-4E03-4E00-8896-1CB4360A1386}" type="pres">
      <dgm:prSet presAssocID="{1552FE58-9AD6-40F9-829E-EC2FEEBA5FB3}" presName="node" presStyleLbl="vennNode1" presStyleIdx="2" presStyleCnt="7" custScaleX="271225" custScaleY="60789" custRadScaleRad="156006" custRadScaleInc="183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C3F5E8-ABE9-43CF-BB92-2D0524AB5B14}" type="pres">
      <dgm:prSet presAssocID="{A5B88164-737A-4C5A-AC54-E5BA44B609D9}" presName="node" presStyleLbl="vennNode1" presStyleIdx="3" presStyleCnt="7" custScaleX="271225" custScaleY="66106" custRadScaleRad="146574" custRadScaleInc="-23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D34AD9-6B6E-49E5-BE5B-F605C062E1A3}" type="pres">
      <dgm:prSet presAssocID="{CAD9E3CF-4C91-4194-8FD4-5A5E4022A47D}" presName="node" presStyleLbl="vennNode1" presStyleIdx="4" presStyleCnt="7" custScaleX="271225" custScaleY="57295" custRadScaleRad="101010" custRadScaleInc="-1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F27925-82D4-4D83-97D1-1C8A25F9D4D0}" type="pres">
      <dgm:prSet presAssocID="{964F5981-2BF8-452E-8689-D3FC9B8B1949}" presName="node" presStyleLbl="vennNode1" presStyleIdx="5" presStyleCnt="7" custScaleX="271225" custRadScaleRad="169272" custRadScaleInc="196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D37EA5-5BAD-47AB-B115-4061D4C5FC0A}" type="pres">
      <dgm:prSet presAssocID="{1CFEFC4F-F01B-454D-BE68-6FE4B25EE3C8}" presName="node" presStyleLbl="vennNode1" presStyleIdx="6" presStyleCnt="7" custScaleX="271225" custScaleY="68195" custRadScaleRad="168961" custRadScaleInc="-201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06ACAC-C8BA-4935-986A-8CCA8E830998}" type="presOf" srcId="{A5B88164-737A-4C5A-AC54-E5BA44B609D9}" destId="{C6C3F5E8-ABE9-43CF-BB92-2D0524AB5B14}" srcOrd="0" destOrd="0" presId="urn:microsoft.com/office/officeart/2005/8/layout/radial3"/>
    <dgm:cxn modelId="{E205B1DF-AE71-4A0B-893C-E61AF0140FCC}" srcId="{EA53E54D-5701-423E-B679-36AA1252C0A3}" destId="{1552FE58-9AD6-40F9-829E-EC2FEEBA5FB3}" srcOrd="1" destOrd="0" parTransId="{8799CD7F-6ACD-47F3-8791-D4E52807ADDB}" sibTransId="{FA3B3A84-2670-4FD0-8B85-0A4A8CE63B83}"/>
    <dgm:cxn modelId="{46074A0D-14CC-423B-842C-61ECF37EFCD3}" type="presOf" srcId="{46E33FC4-795E-4440-A460-D732604F8DB0}" destId="{48D5C055-3F34-4D6F-8437-CD0C31296A0E}" srcOrd="0" destOrd="0" presId="urn:microsoft.com/office/officeart/2005/8/layout/radial3"/>
    <dgm:cxn modelId="{84535E80-D905-446B-9E98-B9BC865A0666}" type="presOf" srcId="{1552FE58-9AD6-40F9-829E-EC2FEEBA5FB3}" destId="{F32ABB4F-4E03-4E00-8896-1CB4360A1386}" srcOrd="0" destOrd="0" presId="urn:microsoft.com/office/officeart/2005/8/layout/radial3"/>
    <dgm:cxn modelId="{D7F2E1FA-D1BA-42E9-A943-DF6485BC0949}" srcId="{EA53E54D-5701-423E-B679-36AA1252C0A3}" destId="{46E33FC4-795E-4440-A460-D732604F8DB0}" srcOrd="0" destOrd="0" parTransId="{69DA59A4-905E-4A3B-8267-4E7093DC4D52}" sibTransId="{2A7A0422-E3CC-4EFF-A8DF-54290C839963}"/>
    <dgm:cxn modelId="{8D470A27-A7A6-4CC5-95BE-7FE770E83057}" srcId="{EA53E54D-5701-423E-B679-36AA1252C0A3}" destId="{964F5981-2BF8-452E-8689-D3FC9B8B1949}" srcOrd="4" destOrd="0" parTransId="{DFF51019-AD76-413F-A49B-C2CE6350D1F9}" sibTransId="{62976C98-4301-421D-A4A7-0D7E823C834B}"/>
    <dgm:cxn modelId="{E289D46E-C7F4-4E73-AB3C-81840D9E508E}" srcId="{EA53E54D-5701-423E-B679-36AA1252C0A3}" destId="{A5B88164-737A-4C5A-AC54-E5BA44B609D9}" srcOrd="2" destOrd="0" parTransId="{18F8966C-0D66-4183-A6DB-C743D602A60F}" sibTransId="{206EB6C0-9D31-4322-9841-8F0E1DF070CC}"/>
    <dgm:cxn modelId="{F306511B-1BD0-4A39-8119-8EFF8EE996EE}" type="presOf" srcId="{EA53E54D-5701-423E-B679-36AA1252C0A3}" destId="{7B99FE9E-549F-4E12-9B51-664D697EC98F}" srcOrd="0" destOrd="0" presId="urn:microsoft.com/office/officeart/2005/8/layout/radial3"/>
    <dgm:cxn modelId="{D3569E22-68CF-4CA3-B25B-E68A78539671}" srcId="{7F9E4406-77AE-46D1-A96E-3093884DF125}" destId="{82C6EDC8-261E-4BBC-BFDB-A23031E26A1B}" srcOrd="1" destOrd="0" parTransId="{BCFA5D5B-4AF0-4D2E-A6D1-22A68CF54B0F}" sibTransId="{482AC6C2-9BF9-412E-924E-902D66E94E4D}"/>
    <dgm:cxn modelId="{D101B269-2F52-4D8B-A814-BF0C6CC7D571}" srcId="{7F9E4406-77AE-46D1-A96E-3093884DF125}" destId="{EA53E54D-5701-423E-B679-36AA1252C0A3}" srcOrd="0" destOrd="0" parTransId="{88C09085-6146-493E-A13E-970919A8B3EC}" sibTransId="{9FE758CC-9A8B-49CC-93FE-C3B0D9E5F1DC}"/>
    <dgm:cxn modelId="{3892FB2D-47DD-4C3E-B58C-656D5BCE72C8}" srcId="{EA53E54D-5701-423E-B679-36AA1252C0A3}" destId="{1CFEFC4F-F01B-454D-BE68-6FE4B25EE3C8}" srcOrd="5" destOrd="0" parTransId="{6BFA7C07-409D-422E-A7D1-BF5BE84436FC}" sibTransId="{1DD78DE2-A7AE-4D7D-9842-1154BB129DD3}"/>
    <dgm:cxn modelId="{59D4BEEF-2690-4F0F-A699-2A028431031F}" srcId="{EA53E54D-5701-423E-B679-36AA1252C0A3}" destId="{CAD9E3CF-4C91-4194-8FD4-5A5E4022A47D}" srcOrd="3" destOrd="0" parTransId="{F339E957-8302-4B06-937D-577ADBB62E71}" sibTransId="{816B69DC-A244-4AFB-BB74-0E81ECCC9BE0}"/>
    <dgm:cxn modelId="{2196B903-6E7E-41B9-A390-F833FF1A6AE1}" type="presOf" srcId="{CAD9E3CF-4C91-4194-8FD4-5A5E4022A47D}" destId="{5DD34AD9-6B6E-49E5-BE5B-F605C062E1A3}" srcOrd="0" destOrd="0" presId="urn:microsoft.com/office/officeart/2005/8/layout/radial3"/>
    <dgm:cxn modelId="{84E7125E-9AB8-4D89-BAEE-513B9F466367}" type="presOf" srcId="{1CFEFC4F-F01B-454D-BE68-6FE4B25EE3C8}" destId="{90D37EA5-5BAD-47AB-B115-4061D4C5FC0A}" srcOrd="0" destOrd="0" presId="urn:microsoft.com/office/officeart/2005/8/layout/radial3"/>
    <dgm:cxn modelId="{1A201501-0A44-4B4D-BAC8-170850023CE2}" type="presOf" srcId="{7F9E4406-77AE-46D1-A96E-3093884DF125}" destId="{A7D56D5A-153A-494B-8726-9391A1C21F0A}" srcOrd="0" destOrd="0" presId="urn:microsoft.com/office/officeart/2005/8/layout/radial3"/>
    <dgm:cxn modelId="{258813CB-E67C-4544-B829-958F5D9F0B88}" type="presOf" srcId="{964F5981-2BF8-452E-8689-D3FC9B8B1949}" destId="{C3F27925-82D4-4D83-97D1-1C8A25F9D4D0}" srcOrd="0" destOrd="0" presId="urn:microsoft.com/office/officeart/2005/8/layout/radial3"/>
    <dgm:cxn modelId="{4040D1A3-CAE9-4EE7-9EA7-8E57030D6545}" type="presParOf" srcId="{A7D56D5A-153A-494B-8726-9391A1C21F0A}" destId="{6EB65192-542F-41ED-A29B-9322CC5D8A57}" srcOrd="0" destOrd="0" presId="urn:microsoft.com/office/officeart/2005/8/layout/radial3"/>
    <dgm:cxn modelId="{337BA2DF-EDE2-44F1-A57E-803D66208D0E}" type="presParOf" srcId="{6EB65192-542F-41ED-A29B-9322CC5D8A57}" destId="{7B99FE9E-549F-4E12-9B51-664D697EC98F}" srcOrd="0" destOrd="0" presId="urn:microsoft.com/office/officeart/2005/8/layout/radial3"/>
    <dgm:cxn modelId="{419555C8-643F-486A-BB60-CD1549A517A1}" type="presParOf" srcId="{6EB65192-542F-41ED-A29B-9322CC5D8A57}" destId="{48D5C055-3F34-4D6F-8437-CD0C31296A0E}" srcOrd="1" destOrd="0" presId="urn:microsoft.com/office/officeart/2005/8/layout/radial3"/>
    <dgm:cxn modelId="{D0104D3E-463C-4767-8BF3-2694CF89C10B}" type="presParOf" srcId="{6EB65192-542F-41ED-A29B-9322CC5D8A57}" destId="{F32ABB4F-4E03-4E00-8896-1CB4360A1386}" srcOrd="2" destOrd="0" presId="urn:microsoft.com/office/officeart/2005/8/layout/radial3"/>
    <dgm:cxn modelId="{90112EEC-7A91-49A1-A624-824C42FEBD3B}" type="presParOf" srcId="{6EB65192-542F-41ED-A29B-9322CC5D8A57}" destId="{C6C3F5E8-ABE9-43CF-BB92-2D0524AB5B14}" srcOrd="3" destOrd="0" presId="urn:microsoft.com/office/officeart/2005/8/layout/radial3"/>
    <dgm:cxn modelId="{A07742D8-542D-4BF5-8AF7-78C5C114A5CF}" type="presParOf" srcId="{6EB65192-542F-41ED-A29B-9322CC5D8A57}" destId="{5DD34AD9-6B6E-49E5-BE5B-F605C062E1A3}" srcOrd="4" destOrd="0" presId="urn:microsoft.com/office/officeart/2005/8/layout/radial3"/>
    <dgm:cxn modelId="{8805FE26-DFCA-42F6-A803-FBC0C796B289}" type="presParOf" srcId="{6EB65192-542F-41ED-A29B-9322CC5D8A57}" destId="{C3F27925-82D4-4D83-97D1-1C8A25F9D4D0}" srcOrd="5" destOrd="0" presId="urn:microsoft.com/office/officeart/2005/8/layout/radial3"/>
    <dgm:cxn modelId="{28292AC8-C340-4179-A84C-4322F07AEE1C}" type="presParOf" srcId="{6EB65192-542F-41ED-A29B-9322CC5D8A57}" destId="{90D37EA5-5BAD-47AB-B115-4061D4C5FC0A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4DF7022E-81D8-4190-8843-2C8123891083}" type="doc">
      <dgm:prSet loTypeId="urn:microsoft.com/office/officeart/2005/8/layout/vProcess5" loCatId="process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0D5504A8-0C77-464A-BAD1-BB1A60E6C4DE}">
      <dgm:prSet phldrT="[Текст]"/>
      <dgm:spPr/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внесение законопроекта в народное собрание в порядке законодательной инициативы, которой обладал каждый полноправный афинский гражданин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E55C4D9-D693-439F-BD32-F8EACEDB4B83}" type="parTrans" cxnId="{5BD9A2F2-C350-42BC-8C3C-4B668FD6FB66}">
      <dgm:prSet/>
      <dgm:spPr/>
      <dgm:t>
        <a:bodyPr/>
        <a:lstStyle/>
        <a:p>
          <a:endParaRPr lang="ru-RU"/>
        </a:p>
      </dgm:t>
    </dgm:pt>
    <dgm:pt modelId="{C37342CE-437A-4968-8D39-2D0F1EDE0218}" type="sibTrans" cxnId="{5BD9A2F2-C350-42BC-8C3C-4B668FD6FB66}">
      <dgm:prSet/>
      <dgm:spPr/>
      <dgm:t>
        <a:bodyPr/>
        <a:lstStyle/>
        <a:p>
          <a:endParaRPr lang="ru-RU"/>
        </a:p>
      </dgm:t>
    </dgm:pt>
    <dgm:pt modelId="{604313F0-E4D1-4060-AE3A-295EFB14E6B9}">
      <dgm:prSet phldrT="[Текст]"/>
      <dgm:spPr/>
      <dgm:t>
        <a:bodyPr/>
        <a:lstStyle/>
        <a:p>
          <a:r>
            <a:rPr lang="ru-RU" smtClean="0">
              <a:solidFill>
                <a:schemeClr val="tx1">
                  <a:lumMod val="95000"/>
                  <a:lumOff val="5000"/>
                </a:schemeClr>
              </a:solidFill>
            </a:rPr>
            <a:t>предварительное рассмотрение законопроекта Советом пятисот и дача по нему заключения для народного собрания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DD242B1-F96E-4228-9ADB-F93249FF21AC}" type="parTrans" cxnId="{6643D9E2-58EA-40C0-A819-B3497CD831F4}">
      <dgm:prSet/>
      <dgm:spPr/>
      <dgm:t>
        <a:bodyPr/>
        <a:lstStyle/>
        <a:p>
          <a:endParaRPr lang="ru-RU"/>
        </a:p>
      </dgm:t>
    </dgm:pt>
    <dgm:pt modelId="{BE1EAD69-26EC-4EB4-B53C-08F37E39334C}" type="sibTrans" cxnId="{6643D9E2-58EA-40C0-A819-B3497CD831F4}">
      <dgm:prSet/>
      <dgm:spPr/>
      <dgm:t>
        <a:bodyPr/>
        <a:lstStyle/>
        <a:p>
          <a:endParaRPr lang="ru-RU"/>
        </a:p>
      </dgm:t>
    </dgm:pt>
    <dgm:pt modelId="{F349CB28-ED0F-4D5B-B6A2-8A7E6C93A732}">
      <dgm:prSet phldrT="[Текст]"/>
      <dgm:spPr/>
      <dgm:t>
        <a:bodyPr/>
        <a:lstStyle/>
        <a:p>
          <a:r>
            <a:rPr lang="ru-RU" smtClean="0">
              <a:solidFill>
                <a:schemeClr val="tx1">
                  <a:lumMod val="95000"/>
                  <a:lumOff val="5000"/>
                </a:schemeClr>
              </a:solidFill>
            </a:rPr>
            <a:t>принятие законопроекта народным собранием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0296330-7E3D-43C4-92C7-ADB3C8BBE66A}" type="parTrans" cxnId="{5E86E7A8-4A86-4685-A516-7B7D07FE09D9}">
      <dgm:prSet/>
      <dgm:spPr/>
      <dgm:t>
        <a:bodyPr/>
        <a:lstStyle/>
        <a:p>
          <a:endParaRPr lang="ru-RU"/>
        </a:p>
      </dgm:t>
    </dgm:pt>
    <dgm:pt modelId="{848AE6CC-8BF3-45FB-8459-713766FF21BA}" type="sibTrans" cxnId="{5E86E7A8-4A86-4685-A516-7B7D07FE09D9}">
      <dgm:prSet/>
      <dgm:spPr/>
      <dgm:t>
        <a:bodyPr/>
        <a:lstStyle/>
        <a:p>
          <a:endParaRPr lang="ru-RU"/>
        </a:p>
      </dgm:t>
    </dgm:pt>
    <dgm:pt modelId="{BD66BE25-F48A-44FD-A0CB-47BCD7FB2964}">
      <dgm:prSet phldrT="[Текст]"/>
      <dgm:spPr/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рассмотрение принятого  законопроекта </a:t>
          </a:r>
          <a:r>
            <a:rPr lang="ru-RU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гелиэей</a:t>
          </a:r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, где он мог быть отвергнут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17C8DB5-8140-4CB7-B60C-53B0F9F6266D}" type="parTrans" cxnId="{ABEE0A44-9DEC-4459-B828-B38B849219B2}">
      <dgm:prSet/>
      <dgm:spPr/>
      <dgm:t>
        <a:bodyPr/>
        <a:lstStyle/>
        <a:p>
          <a:endParaRPr lang="ru-RU"/>
        </a:p>
      </dgm:t>
    </dgm:pt>
    <dgm:pt modelId="{23E0E677-8025-4469-940E-F2F7083B23AF}" type="sibTrans" cxnId="{ABEE0A44-9DEC-4459-B828-B38B849219B2}">
      <dgm:prSet/>
      <dgm:spPr/>
      <dgm:t>
        <a:bodyPr/>
        <a:lstStyle/>
        <a:p>
          <a:endParaRPr lang="ru-RU"/>
        </a:p>
      </dgm:t>
    </dgm:pt>
    <dgm:pt modelId="{CFA5ABD1-FA4C-445E-8085-581084102020}" type="pres">
      <dgm:prSet presAssocID="{4DF7022E-81D8-4190-8843-2C812389108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408E85-6746-4640-BFDC-9281C09F4F7C}" type="pres">
      <dgm:prSet presAssocID="{4DF7022E-81D8-4190-8843-2C8123891083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914C5C2A-98B9-4C7D-89A7-C052B50B2F2C}" type="pres">
      <dgm:prSet presAssocID="{4DF7022E-81D8-4190-8843-2C8123891083}" presName="FourNodes_1" presStyleLbl="node1" presStyleIdx="0" presStyleCnt="4" custScaleX="100254" custLinFactNeighborX="525" custLinFactNeighborY="43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EAD454-3229-4C4D-9D90-14FDDD3F3A54}" type="pres">
      <dgm:prSet presAssocID="{4DF7022E-81D8-4190-8843-2C8123891083}" presName="FourNodes_2" presStyleLbl="node1" presStyleIdx="1" presStyleCnt="4" custLinFactNeighborX="-310" custLinFactNeighborY="-5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3DCD8-1DB9-4F8C-8915-46C10EDF4C4D}" type="pres">
      <dgm:prSet presAssocID="{4DF7022E-81D8-4190-8843-2C8123891083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1BA318-DE8D-472A-BB45-C3632F048B38}" type="pres">
      <dgm:prSet presAssocID="{4DF7022E-81D8-4190-8843-2C8123891083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FDC059-D120-4243-A208-9B7AFA4D028B}" type="pres">
      <dgm:prSet presAssocID="{4DF7022E-81D8-4190-8843-2C812389108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D97C39-39E6-41AD-8773-DA4F50F161A8}" type="pres">
      <dgm:prSet presAssocID="{4DF7022E-81D8-4190-8843-2C812389108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6D57E4-D370-4C92-ABB7-1245D3A5ACC4}" type="pres">
      <dgm:prSet presAssocID="{4DF7022E-81D8-4190-8843-2C812389108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2F3410-9860-4AA8-83E8-CB98BCA09B32}" type="pres">
      <dgm:prSet presAssocID="{4DF7022E-81D8-4190-8843-2C812389108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B5EC48-FBB0-4923-9CE8-1292D4A8D79B}" type="pres">
      <dgm:prSet presAssocID="{4DF7022E-81D8-4190-8843-2C812389108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AFB708-2F97-44E8-83A9-D790C926CEAF}" type="pres">
      <dgm:prSet presAssocID="{4DF7022E-81D8-4190-8843-2C812389108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780370-BC70-45EB-A853-72D254554CA9}" type="pres">
      <dgm:prSet presAssocID="{4DF7022E-81D8-4190-8843-2C812389108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679CF7-EBBD-4C30-B852-E967F5408FE5}" type="presOf" srcId="{C37342CE-437A-4968-8D39-2D0F1EDE0218}" destId="{FFFDC059-D120-4243-A208-9B7AFA4D028B}" srcOrd="0" destOrd="0" presId="urn:microsoft.com/office/officeart/2005/8/layout/vProcess5"/>
    <dgm:cxn modelId="{ADF2F7CD-BB8C-4F40-9EFC-33280785AAE9}" type="presOf" srcId="{604313F0-E4D1-4060-AE3A-295EFB14E6B9}" destId="{6BB5EC48-FBB0-4923-9CE8-1292D4A8D79B}" srcOrd="1" destOrd="0" presId="urn:microsoft.com/office/officeart/2005/8/layout/vProcess5"/>
    <dgm:cxn modelId="{3A4BF23A-06B8-4F27-9CE9-5C5040AED5D7}" type="presOf" srcId="{F349CB28-ED0F-4D5B-B6A2-8A7E6C93A732}" destId="{1FAFB708-2F97-44E8-83A9-D790C926CEAF}" srcOrd="1" destOrd="0" presId="urn:microsoft.com/office/officeart/2005/8/layout/vProcess5"/>
    <dgm:cxn modelId="{2AF12AE7-3805-44AA-A654-E8388579905C}" type="presOf" srcId="{BD66BE25-F48A-44FD-A0CB-47BCD7FB2964}" destId="{D91BA318-DE8D-472A-BB45-C3632F048B38}" srcOrd="0" destOrd="0" presId="urn:microsoft.com/office/officeart/2005/8/layout/vProcess5"/>
    <dgm:cxn modelId="{3972373B-487D-4CF2-BEF4-1A6AB8938DCE}" type="presOf" srcId="{604313F0-E4D1-4060-AE3A-295EFB14E6B9}" destId="{B7EAD454-3229-4C4D-9D90-14FDDD3F3A54}" srcOrd="0" destOrd="0" presId="urn:microsoft.com/office/officeart/2005/8/layout/vProcess5"/>
    <dgm:cxn modelId="{5BD9A2F2-C350-42BC-8C3C-4B668FD6FB66}" srcId="{4DF7022E-81D8-4190-8843-2C8123891083}" destId="{0D5504A8-0C77-464A-BAD1-BB1A60E6C4DE}" srcOrd="0" destOrd="0" parTransId="{7E55C4D9-D693-439F-BD32-F8EACEDB4B83}" sibTransId="{C37342CE-437A-4968-8D39-2D0F1EDE0218}"/>
    <dgm:cxn modelId="{B1E8E9B6-0C49-4410-8A76-B8AE2BBEB3FC}" type="presOf" srcId="{848AE6CC-8BF3-45FB-8459-713766FF21BA}" destId="{B26D57E4-D370-4C92-ABB7-1245D3A5ACC4}" srcOrd="0" destOrd="0" presId="urn:microsoft.com/office/officeart/2005/8/layout/vProcess5"/>
    <dgm:cxn modelId="{ABEE0A44-9DEC-4459-B828-B38B849219B2}" srcId="{4DF7022E-81D8-4190-8843-2C8123891083}" destId="{BD66BE25-F48A-44FD-A0CB-47BCD7FB2964}" srcOrd="3" destOrd="0" parTransId="{717C8DB5-8140-4CB7-B60C-53B0F9F6266D}" sibTransId="{23E0E677-8025-4469-940E-F2F7083B23AF}"/>
    <dgm:cxn modelId="{0B7DBA75-FBEE-4965-8E3C-205986BFDDB7}" type="presOf" srcId="{0D5504A8-0C77-464A-BAD1-BB1A60E6C4DE}" destId="{FA2F3410-9860-4AA8-83E8-CB98BCA09B32}" srcOrd="1" destOrd="0" presId="urn:microsoft.com/office/officeart/2005/8/layout/vProcess5"/>
    <dgm:cxn modelId="{36502DB7-218B-4B9D-99A8-FC5F9914FDE4}" type="presOf" srcId="{BD66BE25-F48A-44FD-A0CB-47BCD7FB2964}" destId="{92780370-BC70-45EB-A853-72D254554CA9}" srcOrd="1" destOrd="0" presId="urn:microsoft.com/office/officeart/2005/8/layout/vProcess5"/>
    <dgm:cxn modelId="{6643D9E2-58EA-40C0-A819-B3497CD831F4}" srcId="{4DF7022E-81D8-4190-8843-2C8123891083}" destId="{604313F0-E4D1-4060-AE3A-295EFB14E6B9}" srcOrd="1" destOrd="0" parTransId="{4DD242B1-F96E-4228-9ADB-F93249FF21AC}" sibTransId="{BE1EAD69-26EC-4EB4-B53C-08F37E39334C}"/>
    <dgm:cxn modelId="{9D2859D5-0D1A-4444-A432-31178013FCF9}" type="presOf" srcId="{F349CB28-ED0F-4D5B-B6A2-8A7E6C93A732}" destId="{ABA3DCD8-1DB9-4F8C-8915-46C10EDF4C4D}" srcOrd="0" destOrd="0" presId="urn:microsoft.com/office/officeart/2005/8/layout/vProcess5"/>
    <dgm:cxn modelId="{C1D74A01-BA7C-4652-A201-D56B49C790B2}" type="presOf" srcId="{4DF7022E-81D8-4190-8843-2C8123891083}" destId="{CFA5ABD1-FA4C-445E-8085-581084102020}" srcOrd="0" destOrd="0" presId="urn:microsoft.com/office/officeart/2005/8/layout/vProcess5"/>
    <dgm:cxn modelId="{D9E53BAD-A23A-48F1-A21A-FFA8D9E5E1E9}" type="presOf" srcId="{BE1EAD69-26EC-4EB4-B53C-08F37E39334C}" destId="{CCD97C39-39E6-41AD-8773-DA4F50F161A8}" srcOrd="0" destOrd="0" presId="urn:microsoft.com/office/officeart/2005/8/layout/vProcess5"/>
    <dgm:cxn modelId="{B2F8B8E7-8DD3-450C-BD15-7DA2F80B8926}" type="presOf" srcId="{0D5504A8-0C77-464A-BAD1-BB1A60E6C4DE}" destId="{914C5C2A-98B9-4C7D-89A7-C052B50B2F2C}" srcOrd="0" destOrd="0" presId="urn:microsoft.com/office/officeart/2005/8/layout/vProcess5"/>
    <dgm:cxn modelId="{5E86E7A8-4A86-4685-A516-7B7D07FE09D9}" srcId="{4DF7022E-81D8-4190-8843-2C8123891083}" destId="{F349CB28-ED0F-4D5B-B6A2-8A7E6C93A732}" srcOrd="2" destOrd="0" parTransId="{90296330-7E3D-43C4-92C7-ADB3C8BBE66A}" sibTransId="{848AE6CC-8BF3-45FB-8459-713766FF21BA}"/>
    <dgm:cxn modelId="{7E3C43E8-5E31-4BD0-97DE-00024ED5A959}" type="presParOf" srcId="{CFA5ABD1-FA4C-445E-8085-581084102020}" destId="{E6408E85-6746-4640-BFDC-9281C09F4F7C}" srcOrd="0" destOrd="0" presId="urn:microsoft.com/office/officeart/2005/8/layout/vProcess5"/>
    <dgm:cxn modelId="{9DCECB2B-CE4A-4F65-90F0-C865B2642942}" type="presParOf" srcId="{CFA5ABD1-FA4C-445E-8085-581084102020}" destId="{914C5C2A-98B9-4C7D-89A7-C052B50B2F2C}" srcOrd="1" destOrd="0" presId="urn:microsoft.com/office/officeart/2005/8/layout/vProcess5"/>
    <dgm:cxn modelId="{3EFAAEA0-9259-4AD6-A5C4-5FA1DDCE5B28}" type="presParOf" srcId="{CFA5ABD1-FA4C-445E-8085-581084102020}" destId="{B7EAD454-3229-4C4D-9D90-14FDDD3F3A54}" srcOrd="2" destOrd="0" presId="urn:microsoft.com/office/officeart/2005/8/layout/vProcess5"/>
    <dgm:cxn modelId="{F878342B-B3BB-4389-9764-6FFD9BC31BA0}" type="presParOf" srcId="{CFA5ABD1-FA4C-445E-8085-581084102020}" destId="{ABA3DCD8-1DB9-4F8C-8915-46C10EDF4C4D}" srcOrd="3" destOrd="0" presId="urn:microsoft.com/office/officeart/2005/8/layout/vProcess5"/>
    <dgm:cxn modelId="{CC4B9680-183E-4EE6-86C5-A5672E5E8164}" type="presParOf" srcId="{CFA5ABD1-FA4C-445E-8085-581084102020}" destId="{D91BA318-DE8D-472A-BB45-C3632F048B38}" srcOrd="4" destOrd="0" presId="urn:microsoft.com/office/officeart/2005/8/layout/vProcess5"/>
    <dgm:cxn modelId="{AA7A01DF-FFE3-43A2-8E89-3FD1403F27ED}" type="presParOf" srcId="{CFA5ABD1-FA4C-445E-8085-581084102020}" destId="{FFFDC059-D120-4243-A208-9B7AFA4D028B}" srcOrd="5" destOrd="0" presId="urn:microsoft.com/office/officeart/2005/8/layout/vProcess5"/>
    <dgm:cxn modelId="{397257F9-7ACE-461C-8830-917E49347905}" type="presParOf" srcId="{CFA5ABD1-FA4C-445E-8085-581084102020}" destId="{CCD97C39-39E6-41AD-8773-DA4F50F161A8}" srcOrd="6" destOrd="0" presId="urn:microsoft.com/office/officeart/2005/8/layout/vProcess5"/>
    <dgm:cxn modelId="{2B8B805A-DA35-4F7E-8B46-4F97EF7C65AE}" type="presParOf" srcId="{CFA5ABD1-FA4C-445E-8085-581084102020}" destId="{B26D57E4-D370-4C92-ABB7-1245D3A5ACC4}" srcOrd="7" destOrd="0" presId="urn:microsoft.com/office/officeart/2005/8/layout/vProcess5"/>
    <dgm:cxn modelId="{EB54086E-1640-4700-A084-162996142CB1}" type="presParOf" srcId="{CFA5ABD1-FA4C-445E-8085-581084102020}" destId="{FA2F3410-9860-4AA8-83E8-CB98BCA09B32}" srcOrd="8" destOrd="0" presId="urn:microsoft.com/office/officeart/2005/8/layout/vProcess5"/>
    <dgm:cxn modelId="{BC392EFC-A4E6-4B03-8C5D-377391F43625}" type="presParOf" srcId="{CFA5ABD1-FA4C-445E-8085-581084102020}" destId="{6BB5EC48-FBB0-4923-9CE8-1292D4A8D79B}" srcOrd="9" destOrd="0" presId="urn:microsoft.com/office/officeart/2005/8/layout/vProcess5"/>
    <dgm:cxn modelId="{6919937F-9714-41B3-B8EF-01F92D642EFB}" type="presParOf" srcId="{CFA5ABD1-FA4C-445E-8085-581084102020}" destId="{1FAFB708-2F97-44E8-83A9-D790C926CEAF}" srcOrd="10" destOrd="0" presId="urn:microsoft.com/office/officeart/2005/8/layout/vProcess5"/>
    <dgm:cxn modelId="{3BB0CC3F-3239-48DD-A691-4016BDD63C0F}" type="presParOf" srcId="{CFA5ABD1-FA4C-445E-8085-581084102020}" destId="{92780370-BC70-45EB-A853-72D254554CA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AF4E3621-E809-48FB-9CB8-85EEB23B9035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332398-AF0A-4D23-84C1-069D25E1BE59}">
      <dgm:prSet custT="1"/>
      <dgm:spPr/>
      <dgm:t>
        <a:bodyPr/>
        <a:lstStyle/>
        <a:p>
          <a:pPr rtl="0"/>
          <a:r>
            <a:rPr lang="ru-RU" sz="2000" dirty="0" smtClean="0"/>
            <a:t>Обычное право</a:t>
          </a:r>
          <a:endParaRPr lang="ru-RU" sz="2000" dirty="0"/>
        </a:p>
      </dgm:t>
    </dgm:pt>
    <dgm:pt modelId="{FB45F061-F276-49D7-8367-29DE92F29AD4}" type="parTrans" cxnId="{0B8F2FC5-4C90-4AFC-9023-30C4C11EB4E1}">
      <dgm:prSet/>
      <dgm:spPr/>
      <dgm:t>
        <a:bodyPr/>
        <a:lstStyle/>
        <a:p>
          <a:endParaRPr lang="ru-RU"/>
        </a:p>
      </dgm:t>
    </dgm:pt>
    <dgm:pt modelId="{BD16E2AC-6C12-4D35-B355-5026372DEF94}" type="sibTrans" cxnId="{0B8F2FC5-4C90-4AFC-9023-30C4C11EB4E1}">
      <dgm:prSet/>
      <dgm:spPr/>
      <dgm:t>
        <a:bodyPr/>
        <a:lstStyle/>
        <a:p>
          <a:endParaRPr lang="ru-RU"/>
        </a:p>
      </dgm:t>
    </dgm:pt>
    <dgm:pt modelId="{96B04351-93EF-49EE-8C31-61FC21F2E359}">
      <dgm:prSet custT="1"/>
      <dgm:spPr/>
      <dgm:t>
        <a:bodyPr/>
        <a:lstStyle/>
        <a:p>
          <a:pPr rtl="0"/>
          <a:r>
            <a:rPr lang="ru-RU" sz="2000" dirty="0" smtClean="0"/>
            <a:t>Законодательная деятельность верховных органов власти:</a:t>
          </a:r>
          <a:endParaRPr lang="ru-RU" sz="2000" dirty="0"/>
        </a:p>
      </dgm:t>
    </dgm:pt>
    <dgm:pt modelId="{A6E6D6FC-13BD-461D-9796-1CD265FE3118}" type="parTrans" cxnId="{56BBBA41-43ED-4814-A2C5-59227B11381E}">
      <dgm:prSet/>
      <dgm:spPr/>
      <dgm:t>
        <a:bodyPr/>
        <a:lstStyle/>
        <a:p>
          <a:endParaRPr lang="ru-RU"/>
        </a:p>
      </dgm:t>
    </dgm:pt>
    <dgm:pt modelId="{1AF8B92F-84F1-45FA-B826-EB92F26B498C}" type="sibTrans" cxnId="{56BBBA41-43ED-4814-A2C5-59227B11381E}">
      <dgm:prSet/>
      <dgm:spPr/>
      <dgm:t>
        <a:bodyPr/>
        <a:lstStyle/>
        <a:p>
          <a:endParaRPr lang="ru-RU"/>
        </a:p>
      </dgm:t>
    </dgm:pt>
    <dgm:pt modelId="{F485AC96-C149-404E-BCE7-B4E5158716CE}">
      <dgm:prSet custT="1"/>
      <dgm:spPr/>
      <dgm:t>
        <a:bodyPr/>
        <a:lstStyle/>
        <a:p>
          <a:pPr rtl="0"/>
          <a:r>
            <a:rPr lang="ru-RU" sz="1800" dirty="0" smtClean="0"/>
            <a:t>законы </a:t>
          </a:r>
          <a:r>
            <a:rPr lang="ru-RU" sz="1800" dirty="0" err="1" smtClean="0"/>
            <a:t>Драконта</a:t>
          </a:r>
          <a:r>
            <a:rPr lang="ru-RU" sz="1800" dirty="0" smtClean="0"/>
            <a:t> (621 г. до н.э.) вводили жестокие наказания (смертной казнью карались кража овощей, праздный образ жизни), запрещалась кровная месть</a:t>
          </a:r>
          <a:endParaRPr lang="ru-RU" sz="1800" dirty="0"/>
        </a:p>
      </dgm:t>
    </dgm:pt>
    <dgm:pt modelId="{CDCB3F6D-7C48-472D-8CAB-31281F7F19B3}" type="parTrans" cxnId="{397E40E3-AE05-4ABB-A2E7-DAF0137E2219}">
      <dgm:prSet/>
      <dgm:spPr/>
      <dgm:t>
        <a:bodyPr/>
        <a:lstStyle/>
        <a:p>
          <a:endParaRPr lang="ru-RU"/>
        </a:p>
      </dgm:t>
    </dgm:pt>
    <dgm:pt modelId="{A907C057-B99C-4E82-8AC5-08BA48FC4B17}" type="sibTrans" cxnId="{397E40E3-AE05-4ABB-A2E7-DAF0137E2219}">
      <dgm:prSet/>
      <dgm:spPr/>
      <dgm:t>
        <a:bodyPr/>
        <a:lstStyle/>
        <a:p>
          <a:endParaRPr lang="ru-RU"/>
        </a:p>
      </dgm:t>
    </dgm:pt>
    <dgm:pt modelId="{B765848C-064B-44C0-B260-9D560573CC8D}">
      <dgm:prSet custT="1"/>
      <dgm:spPr/>
      <dgm:t>
        <a:bodyPr/>
        <a:lstStyle/>
        <a:p>
          <a:pPr rtl="0"/>
          <a:r>
            <a:rPr lang="ru-RU" sz="1800" dirty="0" smtClean="0"/>
            <a:t>законы Солона (594 г. до н.э.) затрагивали широкий круг вопросов: организация государственной власти и регулирование новых гражданско-правовых отношений (долговая реформа, закрепление частной собственности на землю и д.)</a:t>
          </a:r>
          <a:endParaRPr lang="ru-RU" sz="1800" dirty="0"/>
        </a:p>
      </dgm:t>
    </dgm:pt>
    <dgm:pt modelId="{B7B2F681-CB37-493D-90DF-8E4602E4316E}" type="parTrans" cxnId="{5EEA72E2-065C-4D3B-9175-87DD5949710C}">
      <dgm:prSet/>
      <dgm:spPr/>
      <dgm:t>
        <a:bodyPr/>
        <a:lstStyle/>
        <a:p>
          <a:endParaRPr lang="ru-RU"/>
        </a:p>
      </dgm:t>
    </dgm:pt>
    <dgm:pt modelId="{BBDB8121-7B84-417C-B2A4-7032EC475CA1}" type="sibTrans" cxnId="{5EEA72E2-065C-4D3B-9175-87DD5949710C}">
      <dgm:prSet/>
      <dgm:spPr/>
      <dgm:t>
        <a:bodyPr/>
        <a:lstStyle/>
        <a:p>
          <a:endParaRPr lang="ru-RU"/>
        </a:p>
      </dgm:t>
    </dgm:pt>
    <dgm:pt modelId="{E7C57B98-B515-4862-9F08-81FB67E03D9D}">
      <dgm:prSet custT="1"/>
      <dgm:spPr/>
      <dgm:t>
        <a:bodyPr/>
        <a:lstStyle/>
        <a:p>
          <a:pPr rtl="0"/>
          <a:r>
            <a:rPr lang="ru-RU" sz="1800" dirty="0" err="1" smtClean="0"/>
            <a:t>псефизмы</a:t>
          </a:r>
          <a:r>
            <a:rPr lang="ru-RU" sz="1800" dirty="0" smtClean="0"/>
            <a:t> — постановления народных собраний</a:t>
          </a:r>
          <a:endParaRPr lang="ru-RU" sz="1800" dirty="0"/>
        </a:p>
      </dgm:t>
    </dgm:pt>
    <dgm:pt modelId="{1D13E646-F3CB-4C1D-8BA2-478DDE629752}" type="parTrans" cxnId="{63C5CBE2-8553-4BA5-938C-7BE11FEDE724}">
      <dgm:prSet/>
      <dgm:spPr/>
      <dgm:t>
        <a:bodyPr/>
        <a:lstStyle/>
        <a:p>
          <a:endParaRPr lang="ru-RU"/>
        </a:p>
      </dgm:t>
    </dgm:pt>
    <dgm:pt modelId="{FC4F1779-BAAB-498D-83E7-5281248AF04C}" type="sibTrans" cxnId="{63C5CBE2-8553-4BA5-938C-7BE11FEDE724}">
      <dgm:prSet/>
      <dgm:spPr/>
      <dgm:t>
        <a:bodyPr/>
        <a:lstStyle/>
        <a:p>
          <a:endParaRPr lang="ru-RU"/>
        </a:p>
      </dgm:t>
    </dgm:pt>
    <dgm:pt modelId="{31D14227-1B9B-463B-B270-3FEF5CDCAA1B}" type="pres">
      <dgm:prSet presAssocID="{AF4E3621-E809-48FB-9CB8-85EEB23B903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FD91B2-350F-4339-8722-40C108AFA787}" type="pres">
      <dgm:prSet presAssocID="{AA332398-AF0A-4D23-84C1-069D25E1BE59}" presName="parentLin" presStyleCnt="0"/>
      <dgm:spPr/>
      <dgm:t>
        <a:bodyPr/>
        <a:lstStyle/>
        <a:p>
          <a:endParaRPr lang="ru-RU"/>
        </a:p>
      </dgm:t>
    </dgm:pt>
    <dgm:pt modelId="{10C9C8E6-61C1-4630-A7BE-39125000F96D}" type="pres">
      <dgm:prSet presAssocID="{AA332398-AF0A-4D23-84C1-069D25E1BE59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2DE14A5B-8650-43CC-A773-C8D4D5B020AF}" type="pres">
      <dgm:prSet presAssocID="{AA332398-AF0A-4D23-84C1-069D25E1BE59}" presName="parentText" presStyleLbl="node1" presStyleIdx="0" presStyleCnt="2" custScaleX="1104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64C30-65F8-4B85-BD06-955C6458E004}" type="pres">
      <dgm:prSet presAssocID="{AA332398-AF0A-4D23-84C1-069D25E1BE59}" presName="negativeSpace" presStyleCnt="0"/>
      <dgm:spPr/>
      <dgm:t>
        <a:bodyPr/>
        <a:lstStyle/>
        <a:p>
          <a:endParaRPr lang="ru-RU"/>
        </a:p>
      </dgm:t>
    </dgm:pt>
    <dgm:pt modelId="{564DE70C-CD34-4F7D-BDCB-594DEB9F5270}" type="pres">
      <dgm:prSet presAssocID="{AA332398-AF0A-4D23-84C1-069D25E1BE59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64837-CED8-46D6-B954-E9CEA491124A}" type="pres">
      <dgm:prSet presAssocID="{BD16E2AC-6C12-4D35-B355-5026372DEF94}" presName="spaceBetweenRectangles" presStyleCnt="0"/>
      <dgm:spPr/>
      <dgm:t>
        <a:bodyPr/>
        <a:lstStyle/>
        <a:p>
          <a:endParaRPr lang="ru-RU"/>
        </a:p>
      </dgm:t>
    </dgm:pt>
    <dgm:pt modelId="{C444C26B-6FE6-49FE-BAD2-56BD87290729}" type="pres">
      <dgm:prSet presAssocID="{96B04351-93EF-49EE-8C31-61FC21F2E359}" presName="parentLin" presStyleCnt="0"/>
      <dgm:spPr/>
      <dgm:t>
        <a:bodyPr/>
        <a:lstStyle/>
        <a:p>
          <a:endParaRPr lang="ru-RU"/>
        </a:p>
      </dgm:t>
    </dgm:pt>
    <dgm:pt modelId="{79211AA4-B290-48DB-A9A7-943359B9D0AF}" type="pres">
      <dgm:prSet presAssocID="{96B04351-93EF-49EE-8C31-61FC21F2E359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85B18621-1CB2-4360-89CB-939EED5BEE71}" type="pres">
      <dgm:prSet presAssocID="{96B04351-93EF-49EE-8C31-61FC21F2E359}" presName="parentText" presStyleLbl="node1" presStyleIdx="1" presStyleCnt="2" custScaleX="1104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AE79E9-62D0-4082-8947-DD90608D5BC4}" type="pres">
      <dgm:prSet presAssocID="{96B04351-93EF-49EE-8C31-61FC21F2E359}" presName="negativeSpace" presStyleCnt="0"/>
      <dgm:spPr/>
      <dgm:t>
        <a:bodyPr/>
        <a:lstStyle/>
        <a:p>
          <a:endParaRPr lang="ru-RU"/>
        </a:p>
      </dgm:t>
    </dgm:pt>
    <dgm:pt modelId="{7320DC82-AADF-46F3-BE42-B647CB71F135}" type="pres">
      <dgm:prSet presAssocID="{96B04351-93EF-49EE-8C31-61FC21F2E359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C5CBE2-8553-4BA5-938C-7BE11FEDE724}" srcId="{96B04351-93EF-49EE-8C31-61FC21F2E359}" destId="{E7C57B98-B515-4862-9F08-81FB67E03D9D}" srcOrd="2" destOrd="0" parTransId="{1D13E646-F3CB-4C1D-8BA2-478DDE629752}" sibTransId="{FC4F1779-BAAB-498D-83E7-5281248AF04C}"/>
    <dgm:cxn modelId="{ECF50560-E6EA-43DB-9611-31C3ACEC82C2}" type="presOf" srcId="{AF4E3621-E809-48FB-9CB8-85EEB23B9035}" destId="{31D14227-1B9B-463B-B270-3FEF5CDCAA1B}" srcOrd="0" destOrd="0" presId="urn:microsoft.com/office/officeart/2005/8/layout/list1"/>
    <dgm:cxn modelId="{BE81F0CD-7829-4BC9-A275-08A2C1792679}" type="presOf" srcId="{96B04351-93EF-49EE-8C31-61FC21F2E359}" destId="{85B18621-1CB2-4360-89CB-939EED5BEE71}" srcOrd="1" destOrd="0" presId="urn:microsoft.com/office/officeart/2005/8/layout/list1"/>
    <dgm:cxn modelId="{0B8F2FC5-4C90-4AFC-9023-30C4C11EB4E1}" srcId="{AF4E3621-E809-48FB-9CB8-85EEB23B9035}" destId="{AA332398-AF0A-4D23-84C1-069D25E1BE59}" srcOrd="0" destOrd="0" parTransId="{FB45F061-F276-49D7-8367-29DE92F29AD4}" sibTransId="{BD16E2AC-6C12-4D35-B355-5026372DEF94}"/>
    <dgm:cxn modelId="{24E9EF1E-BA8B-4607-A488-649069D13358}" type="presOf" srcId="{F485AC96-C149-404E-BCE7-B4E5158716CE}" destId="{7320DC82-AADF-46F3-BE42-B647CB71F135}" srcOrd="0" destOrd="0" presId="urn:microsoft.com/office/officeart/2005/8/layout/list1"/>
    <dgm:cxn modelId="{996B28A4-C8E2-44A6-B75B-5F3F145351E9}" type="presOf" srcId="{B765848C-064B-44C0-B260-9D560573CC8D}" destId="{7320DC82-AADF-46F3-BE42-B647CB71F135}" srcOrd="0" destOrd="1" presId="urn:microsoft.com/office/officeart/2005/8/layout/list1"/>
    <dgm:cxn modelId="{EB4C4BAD-303D-429C-A1FF-84CDDC4029D2}" type="presOf" srcId="{AA332398-AF0A-4D23-84C1-069D25E1BE59}" destId="{2DE14A5B-8650-43CC-A773-C8D4D5B020AF}" srcOrd="1" destOrd="0" presId="urn:microsoft.com/office/officeart/2005/8/layout/list1"/>
    <dgm:cxn modelId="{56BBBA41-43ED-4814-A2C5-59227B11381E}" srcId="{AF4E3621-E809-48FB-9CB8-85EEB23B9035}" destId="{96B04351-93EF-49EE-8C31-61FC21F2E359}" srcOrd="1" destOrd="0" parTransId="{A6E6D6FC-13BD-461D-9796-1CD265FE3118}" sibTransId="{1AF8B92F-84F1-45FA-B826-EB92F26B498C}"/>
    <dgm:cxn modelId="{2B87FCAB-38BF-4E69-9B41-A2784BF6B8E3}" type="presOf" srcId="{AA332398-AF0A-4D23-84C1-069D25E1BE59}" destId="{10C9C8E6-61C1-4630-A7BE-39125000F96D}" srcOrd="0" destOrd="0" presId="urn:microsoft.com/office/officeart/2005/8/layout/list1"/>
    <dgm:cxn modelId="{397E40E3-AE05-4ABB-A2E7-DAF0137E2219}" srcId="{96B04351-93EF-49EE-8C31-61FC21F2E359}" destId="{F485AC96-C149-404E-BCE7-B4E5158716CE}" srcOrd="0" destOrd="0" parTransId="{CDCB3F6D-7C48-472D-8CAB-31281F7F19B3}" sibTransId="{A907C057-B99C-4E82-8AC5-08BA48FC4B17}"/>
    <dgm:cxn modelId="{5EEA72E2-065C-4D3B-9175-87DD5949710C}" srcId="{96B04351-93EF-49EE-8C31-61FC21F2E359}" destId="{B765848C-064B-44C0-B260-9D560573CC8D}" srcOrd="1" destOrd="0" parTransId="{B7B2F681-CB37-493D-90DF-8E4602E4316E}" sibTransId="{BBDB8121-7B84-417C-B2A4-7032EC475CA1}"/>
    <dgm:cxn modelId="{C78E6AC9-9BCA-4FAE-88DF-2A400C42C1A3}" type="presOf" srcId="{96B04351-93EF-49EE-8C31-61FC21F2E359}" destId="{79211AA4-B290-48DB-A9A7-943359B9D0AF}" srcOrd="0" destOrd="0" presId="urn:microsoft.com/office/officeart/2005/8/layout/list1"/>
    <dgm:cxn modelId="{488575CB-8707-4A6C-8B9E-49C36D7B44AA}" type="presOf" srcId="{E7C57B98-B515-4862-9F08-81FB67E03D9D}" destId="{7320DC82-AADF-46F3-BE42-B647CB71F135}" srcOrd="0" destOrd="2" presId="urn:microsoft.com/office/officeart/2005/8/layout/list1"/>
    <dgm:cxn modelId="{81D7BFC5-8270-4CDD-8035-4776FD005AAE}" type="presParOf" srcId="{31D14227-1B9B-463B-B270-3FEF5CDCAA1B}" destId="{48FD91B2-350F-4339-8722-40C108AFA787}" srcOrd="0" destOrd="0" presId="urn:microsoft.com/office/officeart/2005/8/layout/list1"/>
    <dgm:cxn modelId="{F6C54033-72A9-41D2-9BA2-28AD936614ED}" type="presParOf" srcId="{48FD91B2-350F-4339-8722-40C108AFA787}" destId="{10C9C8E6-61C1-4630-A7BE-39125000F96D}" srcOrd="0" destOrd="0" presId="urn:microsoft.com/office/officeart/2005/8/layout/list1"/>
    <dgm:cxn modelId="{698C9B62-AA10-45E4-91B4-DD9D1B6732D3}" type="presParOf" srcId="{48FD91B2-350F-4339-8722-40C108AFA787}" destId="{2DE14A5B-8650-43CC-A773-C8D4D5B020AF}" srcOrd="1" destOrd="0" presId="urn:microsoft.com/office/officeart/2005/8/layout/list1"/>
    <dgm:cxn modelId="{85A3CC56-01C4-476C-A61F-D526B0D42383}" type="presParOf" srcId="{31D14227-1B9B-463B-B270-3FEF5CDCAA1B}" destId="{85164C30-65F8-4B85-BD06-955C6458E004}" srcOrd="1" destOrd="0" presId="urn:microsoft.com/office/officeart/2005/8/layout/list1"/>
    <dgm:cxn modelId="{FA95001C-F098-478A-9B1F-B1A96898FC64}" type="presParOf" srcId="{31D14227-1B9B-463B-B270-3FEF5CDCAA1B}" destId="{564DE70C-CD34-4F7D-BDCB-594DEB9F5270}" srcOrd="2" destOrd="0" presId="urn:microsoft.com/office/officeart/2005/8/layout/list1"/>
    <dgm:cxn modelId="{043C9DA8-BE8B-47D7-AA6E-AF9BE83D31FA}" type="presParOf" srcId="{31D14227-1B9B-463B-B270-3FEF5CDCAA1B}" destId="{97464837-CED8-46D6-B954-E9CEA491124A}" srcOrd="3" destOrd="0" presId="urn:microsoft.com/office/officeart/2005/8/layout/list1"/>
    <dgm:cxn modelId="{78267DB7-1268-49EF-A872-D059F2094F7A}" type="presParOf" srcId="{31D14227-1B9B-463B-B270-3FEF5CDCAA1B}" destId="{C444C26B-6FE6-49FE-BAD2-56BD87290729}" srcOrd="4" destOrd="0" presId="urn:microsoft.com/office/officeart/2005/8/layout/list1"/>
    <dgm:cxn modelId="{3B2BB51C-D1AD-4B67-869C-4F1EBA094147}" type="presParOf" srcId="{C444C26B-6FE6-49FE-BAD2-56BD87290729}" destId="{79211AA4-B290-48DB-A9A7-943359B9D0AF}" srcOrd="0" destOrd="0" presId="urn:microsoft.com/office/officeart/2005/8/layout/list1"/>
    <dgm:cxn modelId="{A44FE4A2-F61C-4F67-99B6-D079E440D359}" type="presParOf" srcId="{C444C26B-6FE6-49FE-BAD2-56BD87290729}" destId="{85B18621-1CB2-4360-89CB-939EED5BEE71}" srcOrd="1" destOrd="0" presId="urn:microsoft.com/office/officeart/2005/8/layout/list1"/>
    <dgm:cxn modelId="{D8437A46-E42D-43B2-BD35-478C25A0574A}" type="presParOf" srcId="{31D14227-1B9B-463B-B270-3FEF5CDCAA1B}" destId="{EAAE79E9-62D0-4082-8947-DD90608D5BC4}" srcOrd="5" destOrd="0" presId="urn:microsoft.com/office/officeart/2005/8/layout/list1"/>
    <dgm:cxn modelId="{4E8A29D8-6D3C-4BF5-9B1A-F314640DBDD7}" type="presParOf" srcId="{31D14227-1B9B-463B-B270-3FEF5CDCAA1B}" destId="{7320DC82-AADF-46F3-BE42-B647CB71F13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948B9259-4298-4B8F-B2BC-9B051805B708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FD9958-8F4C-4549-BEA7-15D69B4A0A56}">
      <dgm:prSet/>
      <dgm:spPr/>
      <dgm:t>
        <a:bodyPr/>
        <a:lstStyle/>
        <a:p>
          <a:pPr rtl="0"/>
          <a:r>
            <a:rPr lang="ru-RU" dirty="0" smtClean="0"/>
            <a:t>Владение различалось </a:t>
          </a:r>
          <a:endParaRPr lang="ru-RU" dirty="0"/>
        </a:p>
      </dgm:t>
    </dgm:pt>
    <dgm:pt modelId="{1482925C-318C-403F-9677-BABCC0A45C64}" type="parTrans" cxnId="{BFC1735F-74A2-47E6-83F1-566A5D481FBE}">
      <dgm:prSet/>
      <dgm:spPr/>
      <dgm:t>
        <a:bodyPr/>
        <a:lstStyle/>
        <a:p>
          <a:endParaRPr lang="ru-RU"/>
        </a:p>
      </dgm:t>
    </dgm:pt>
    <dgm:pt modelId="{DA4A9F57-3CF0-4F41-B4A2-52288A300D71}" type="sibTrans" cxnId="{BFC1735F-74A2-47E6-83F1-566A5D481FBE}">
      <dgm:prSet/>
      <dgm:spPr/>
      <dgm:t>
        <a:bodyPr/>
        <a:lstStyle/>
        <a:p>
          <a:endParaRPr lang="ru-RU"/>
        </a:p>
      </dgm:t>
    </dgm:pt>
    <dgm:pt modelId="{9902BB5F-0BFD-485B-9BCF-67327EBC5FCD}">
      <dgm:prSet/>
      <dgm:spPr/>
      <dgm:t>
        <a:bodyPr/>
        <a:lstStyle/>
        <a:p>
          <a:pPr rtl="0"/>
          <a:r>
            <a:rPr lang="ru-RU" dirty="0" smtClean="0"/>
            <a:t>как фактическое обладание имуществом с его использованием </a:t>
          </a:r>
          <a:endParaRPr lang="ru-RU" dirty="0"/>
        </a:p>
      </dgm:t>
    </dgm:pt>
    <dgm:pt modelId="{80AA1F3A-791A-444B-AB34-BC519C4704B2}" type="parTrans" cxnId="{B8B8F677-BA87-41A3-A0EA-2F24C9786E22}">
      <dgm:prSet/>
      <dgm:spPr/>
      <dgm:t>
        <a:bodyPr/>
        <a:lstStyle/>
        <a:p>
          <a:endParaRPr lang="ru-RU"/>
        </a:p>
      </dgm:t>
    </dgm:pt>
    <dgm:pt modelId="{D32EDC47-C046-45B0-BBC2-7FAEBD1FCBE0}" type="sibTrans" cxnId="{B8B8F677-BA87-41A3-A0EA-2F24C9786E22}">
      <dgm:prSet/>
      <dgm:spPr/>
      <dgm:t>
        <a:bodyPr/>
        <a:lstStyle/>
        <a:p>
          <a:endParaRPr lang="ru-RU"/>
        </a:p>
      </dgm:t>
    </dgm:pt>
    <dgm:pt modelId="{55BAF93F-5FD2-47AF-96BD-80155C16993A}">
      <dgm:prSet/>
      <dgm:spPr/>
      <dgm:t>
        <a:bodyPr/>
        <a:lstStyle/>
        <a:p>
          <a:pPr rtl="0"/>
          <a:r>
            <a:rPr lang="ru-RU" dirty="0" smtClean="0"/>
            <a:t>как владение с правом распоряжения</a:t>
          </a:r>
          <a:endParaRPr lang="ru-RU" dirty="0"/>
        </a:p>
      </dgm:t>
    </dgm:pt>
    <dgm:pt modelId="{197AD6D0-74A3-44BF-BB19-0C2047874A85}" type="parTrans" cxnId="{5B7A0B0C-DD1F-483E-9FA5-73109548C4F5}">
      <dgm:prSet/>
      <dgm:spPr/>
      <dgm:t>
        <a:bodyPr/>
        <a:lstStyle/>
        <a:p>
          <a:endParaRPr lang="ru-RU"/>
        </a:p>
      </dgm:t>
    </dgm:pt>
    <dgm:pt modelId="{EF6F00D2-5220-4EAD-B2B8-213E941D3026}" type="sibTrans" cxnId="{5B7A0B0C-DD1F-483E-9FA5-73109548C4F5}">
      <dgm:prSet/>
      <dgm:spPr/>
      <dgm:t>
        <a:bodyPr/>
        <a:lstStyle/>
        <a:p>
          <a:endParaRPr lang="ru-RU"/>
        </a:p>
      </dgm:t>
    </dgm:pt>
    <dgm:pt modelId="{B60C8DA8-B278-4D06-A4B9-34835DA414A5}" type="pres">
      <dgm:prSet presAssocID="{948B9259-4298-4B8F-B2BC-9B051805B70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53DB385-C2CC-44F4-9B98-51B2B266041C}" type="pres">
      <dgm:prSet presAssocID="{04FD9958-8F4C-4549-BEA7-15D69B4A0A56}" presName="hierRoot1" presStyleCnt="0"/>
      <dgm:spPr/>
      <dgm:t>
        <a:bodyPr/>
        <a:lstStyle/>
        <a:p>
          <a:endParaRPr lang="ru-RU"/>
        </a:p>
      </dgm:t>
    </dgm:pt>
    <dgm:pt modelId="{2C33C913-EF42-45DC-83F3-0077B6D351F9}" type="pres">
      <dgm:prSet presAssocID="{04FD9958-8F4C-4549-BEA7-15D69B4A0A56}" presName="composite" presStyleCnt="0"/>
      <dgm:spPr/>
      <dgm:t>
        <a:bodyPr/>
        <a:lstStyle/>
        <a:p>
          <a:endParaRPr lang="ru-RU"/>
        </a:p>
      </dgm:t>
    </dgm:pt>
    <dgm:pt modelId="{64EAC8D4-515A-409F-8404-BA1E4340BFF9}" type="pres">
      <dgm:prSet presAssocID="{04FD9958-8F4C-4549-BEA7-15D69B4A0A56}" presName="background" presStyleLbl="node0" presStyleIdx="0" presStyleCnt="1"/>
      <dgm:spPr/>
      <dgm:t>
        <a:bodyPr/>
        <a:lstStyle/>
        <a:p>
          <a:endParaRPr lang="ru-RU"/>
        </a:p>
      </dgm:t>
    </dgm:pt>
    <dgm:pt modelId="{D11E1CB3-0744-408F-96EE-8F628363382D}" type="pres">
      <dgm:prSet presAssocID="{04FD9958-8F4C-4549-BEA7-15D69B4A0A56}" presName="text" presStyleLbl="fgAcc0" presStyleIdx="0" presStyleCnt="1" custScaleX="3524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786967-87B6-4F61-BE81-D5253EEFB1CC}" type="pres">
      <dgm:prSet presAssocID="{04FD9958-8F4C-4549-BEA7-15D69B4A0A56}" presName="hierChild2" presStyleCnt="0"/>
      <dgm:spPr/>
      <dgm:t>
        <a:bodyPr/>
        <a:lstStyle/>
        <a:p>
          <a:endParaRPr lang="ru-RU"/>
        </a:p>
      </dgm:t>
    </dgm:pt>
    <dgm:pt modelId="{0DCCEB30-875C-4459-8A37-C02A6F2345DD}" type="pres">
      <dgm:prSet presAssocID="{80AA1F3A-791A-444B-AB34-BC519C4704B2}" presName="Name10" presStyleLbl="parChTrans1D2" presStyleIdx="0" presStyleCnt="2"/>
      <dgm:spPr/>
      <dgm:t>
        <a:bodyPr/>
        <a:lstStyle/>
        <a:p>
          <a:endParaRPr lang="ru-RU"/>
        </a:p>
      </dgm:t>
    </dgm:pt>
    <dgm:pt modelId="{12D19170-BFB1-4386-B029-73F620D40EBF}" type="pres">
      <dgm:prSet presAssocID="{9902BB5F-0BFD-485B-9BCF-67327EBC5FCD}" presName="hierRoot2" presStyleCnt="0"/>
      <dgm:spPr/>
      <dgm:t>
        <a:bodyPr/>
        <a:lstStyle/>
        <a:p>
          <a:endParaRPr lang="ru-RU"/>
        </a:p>
      </dgm:t>
    </dgm:pt>
    <dgm:pt modelId="{FB294520-7E8B-4A8D-B13C-1BE78E5A46A0}" type="pres">
      <dgm:prSet presAssocID="{9902BB5F-0BFD-485B-9BCF-67327EBC5FCD}" presName="composite2" presStyleCnt="0"/>
      <dgm:spPr/>
      <dgm:t>
        <a:bodyPr/>
        <a:lstStyle/>
        <a:p>
          <a:endParaRPr lang="ru-RU"/>
        </a:p>
      </dgm:t>
    </dgm:pt>
    <dgm:pt modelId="{F872D365-EE16-4EB4-9F76-E0BC17CA9209}" type="pres">
      <dgm:prSet presAssocID="{9902BB5F-0BFD-485B-9BCF-67327EBC5FCD}" presName="background2" presStyleLbl="node2" presStyleIdx="0" presStyleCnt="2"/>
      <dgm:spPr/>
      <dgm:t>
        <a:bodyPr/>
        <a:lstStyle/>
        <a:p>
          <a:endParaRPr lang="ru-RU"/>
        </a:p>
      </dgm:t>
    </dgm:pt>
    <dgm:pt modelId="{C26B8CC0-7ADD-4A74-8E85-368F1B27ED30}" type="pres">
      <dgm:prSet presAssocID="{9902BB5F-0BFD-485B-9BCF-67327EBC5FCD}" presName="text2" presStyleLbl="fgAcc2" presStyleIdx="0" presStyleCnt="2" custScaleX="3524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C8F90A-0795-4E61-8348-6E3D525FDCE3}" type="pres">
      <dgm:prSet presAssocID="{9902BB5F-0BFD-485B-9BCF-67327EBC5FCD}" presName="hierChild3" presStyleCnt="0"/>
      <dgm:spPr/>
      <dgm:t>
        <a:bodyPr/>
        <a:lstStyle/>
        <a:p>
          <a:endParaRPr lang="ru-RU"/>
        </a:p>
      </dgm:t>
    </dgm:pt>
    <dgm:pt modelId="{129D6AC1-7740-4BE1-817B-4F93C61B1C7D}" type="pres">
      <dgm:prSet presAssocID="{197AD6D0-74A3-44BF-BB19-0C2047874A85}" presName="Name10" presStyleLbl="parChTrans1D2" presStyleIdx="1" presStyleCnt="2"/>
      <dgm:spPr/>
      <dgm:t>
        <a:bodyPr/>
        <a:lstStyle/>
        <a:p>
          <a:endParaRPr lang="ru-RU"/>
        </a:p>
      </dgm:t>
    </dgm:pt>
    <dgm:pt modelId="{68EDBC5E-594B-438B-9CF1-99A3670BB2AA}" type="pres">
      <dgm:prSet presAssocID="{55BAF93F-5FD2-47AF-96BD-80155C16993A}" presName="hierRoot2" presStyleCnt="0"/>
      <dgm:spPr/>
      <dgm:t>
        <a:bodyPr/>
        <a:lstStyle/>
        <a:p>
          <a:endParaRPr lang="ru-RU"/>
        </a:p>
      </dgm:t>
    </dgm:pt>
    <dgm:pt modelId="{335F99D9-4661-43D0-AE25-B284A9E7775C}" type="pres">
      <dgm:prSet presAssocID="{55BAF93F-5FD2-47AF-96BD-80155C16993A}" presName="composite2" presStyleCnt="0"/>
      <dgm:spPr/>
      <dgm:t>
        <a:bodyPr/>
        <a:lstStyle/>
        <a:p>
          <a:endParaRPr lang="ru-RU"/>
        </a:p>
      </dgm:t>
    </dgm:pt>
    <dgm:pt modelId="{34C0CB77-94AF-4CF0-8898-BDD3C35877E4}" type="pres">
      <dgm:prSet presAssocID="{55BAF93F-5FD2-47AF-96BD-80155C16993A}" presName="background2" presStyleLbl="node2" presStyleIdx="1" presStyleCnt="2"/>
      <dgm:spPr/>
      <dgm:t>
        <a:bodyPr/>
        <a:lstStyle/>
        <a:p>
          <a:endParaRPr lang="ru-RU"/>
        </a:p>
      </dgm:t>
    </dgm:pt>
    <dgm:pt modelId="{BBFF6CAD-F24D-4350-A3D0-8B793A2683AC}" type="pres">
      <dgm:prSet presAssocID="{55BAF93F-5FD2-47AF-96BD-80155C16993A}" presName="text2" presStyleLbl="fgAcc2" presStyleIdx="1" presStyleCnt="2" custScaleX="3524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0EA681-CA09-4A36-AC1E-4F70558A7093}" type="pres">
      <dgm:prSet presAssocID="{55BAF93F-5FD2-47AF-96BD-80155C16993A}" presName="hierChild3" presStyleCnt="0"/>
      <dgm:spPr/>
      <dgm:t>
        <a:bodyPr/>
        <a:lstStyle/>
        <a:p>
          <a:endParaRPr lang="ru-RU"/>
        </a:p>
      </dgm:t>
    </dgm:pt>
  </dgm:ptLst>
  <dgm:cxnLst>
    <dgm:cxn modelId="{5B7A0B0C-DD1F-483E-9FA5-73109548C4F5}" srcId="{04FD9958-8F4C-4549-BEA7-15D69B4A0A56}" destId="{55BAF93F-5FD2-47AF-96BD-80155C16993A}" srcOrd="1" destOrd="0" parTransId="{197AD6D0-74A3-44BF-BB19-0C2047874A85}" sibTransId="{EF6F00D2-5220-4EAD-B2B8-213E941D3026}"/>
    <dgm:cxn modelId="{208193D3-8CB5-43DE-8D30-39A56E6B88A8}" type="presOf" srcId="{9902BB5F-0BFD-485B-9BCF-67327EBC5FCD}" destId="{C26B8CC0-7ADD-4A74-8E85-368F1B27ED30}" srcOrd="0" destOrd="0" presId="urn:microsoft.com/office/officeart/2005/8/layout/hierarchy1"/>
    <dgm:cxn modelId="{D8D7B0E8-0202-497B-8453-2E3BCB4DA6F4}" type="presOf" srcId="{197AD6D0-74A3-44BF-BB19-0C2047874A85}" destId="{129D6AC1-7740-4BE1-817B-4F93C61B1C7D}" srcOrd="0" destOrd="0" presId="urn:microsoft.com/office/officeart/2005/8/layout/hierarchy1"/>
    <dgm:cxn modelId="{5EEACB14-5E69-496D-AA2E-798EC565B3DF}" type="presOf" srcId="{04FD9958-8F4C-4549-BEA7-15D69B4A0A56}" destId="{D11E1CB3-0744-408F-96EE-8F628363382D}" srcOrd="0" destOrd="0" presId="urn:microsoft.com/office/officeart/2005/8/layout/hierarchy1"/>
    <dgm:cxn modelId="{B8B8F677-BA87-41A3-A0EA-2F24C9786E22}" srcId="{04FD9958-8F4C-4549-BEA7-15D69B4A0A56}" destId="{9902BB5F-0BFD-485B-9BCF-67327EBC5FCD}" srcOrd="0" destOrd="0" parTransId="{80AA1F3A-791A-444B-AB34-BC519C4704B2}" sibTransId="{D32EDC47-C046-45B0-BBC2-7FAEBD1FCBE0}"/>
    <dgm:cxn modelId="{BFC1735F-74A2-47E6-83F1-566A5D481FBE}" srcId="{948B9259-4298-4B8F-B2BC-9B051805B708}" destId="{04FD9958-8F4C-4549-BEA7-15D69B4A0A56}" srcOrd="0" destOrd="0" parTransId="{1482925C-318C-403F-9677-BABCC0A45C64}" sibTransId="{DA4A9F57-3CF0-4F41-B4A2-52288A300D71}"/>
    <dgm:cxn modelId="{A6D01A14-1A97-4D14-ADF9-3500DA860D1B}" type="presOf" srcId="{55BAF93F-5FD2-47AF-96BD-80155C16993A}" destId="{BBFF6CAD-F24D-4350-A3D0-8B793A2683AC}" srcOrd="0" destOrd="0" presId="urn:microsoft.com/office/officeart/2005/8/layout/hierarchy1"/>
    <dgm:cxn modelId="{49EDF381-E906-4489-B0CE-B76BDBFFD496}" type="presOf" srcId="{948B9259-4298-4B8F-B2BC-9B051805B708}" destId="{B60C8DA8-B278-4D06-A4B9-34835DA414A5}" srcOrd="0" destOrd="0" presId="urn:microsoft.com/office/officeart/2005/8/layout/hierarchy1"/>
    <dgm:cxn modelId="{D3732D59-B7DB-478B-A456-2C03369E22F8}" type="presOf" srcId="{80AA1F3A-791A-444B-AB34-BC519C4704B2}" destId="{0DCCEB30-875C-4459-8A37-C02A6F2345DD}" srcOrd="0" destOrd="0" presId="urn:microsoft.com/office/officeart/2005/8/layout/hierarchy1"/>
    <dgm:cxn modelId="{F9537C3A-C2D1-4DBD-8CCD-D20400745504}" type="presParOf" srcId="{B60C8DA8-B278-4D06-A4B9-34835DA414A5}" destId="{E53DB385-C2CC-44F4-9B98-51B2B266041C}" srcOrd="0" destOrd="0" presId="urn:microsoft.com/office/officeart/2005/8/layout/hierarchy1"/>
    <dgm:cxn modelId="{A165C985-0CA6-4BE2-BD08-8393A9131E36}" type="presParOf" srcId="{E53DB385-C2CC-44F4-9B98-51B2B266041C}" destId="{2C33C913-EF42-45DC-83F3-0077B6D351F9}" srcOrd="0" destOrd="0" presId="urn:microsoft.com/office/officeart/2005/8/layout/hierarchy1"/>
    <dgm:cxn modelId="{A8883369-BFC2-4AE9-ABBA-DAD0AEBD1A7B}" type="presParOf" srcId="{2C33C913-EF42-45DC-83F3-0077B6D351F9}" destId="{64EAC8D4-515A-409F-8404-BA1E4340BFF9}" srcOrd="0" destOrd="0" presId="urn:microsoft.com/office/officeart/2005/8/layout/hierarchy1"/>
    <dgm:cxn modelId="{34BEE32B-76E5-42E1-9B19-619DEACFE09E}" type="presParOf" srcId="{2C33C913-EF42-45DC-83F3-0077B6D351F9}" destId="{D11E1CB3-0744-408F-96EE-8F628363382D}" srcOrd="1" destOrd="0" presId="urn:microsoft.com/office/officeart/2005/8/layout/hierarchy1"/>
    <dgm:cxn modelId="{A038E6A6-1138-40AD-91D7-C8C62A5A7A33}" type="presParOf" srcId="{E53DB385-C2CC-44F4-9B98-51B2B266041C}" destId="{50786967-87B6-4F61-BE81-D5253EEFB1CC}" srcOrd="1" destOrd="0" presId="urn:microsoft.com/office/officeart/2005/8/layout/hierarchy1"/>
    <dgm:cxn modelId="{455234ED-9C1C-44BB-8E0B-5785B4586433}" type="presParOf" srcId="{50786967-87B6-4F61-BE81-D5253EEFB1CC}" destId="{0DCCEB30-875C-4459-8A37-C02A6F2345DD}" srcOrd="0" destOrd="0" presId="urn:microsoft.com/office/officeart/2005/8/layout/hierarchy1"/>
    <dgm:cxn modelId="{4FFA9BC5-4247-4324-8C7E-6F868F0BECA6}" type="presParOf" srcId="{50786967-87B6-4F61-BE81-D5253EEFB1CC}" destId="{12D19170-BFB1-4386-B029-73F620D40EBF}" srcOrd="1" destOrd="0" presId="urn:microsoft.com/office/officeart/2005/8/layout/hierarchy1"/>
    <dgm:cxn modelId="{F870E7CC-28B3-415E-ABC9-73D4D3C7F9C7}" type="presParOf" srcId="{12D19170-BFB1-4386-B029-73F620D40EBF}" destId="{FB294520-7E8B-4A8D-B13C-1BE78E5A46A0}" srcOrd="0" destOrd="0" presId="urn:microsoft.com/office/officeart/2005/8/layout/hierarchy1"/>
    <dgm:cxn modelId="{755B6029-626C-4A0E-8674-6B55BFAD6011}" type="presParOf" srcId="{FB294520-7E8B-4A8D-B13C-1BE78E5A46A0}" destId="{F872D365-EE16-4EB4-9F76-E0BC17CA9209}" srcOrd="0" destOrd="0" presId="urn:microsoft.com/office/officeart/2005/8/layout/hierarchy1"/>
    <dgm:cxn modelId="{DE9C86C5-9DAB-43F3-81B0-D3740A987A69}" type="presParOf" srcId="{FB294520-7E8B-4A8D-B13C-1BE78E5A46A0}" destId="{C26B8CC0-7ADD-4A74-8E85-368F1B27ED30}" srcOrd="1" destOrd="0" presId="urn:microsoft.com/office/officeart/2005/8/layout/hierarchy1"/>
    <dgm:cxn modelId="{9A00A54C-6380-4627-9389-23334E2C4DE4}" type="presParOf" srcId="{12D19170-BFB1-4386-B029-73F620D40EBF}" destId="{44C8F90A-0795-4E61-8348-6E3D525FDCE3}" srcOrd="1" destOrd="0" presId="urn:microsoft.com/office/officeart/2005/8/layout/hierarchy1"/>
    <dgm:cxn modelId="{5B53D012-D925-4D36-8DF4-43D54E96C5EF}" type="presParOf" srcId="{50786967-87B6-4F61-BE81-D5253EEFB1CC}" destId="{129D6AC1-7740-4BE1-817B-4F93C61B1C7D}" srcOrd="2" destOrd="0" presId="urn:microsoft.com/office/officeart/2005/8/layout/hierarchy1"/>
    <dgm:cxn modelId="{AB1343DF-821E-49A8-B53C-332310DE1593}" type="presParOf" srcId="{50786967-87B6-4F61-BE81-D5253EEFB1CC}" destId="{68EDBC5E-594B-438B-9CF1-99A3670BB2AA}" srcOrd="3" destOrd="0" presId="urn:microsoft.com/office/officeart/2005/8/layout/hierarchy1"/>
    <dgm:cxn modelId="{19E764D1-30EB-414B-964E-6677AC66BB17}" type="presParOf" srcId="{68EDBC5E-594B-438B-9CF1-99A3670BB2AA}" destId="{335F99D9-4661-43D0-AE25-B284A9E7775C}" srcOrd="0" destOrd="0" presId="urn:microsoft.com/office/officeart/2005/8/layout/hierarchy1"/>
    <dgm:cxn modelId="{B4693CAF-79D1-4EA4-AD3D-8FA9B00A3D28}" type="presParOf" srcId="{335F99D9-4661-43D0-AE25-B284A9E7775C}" destId="{34C0CB77-94AF-4CF0-8898-BDD3C35877E4}" srcOrd="0" destOrd="0" presId="urn:microsoft.com/office/officeart/2005/8/layout/hierarchy1"/>
    <dgm:cxn modelId="{65601C41-EAFB-4F89-B59E-53AC428C1D0E}" type="presParOf" srcId="{335F99D9-4661-43D0-AE25-B284A9E7775C}" destId="{BBFF6CAD-F24D-4350-A3D0-8B793A2683AC}" srcOrd="1" destOrd="0" presId="urn:microsoft.com/office/officeart/2005/8/layout/hierarchy1"/>
    <dgm:cxn modelId="{91E2DB7C-8205-4B4A-AFB6-BF214EA6D4F9}" type="presParOf" srcId="{68EDBC5E-594B-438B-9CF1-99A3670BB2AA}" destId="{2E0EA681-CA09-4A36-AC1E-4F70558A709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5A7319FA-2B90-4BBC-A96B-986D0BA933BA}" type="doc">
      <dgm:prSet loTypeId="urn:microsoft.com/office/officeart/2005/8/layout/hierarchy2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6BD538-7D6F-4B6C-A657-8A3C00AD5F2B}">
      <dgm:prSet phldrT="[Текст]" custT="1"/>
      <dgm:spPr/>
      <dgm:t>
        <a:bodyPr/>
        <a:lstStyle/>
        <a:p>
          <a:r>
            <a:rPr lang="ru-RU" sz="1600" dirty="0" smtClean="0"/>
            <a:t>Формы собственности</a:t>
          </a:r>
          <a:endParaRPr lang="ru-RU" sz="1600" dirty="0"/>
        </a:p>
      </dgm:t>
    </dgm:pt>
    <dgm:pt modelId="{DD692A4A-F4BC-4D1E-9168-DDFE9DF68E6E}" type="parTrans" cxnId="{612818B5-69BC-44BB-AD04-1B1BEE7F2189}">
      <dgm:prSet/>
      <dgm:spPr/>
      <dgm:t>
        <a:bodyPr/>
        <a:lstStyle/>
        <a:p>
          <a:endParaRPr lang="ru-RU"/>
        </a:p>
      </dgm:t>
    </dgm:pt>
    <dgm:pt modelId="{2E3A698C-346C-42C5-8EA6-ED5AA70F2735}" type="sibTrans" cxnId="{612818B5-69BC-44BB-AD04-1B1BEE7F2189}">
      <dgm:prSet/>
      <dgm:spPr/>
      <dgm:t>
        <a:bodyPr/>
        <a:lstStyle/>
        <a:p>
          <a:endParaRPr lang="ru-RU"/>
        </a:p>
      </dgm:t>
    </dgm:pt>
    <dgm:pt modelId="{E387B42D-B89E-42C1-9F36-93DB6088A4C0}">
      <dgm:prSet phldrT="[Текст]" custT="1"/>
      <dgm:spPr/>
      <dgm:t>
        <a:bodyPr/>
        <a:lstStyle/>
        <a:p>
          <a:r>
            <a:rPr lang="ru-RU" sz="1600" dirty="0" smtClean="0"/>
            <a:t> частная</a:t>
          </a:r>
          <a:endParaRPr lang="ru-RU" sz="1600" dirty="0"/>
        </a:p>
      </dgm:t>
    </dgm:pt>
    <dgm:pt modelId="{A46B82F1-8580-4BBF-92D7-731FE7337BAA}" type="parTrans" cxnId="{E4E80E33-741F-4DF4-9E9C-66C3B65B88CD}">
      <dgm:prSet/>
      <dgm:spPr/>
      <dgm:t>
        <a:bodyPr/>
        <a:lstStyle/>
        <a:p>
          <a:endParaRPr lang="ru-RU"/>
        </a:p>
      </dgm:t>
    </dgm:pt>
    <dgm:pt modelId="{7B5F7978-FD0D-4E7C-B159-19A1346D95EF}" type="sibTrans" cxnId="{E4E80E33-741F-4DF4-9E9C-66C3B65B88CD}">
      <dgm:prSet/>
      <dgm:spPr/>
      <dgm:t>
        <a:bodyPr/>
        <a:lstStyle/>
        <a:p>
          <a:endParaRPr lang="ru-RU"/>
        </a:p>
      </dgm:t>
    </dgm:pt>
    <dgm:pt modelId="{4B462F2D-2F4A-40C5-A862-B9E09C1AB2B7}">
      <dgm:prSet phldrT="[Текст]" custT="1"/>
      <dgm:spPr/>
      <dgm:t>
        <a:bodyPr/>
        <a:lstStyle/>
        <a:p>
          <a:r>
            <a:rPr lang="ru-RU" sz="1600" dirty="0" smtClean="0"/>
            <a:t>государственная</a:t>
          </a:r>
          <a:endParaRPr lang="ru-RU" sz="1600" dirty="0"/>
        </a:p>
      </dgm:t>
    </dgm:pt>
    <dgm:pt modelId="{DFA902EC-D239-498B-AECA-5696332A23B3}" type="parTrans" cxnId="{3866D947-A18F-4ECD-BF24-23EDD8804A0D}">
      <dgm:prSet/>
      <dgm:spPr/>
      <dgm:t>
        <a:bodyPr/>
        <a:lstStyle/>
        <a:p>
          <a:endParaRPr lang="ru-RU"/>
        </a:p>
      </dgm:t>
    </dgm:pt>
    <dgm:pt modelId="{ADADB5F3-1FD5-43FE-A48F-38107F9688C1}" type="sibTrans" cxnId="{3866D947-A18F-4ECD-BF24-23EDD8804A0D}">
      <dgm:prSet/>
      <dgm:spPr/>
      <dgm:t>
        <a:bodyPr/>
        <a:lstStyle/>
        <a:p>
          <a:endParaRPr lang="ru-RU"/>
        </a:p>
      </dgm:t>
    </dgm:pt>
    <dgm:pt modelId="{9A7AC84F-9CB2-48CF-8DCC-68EFCF5FBEA0}" type="pres">
      <dgm:prSet presAssocID="{5A7319FA-2B90-4BBC-A96B-986D0BA933B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5CAAF7-172A-4924-880F-F8885906A3A9}" type="pres">
      <dgm:prSet presAssocID="{256BD538-7D6F-4B6C-A657-8A3C00AD5F2B}" presName="root1" presStyleCnt="0"/>
      <dgm:spPr/>
      <dgm:t>
        <a:bodyPr/>
        <a:lstStyle/>
        <a:p>
          <a:endParaRPr lang="ru-RU"/>
        </a:p>
      </dgm:t>
    </dgm:pt>
    <dgm:pt modelId="{E8F1AB9D-D1D8-4992-BD2A-21BC362C7434}" type="pres">
      <dgm:prSet presAssocID="{256BD538-7D6F-4B6C-A657-8A3C00AD5F2B}" presName="LevelOneTextNode" presStyleLbl="node0" presStyleIdx="0" presStyleCnt="1" custScaleX="2133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FBFBC7-D79D-4C4C-8153-A3CF3C3DC644}" type="pres">
      <dgm:prSet presAssocID="{256BD538-7D6F-4B6C-A657-8A3C00AD5F2B}" presName="level2hierChild" presStyleCnt="0"/>
      <dgm:spPr/>
      <dgm:t>
        <a:bodyPr/>
        <a:lstStyle/>
        <a:p>
          <a:endParaRPr lang="ru-RU"/>
        </a:p>
      </dgm:t>
    </dgm:pt>
    <dgm:pt modelId="{CAAC4CE6-DD58-453A-A9C9-1DBAA1A99E2C}" type="pres">
      <dgm:prSet presAssocID="{DFA902EC-D239-498B-AECA-5696332A23B3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3071F44D-69D9-4C3D-B122-DDA69C39B3B2}" type="pres">
      <dgm:prSet presAssocID="{DFA902EC-D239-498B-AECA-5696332A23B3}" presName="connTx" presStyleLbl="parChTrans1D2" presStyleIdx="0" presStyleCnt="2"/>
      <dgm:spPr/>
      <dgm:t>
        <a:bodyPr/>
        <a:lstStyle/>
        <a:p>
          <a:endParaRPr lang="ru-RU"/>
        </a:p>
      </dgm:t>
    </dgm:pt>
    <dgm:pt modelId="{8BD32EC0-97D4-4FA3-B005-A18725F51D3A}" type="pres">
      <dgm:prSet presAssocID="{4B462F2D-2F4A-40C5-A862-B9E09C1AB2B7}" presName="root2" presStyleCnt="0"/>
      <dgm:spPr/>
      <dgm:t>
        <a:bodyPr/>
        <a:lstStyle/>
        <a:p>
          <a:endParaRPr lang="ru-RU"/>
        </a:p>
      </dgm:t>
    </dgm:pt>
    <dgm:pt modelId="{4AD6A008-6F7D-41F0-9F6A-52E668CF889D}" type="pres">
      <dgm:prSet presAssocID="{4B462F2D-2F4A-40C5-A862-B9E09C1AB2B7}" presName="LevelTwoTextNode" presStyleLbl="node2" presStyleIdx="0" presStyleCnt="2" custScaleX="2133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93A12A-275F-4B78-B1D3-39C0C09409B8}" type="pres">
      <dgm:prSet presAssocID="{4B462F2D-2F4A-40C5-A862-B9E09C1AB2B7}" presName="level3hierChild" presStyleCnt="0"/>
      <dgm:spPr/>
      <dgm:t>
        <a:bodyPr/>
        <a:lstStyle/>
        <a:p>
          <a:endParaRPr lang="ru-RU"/>
        </a:p>
      </dgm:t>
    </dgm:pt>
    <dgm:pt modelId="{28CEB947-2A5E-4D8C-9C40-F6F43AA313B4}" type="pres">
      <dgm:prSet presAssocID="{A46B82F1-8580-4BBF-92D7-731FE7337BAA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31314E2E-A676-44FE-845F-A507F36D7CF1}" type="pres">
      <dgm:prSet presAssocID="{A46B82F1-8580-4BBF-92D7-731FE7337BAA}" presName="connTx" presStyleLbl="parChTrans1D2" presStyleIdx="1" presStyleCnt="2"/>
      <dgm:spPr/>
      <dgm:t>
        <a:bodyPr/>
        <a:lstStyle/>
        <a:p>
          <a:endParaRPr lang="ru-RU"/>
        </a:p>
      </dgm:t>
    </dgm:pt>
    <dgm:pt modelId="{B9493C8A-EA5D-4490-87C2-E8074548AEA3}" type="pres">
      <dgm:prSet presAssocID="{E387B42D-B89E-42C1-9F36-93DB6088A4C0}" presName="root2" presStyleCnt="0"/>
      <dgm:spPr/>
      <dgm:t>
        <a:bodyPr/>
        <a:lstStyle/>
        <a:p>
          <a:endParaRPr lang="ru-RU"/>
        </a:p>
      </dgm:t>
    </dgm:pt>
    <dgm:pt modelId="{B72B340D-596F-49D4-AFB5-4A066555E201}" type="pres">
      <dgm:prSet presAssocID="{E387B42D-B89E-42C1-9F36-93DB6088A4C0}" presName="LevelTwoTextNode" presStyleLbl="node2" presStyleIdx="1" presStyleCnt="2" custScaleX="2133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8A27F0-CD39-4A27-9DA8-454BB260A1E8}" type="pres">
      <dgm:prSet presAssocID="{E387B42D-B89E-42C1-9F36-93DB6088A4C0}" presName="level3hierChild" presStyleCnt="0"/>
      <dgm:spPr/>
      <dgm:t>
        <a:bodyPr/>
        <a:lstStyle/>
        <a:p>
          <a:endParaRPr lang="ru-RU"/>
        </a:p>
      </dgm:t>
    </dgm:pt>
  </dgm:ptLst>
  <dgm:cxnLst>
    <dgm:cxn modelId="{3866D947-A18F-4ECD-BF24-23EDD8804A0D}" srcId="{256BD538-7D6F-4B6C-A657-8A3C00AD5F2B}" destId="{4B462F2D-2F4A-40C5-A862-B9E09C1AB2B7}" srcOrd="0" destOrd="0" parTransId="{DFA902EC-D239-498B-AECA-5696332A23B3}" sibTransId="{ADADB5F3-1FD5-43FE-A48F-38107F9688C1}"/>
    <dgm:cxn modelId="{5A805A53-3E82-4C73-B1F1-BC16A09B6862}" type="presOf" srcId="{A46B82F1-8580-4BBF-92D7-731FE7337BAA}" destId="{31314E2E-A676-44FE-845F-A507F36D7CF1}" srcOrd="1" destOrd="0" presId="urn:microsoft.com/office/officeart/2005/8/layout/hierarchy2"/>
    <dgm:cxn modelId="{461C52EE-042A-400A-82D9-6DEBE81A0BAE}" type="presOf" srcId="{256BD538-7D6F-4B6C-A657-8A3C00AD5F2B}" destId="{E8F1AB9D-D1D8-4992-BD2A-21BC362C7434}" srcOrd="0" destOrd="0" presId="urn:microsoft.com/office/officeart/2005/8/layout/hierarchy2"/>
    <dgm:cxn modelId="{DADACFD0-2116-4FFB-BFE2-2182453B2BAE}" type="presOf" srcId="{4B462F2D-2F4A-40C5-A862-B9E09C1AB2B7}" destId="{4AD6A008-6F7D-41F0-9F6A-52E668CF889D}" srcOrd="0" destOrd="0" presId="urn:microsoft.com/office/officeart/2005/8/layout/hierarchy2"/>
    <dgm:cxn modelId="{E4E80E33-741F-4DF4-9E9C-66C3B65B88CD}" srcId="{256BD538-7D6F-4B6C-A657-8A3C00AD5F2B}" destId="{E387B42D-B89E-42C1-9F36-93DB6088A4C0}" srcOrd="1" destOrd="0" parTransId="{A46B82F1-8580-4BBF-92D7-731FE7337BAA}" sibTransId="{7B5F7978-FD0D-4E7C-B159-19A1346D95EF}"/>
    <dgm:cxn modelId="{BE04D575-0892-4005-8578-999948B60507}" type="presOf" srcId="{E387B42D-B89E-42C1-9F36-93DB6088A4C0}" destId="{B72B340D-596F-49D4-AFB5-4A066555E201}" srcOrd="0" destOrd="0" presId="urn:microsoft.com/office/officeart/2005/8/layout/hierarchy2"/>
    <dgm:cxn modelId="{C733A019-456D-4BEC-8F2F-5C01D9103BA7}" type="presOf" srcId="{DFA902EC-D239-498B-AECA-5696332A23B3}" destId="{3071F44D-69D9-4C3D-B122-DDA69C39B3B2}" srcOrd="1" destOrd="0" presId="urn:microsoft.com/office/officeart/2005/8/layout/hierarchy2"/>
    <dgm:cxn modelId="{612818B5-69BC-44BB-AD04-1B1BEE7F2189}" srcId="{5A7319FA-2B90-4BBC-A96B-986D0BA933BA}" destId="{256BD538-7D6F-4B6C-A657-8A3C00AD5F2B}" srcOrd="0" destOrd="0" parTransId="{DD692A4A-F4BC-4D1E-9168-DDFE9DF68E6E}" sibTransId="{2E3A698C-346C-42C5-8EA6-ED5AA70F2735}"/>
    <dgm:cxn modelId="{E87C4A8A-A7EC-4665-9091-5B431B0D6AE5}" type="presOf" srcId="{DFA902EC-D239-498B-AECA-5696332A23B3}" destId="{CAAC4CE6-DD58-453A-A9C9-1DBAA1A99E2C}" srcOrd="0" destOrd="0" presId="urn:microsoft.com/office/officeart/2005/8/layout/hierarchy2"/>
    <dgm:cxn modelId="{2C47D1CF-2DC9-4095-AC7E-76002710C9D1}" type="presOf" srcId="{5A7319FA-2B90-4BBC-A96B-986D0BA933BA}" destId="{9A7AC84F-9CB2-48CF-8DCC-68EFCF5FBEA0}" srcOrd="0" destOrd="0" presId="urn:microsoft.com/office/officeart/2005/8/layout/hierarchy2"/>
    <dgm:cxn modelId="{58C054AD-612E-45A3-8CF4-7BE975F5920D}" type="presOf" srcId="{A46B82F1-8580-4BBF-92D7-731FE7337BAA}" destId="{28CEB947-2A5E-4D8C-9C40-F6F43AA313B4}" srcOrd="0" destOrd="0" presId="urn:microsoft.com/office/officeart/2005/8/layout/hierarchy2"/>
    <dgm:cxn modelId="{407EFCD5-25B7-4EA2-A768-018A928B64F5}" type="presParOf" srcId="{9A7AC84F-9CB2-48CF-8DCC-68EFCF5FBEA0}" destId="{4D5CAAF7-172A-4924-880F-F8885906A3A9}" srcOrd="0" destOrd="0" presId="urn:microsoft.com/office/officeart/2005/8/layout/hierarchy2"/>
    <dgm:cxn modelId="{453E13F7-49BA-4E3C-967F-3EE325CF1780}" type="presParOf" srcId="{4D5CAAF7-172A-4924-880F-F8885906A3A9}" destId="{E8F1AB9D-D1D8-4992-BD2A-21BC362C7434}" srcOrd="0" destOrd="0" presId="urn:microsoft.com/office/officeart/2005/8/layout/hierarchy2"/>
    <dgm:cxn modelId="{8BF8FAE7-00F5-4D76-A177-1DE77BDB1013}" type="presParOf" srcId="{4D5CAAF7-172A-4924-880F-F8885906A3A9}" destId="{FCFBFBC7-D79D-4C4C-8153-A3CF3C3DC644}" srcOrd="1" destOrd="0" presId="urn:microsoft.com/office/officeart/2005/8/layout/hierarchy2"/>
    <dgm:cxn modelId="{6203C00F-4873-4CE8-BDA9-7615C73F4DAE}" type="presParOf" srcId="{FCFBFBC7-D79D-4C4C-8153-A3CF3C3DC644}" destId="{CAAC4CE6-DD58-453A-A9C9-1DBAA1A99E2C}" srcOrd="0" destOrd="0" presId="urn:microsoft.com/office/officeart/2005/8/layout/hierarchy2"/>
    <dgm:cxn modelId="{1683E4ED-85E5-4F8D-A660-0F50749DEB19}" type="presParOf" srcId="{CAAC4CE6-DD58-453A-A9C9-1DBAA1A99E2C}" destId="{3071F44D-69D9-4C3D-B122-DDA69C39B3B2}" srcOrd="0" destOrd="0" presId="urn:microsoft.com/office/officeart/2005/8/layout/hierarchy2"/>
    <dgm:cxn modelId="{2C966893-FCB5-4C0D-B4C6-495811BC439B}" type="presParOf" srcId="{FCFBFBC7-D79D-4C4C-8153-A3CF3C3DC644}" destId="{8BD32EC0-97D4-4FA3-B005-A18725F51D3A}" srcOrd="1" destOrd="0" presId="urn:microsoft.com/office/officeart/2005/8/layout/hierarchy2"/>
    <dgm:cxn modelId="{8F375A08-470C-44FF-B62D-A8CD5A544C7C}" type="presParOf" srcId="{8BD32EC0-97D4-4FA3-B005-A18725F51D3A}" destId="{4AD6A008-6F7D-41F0-9F6A-52E668CF889D}" srcOrd="0" destOrd="0" presId="urn:microsoft.com/office/officeart/2005/8/layout/hierarchy2"/>
    <dgm:cxn modelId="{C1B196A7-E1FE-414F-8B4D-5BFAB69412CB}" type="presParOf" srcId="{8BD32EC0-97D4-4FA3-B005-A18725F51D3A}" destId="{7393A12A-275F-4B78-B1D3-39C0C09409B8}" srcOrd="1" destOrd="0" presId="urn:microsoft.com/office/officeart/2005/8/layout/hierarchy2"/>
    <dgm:cxn modelId="{FBC07848-29B7-49A8-8575-7077AFDCB535}" type="presParOf" srcId="{FCFBFBC7-D79D-4C4C-8153-A3CF3C3DC644}" destId="{28CEB947-2A5E-4D8C-9C40-F6F43AA313B4}" srcOrd="2" destOrd="0" presId="urn:microsoft.com/office/officeart/2005/8/layout/hierarchy2"/>
    <dgm:cxn modelId="{837F6740-63EF-4AA5-BF53-51E576E853D6}" type="presParOf" srcId="{28CEB947-2A5E-4D8C-9C40-F6F43AA313B4}" destId="{31314E2E-A676-44FE-845F-A507F36D7CF1}" srcOrd="0" destOrd="0" presId="urn:microsoft.com/office/officeart/2005/8/layout/hierarchy2"/>
    <dgm:cxn modelId="{AA0F7D9A-3BDA-41B4-86C0-005CD39868FA}" type="presParOf" srcId="{FCFBFBC7-D79D-4C4C-8153-A3CF3C3DC644}" destId="{B9493C8A-EA5D-4490-87C2-E8074548AEA3}" srcOrd="3" destOrd="0" presId="urn:microsoft.com/office/officeart/2005/8/layout/hierarchy2"/>
    <dgm:cxn modelId="{DE7F944F-ACF4-477D-BC3B-8BD554D93CA7}" type="presParOf" srcId="{B9493C8A-EA5D-4490-87C2-E8074548AEA3}" destId="{B72B340D-596F-49D4-AFB5-4A066555E201}" srcOrd="0" destOrd="0" presId="urn:microsoft.com/office/officeart/2005/8/layout/hierarchy2"/>
    <dgm:cxn modelId="{EB17A698-D6D8-4B75-AC6E-D676ADA7B25B}" type="presParOf" srcId="{B9493C8A-EA5D-4490-87C2-E8074548AEA3}" destId="{388A27F0-CD39-4A27-9DA8-454BB260A1E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55CF08E-2230-4FE4-980C-BD57FD38CA6F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35D43A-8C19-4D40-AD1C-24E34D1BB5BE}">
      <dgm:prSet/>
      <dgm:spPr/>
      <dgm:t>
        <a:bodyPr/>
        <a:lstStyle/>
        <a:p>
          <a:pPr algn="ctr" rtl="0"/>
          <a:r>
            <a:rPr lang="ru-RU" dirty="0" smtClean="0"/>
            <a:t>Понятия права собственности, как абсолютного права лица, еще не существовало</a:t>
          </a:r>
          <a:endParaRPr lang="ru-RU" dirty="0"/>
        </a:p>
      </dgm:t>
    </dgm:pt>
    <dgm:pt modelId="{48B90A43-282D-4C2D-8EFC-76B4683E88A7}" type="parTrans" cxnId="{8257FD1D-A96E-4D94-90DF-5599C696113A}">
      <dgm:prSet/>
      <dgm:spPr/>
      <dgm:t>
        <a:bodyPr/>
        <a:lstStyle/>
        <a:p>
          <a:endParaRPr lang="ru-RU"/>
        </a:p>
      </dgm:t>
    </dgm:pt>
    <dgm:pt modelId="{447F659B-84A9-4BF7-AD3A-44ED386BE9D5}" type="sibTrans" cxnId="{8257FD1D-A96E-4D94-90DF-5599C696113A}">
      <dgm:prSet/>
      <dgm:spPr/>
      <dgm:t>
        <a:bodyPr/>
        <a:lstStyle/>
        <a:p>
          <a:endParaRPr lang="ru-RU"/>
        </a:p>
      </dgm:t>
    </dgm:pt>
    <dgm:pt modelId="{C8B3C03D-7163-4D6D-B4E6-ECFD06D3E4F9}">
      <dgm:prSet/>
      <dgm:spPr/>
      <dgm:t>
        <a:bodyPr/>
        <a:lstStyle/>
        <a:p>
          <a:pPr algn="ctr" rtl="0"/>
          <a:r>
            <a:rPr lang="ru-RU" dirty="0" smtClean="0"/>
            <a:t>Понятие частной собственности утвердилось со времен Солона</a:t>
          </a:r>
          <a:endParaRPr lang="ru-RU" dirty="0"/>
        </a:p>
      </dgm:t>
    </dgm:pt>
    <dgm:pt modelId="{9109DBD5-D15B-4C41-8A52-A22FFB42432D}" type="parTrans" cxnId="{EAD4279D-A8CE-4D43-A42B-94031EAD5D8C}">
      <dgm:prSet/>
      <dgm:spPr/>
      <dgm:t>
        <a:bodyPr/>
        <a:lstStyle/>
        <a:p>
          <a:endParaRPr lang="ru-RU"/>
        </a:p>
      </dgm:t>
    </dgm:pt>
    <dgm:pt modelId="{4AAE59A6-3078-4A11-9CC8-4ECEA7FE2F58}" type="sibTrans" cxnId="{EAD4279D-A8CE-4D43-A42B-94031EAD5D8C}">
      <dgm:prSet/>
      <dgm:spPr/>
      <dgm:t>
        <a:bodyPr/>
        <a:lstStyle/>
        <a:p>
          <a:endParaRPr lang="ru-RU"/>
        </a:p>
      </dgm:t>
    </dgm:pt>
    <dgm:pt modelId="{DBC61A81-47E1-4BF2-86D1-492CE031EE68}" type="pres">
      <dgm:prSet presAssocID="{B55CF08E-2230-4FE4-980C-BD57FD38CA6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40D1EC-4F50-4094-8EF3-4D450AA924E4}" type="pres">
      <dgm:prSet presAssocID="{3B35D43A-8C19-4D40-AD1C-24E34D1BB5B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7306ED-536B-44C4-9F18-95BEB11D42AF}" type="pres">
      <dgm:prSet presAssocID="{447F659B-84A9-4BF7-AD3A-44ED386BE9D5}" presName="spacer" presStyleCnt="0"/>
      <dgm:spPr/>
      <dgm:t>
        <a:bodyPr/>
        <a:lstStyle/>
        <a:p>
          <a:endParaRPr lang="ru-RU"/>
        </a:p>
      </dgm:t>
    </dgm:pt>
    <dgm:pt modelId="{39A780CC-EE86-4862-8A12-6E714BD06EB1}" type="pres">
      <dgm:prSet presAssocID="{C8B3C03D-7163-4D6D-B4E6-ECFD06D3E4F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01C2C6-39F5-43ED-AC52-C7068A91F4DF}" type="presOf" srcId="{C8B3C03D-7163-4D6D-B4E6-ECFD06D3E4F9}" destId="{39A780CC-EE86-4862-8A12-6E714BD06EB1}" srcOrd="0" destOrd="0" presId="urn:microsoft.com/office/officeart/2005/8/layout/vList2"/>
    <dgm:cxn modelId="{8257FD1D-A96E-4D94-90DF-5599C696113A}" srcId="{B55CF08E-2230-4FE4-980C-BD57FD38CA6F}" destId="{3B35D43A-8C19-4D40-AD1C-24E34D1BB5BE}" srcOrd="0" destOrd="0" parTransId="{48B90A43-282D-4C2D-8EFC-76B4683E88A7}" sibTransId="{447F659B-84A9-4BF7-AD3A-44ED386BE9D5}"/>
    <dgm:cxn modelId="{33E6A181-9739-4C20-AC29-6D9DDD180E85}" type="presOf" srcId="{B55CF08E-2230-4FE4-980C-BD57FD38CA6F}" destId="{DBC61A81-47E1-4BF2-86D1-492CE031EE68}" srcOrd="0" destOrd="0" presId="urn:microsoft.com/office/officeart/2005/8/layout/vList2"/>
    <dgm:cxn modelId="{F2A21433-7EF7-4327-82C8-624AA88F3B12}" type="presOf" srcId="{3B35D43A-8C19-4D40-AD1C-24E34D1BB5BE}" destId="{2040D1EC-4F50-4094-8EF3-4D450AA924E4}" srcOrd="0" destOrd="0" presId="urn:microsoft.com/office/officeart/2005/8/layout/vList2"/>
    <dgm:cxn modelId="{EAD4279D-A8CE-4D43-A42B-94031EAD5D8C}" srcId="{B55CF08E-2230-4FE4-980C-BD57FD38CA6F}" destId="{C8B3C03D-7163-4D6D-B4E6-ECFD06D3E4F9}" srcOrd="1" destOrd="0" parTransId="{9109DBD5-D15B-4C41-8A52-A22FFB42432D}" sibTransId="{4AAE59A6-3078-4A11-9CC8-4ECEA7FE2F58}"/>
    <dgm:cxn modelId="{DBD2095F-789A-407F-B2FD-0DE69B3133C9}" type="presParOf" srcId="{DBC61A81-47E1-4BF2-86D1-492CE031EE68}" destId="{2040D1EC-4F50-4094-8EF3-4D450AA924E4}" srcOrd="0" destOrd="0" presId="urn:microsoft.com/office/officeart/2005/8/layout/vList2"/>
    <dgm:cxn modelId="{01A70353-109D-4DC0-BF68-55142782F707}" type="presParOf" srcId="{DBC61A81-47E1-4BF2-86D1-492CE031EE68}" destId="{BD7306ED-536B-44C4-9F18-95BEB11D42AF}" srcOrd="1" destOrd="0" presId="urn:microsoft.com/office/officeart/2005/8/layout/vList2"/>
    <dgm:cxn modelId="{304A750B-6F2E-4AE3-9097-2F8F0EE309BF}" type="presParOf" srcId="{DBC61A81-47E1-4BF2-86D1-492CE031EE68}" destId="{39A780CC-EE86-4862-8A12-6E714BD06EB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5A7319FA-2B90-4BBC-A96B-986D0BA933BA}" type="doc">
      <dgm:prSet loTypeId="urn:microsoft.com/office/officeart/2005/8/layout/hierarchy2" loCatId="hierarchy" qsTypeId="urn:microsoft.com/office/officeart/2005/8/quickstyle/3d2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256BD538-7D6F-4B6C-A657-8A3C00AD5F2B}">
      <dgm:prSet phldrT="[Текст]"/>
      <dgm:spPr/>
      <dgm:t>
        <a:bodyPr/>
        <a:lstStyle/>
        <a:p>
          <a:r>
            <a:rPr lang="ru-RU" dirty="0" smtClean="0"/>
            <a:t>Обязательства</a:t>
          </a:r>
          <a:endParaRPr lang="ru-RU" dirty="0"/>
        </a:p>
      </dgm:t>
    </dgm:pt>
    <dgm:pt modelId="{DD692A4A-F4BC-4D1E-9168-DDFE9DF68E6E}" type="parTrans" cxnId="{612818B5-69BC-44BB-AD04-1B1BEE7F2189}">
      <dgm:prSet/>
      <dgm:spPr/>
      <dgm:t>
        <a:bodyPr/>
        <a:lstStyle/>
        <a:p>
          <a:endParaRPr lang="ru-RU"/>
        </a:p>
      </dgm:t>
    </dgm:pt>
    <dgm:pt modelId="{2E3A698C-346C-42C5-8EA6-ED5AA70F2735}" type="sibTrans" cxnId="{612818B5-69BC-44BB-AD04-1B1BEE7F2189}">
      <dgm:prSet/>
      <dgm:spPr/>
      <dgm:t>
        <a:bodyPr/>
        <a:lstStyle/>
        <a:p>
          <a:endParaRPr lang="ru-RU"/>
        </a:p>
      </dgm:t>
    </dgm:pt>
    <dgm:pt modelId="{1CDDD879-572C-465E-879F-F4F087872C09}">
      <dgm:prSet phldrT="[Текст]"/>
      <dgm:spPr/>
      <dgm:t>
        <a:bodyPr/>
        <a:lstStyle/>
        <a:p>
          <a:r>
            <a:rPr lang="ru-RU" dirty="0" smtClean="0"/>
            <a:t> из договоров</a:t>
          </a:r>
          <a:endParaRPr lang="ru-RU" dirty="0"/>
        </a:p>
      </dgm:t>
    </dgm:pt>
    <dgm:pt modelId="{9D397A61-D50A-4890-A821-303246C4AD71}" type="parTrans" cxnId="{73BDDC85-BDD0-40DD-B884-F191BBA4F443}">
      <dgm:prSet/>
      <dgm:spPr/>
      <dgm:t>
        <a:bodyPr/>
        <a:lstStyle/>
        <a:p>
          <a:endParaRPr lang="ru-RU"/>
        </a:p>
      </dgm:t>
    </dgm:pt>
    <dgm:pt modelId="{F02CBD9D-8AD7-49E8-9782-D49127995438}" type="sibTrans" cxnId="{73BDDC85-BDD0-40DD-B884-F191BBA4F443}">
      <dgm:prSet/>
      <dgm:spPr/>
      <dgm:t>
        <a:bodyPr/>
        <a:lstStyle/>
        <a:p>
          <a:endParaRPr lang="ru-RU"/>
        </a:p>
      </dgm:t>
    </dgm:pt>
    <dgm:pt modelId="{9A3D524E-9292-433D-B9B4-3798EB3DEC98}">
      <dgm:prSet phldrT="[Текст]"/>
      <dgm:spPr/>
      <dgm:t>
        <a:bodyPr/>
        <a:lstStyle/>
        <a:p>
          <a:r>
            <a:rPr lang="ru-RU" dirty="0" smtClean="0"/>
            <a:t>из деликтов (причинение вреда)</a:t>
          </a:r>
          <a:endParaRPr lang="ru-RU" dirty="0"/>
        </a:p>
      </dgm:t>
    </dgm:pt>
    <dgm:pt modelId="{6876EB35-D4C5-4779-86CC-1DC32748A9CF}" type="parTrans" cxnId="{D2BB05F3-D309-4541-A716-A528D11B82B7}">
      <dgm:prSet/>
      <dgm:spPr/>
      <dgm:t>
        <a:bodyPr/>
        <a:lstStyle/>
        <a:p>
          <a:endParaRPr lang="ru-RU"/>
        </a:p>
      </dgm:t>
    </dgm:pt>
    <dgm:pt modelId="{05232CD4-DE0C-4A3B-8436-A5E1165FF9CD}" type="sibTrans" cxnId="{D2BB05F3-D309-4541-A716-A528D11B82B7}">
      <dgm:prSet/>
      <dgm:spPr/>
      <dgm:t>
        <a:bodyPr/>
        <a:lstStyle/>
        <a:p>
          <a:endParaRPr lang="ru-RU"/>
        </a:p>
      </dgm:t>
    </dgm:pt>
    <dgm:pt modelId="{9A7AC84F-9CB2-48CF-8DCC-68EFCF5FBEA0}" type="pres">
      <dgm:prSet presAssocID="{5A7319FA-2B90-4BBC-A96B-986D0BA933B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5CAAF7-172A-4924-880F-F8885906A3A9}" type="pres">
      <dgm:prSet presAssocID="{256BD538-7D6F-4B6C-A657-8A3C00AD5F2B}" presName="root1" presStyleCnt="0"/>
      <dgm:spPr/>
    </dgm:pt>
    <dgm:pt modelId="{E8F1AB9D-D1D8-4992-BD2A-21BC362C7434}" type="pres">
      <dgm:prSet presAssocID="{256BD538-7D6F-4B6C-A657-8A3C00AD5F2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FBFBC7-D79D-4C4C-8153-A3CF3C3DC644}" type="pres">
      <dgm:prSet presAssocID="{256BD538-7D6F-4B6C-A657-8A3C00AD5F2B}" presName="level2hierChild" presStyleCnt="0"/>
      <dgm:spPr/>
    </dgm:pt>
    <dgm:pt modelId="{088439C7-DF54-4012-938B-A9F0F1D3500B}" type="pres">
      <dgm:prSet presAssocID="{9D397A61-D50A-4890-A821-303246C4AD71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404B494A-4EA4-4CFA-881C-925DE1F6763B}" type="pres">
      <dgm:prSet presAssocID="{9D397A61-D50A-4890-A821-303246C4AD71}" presName="connTx" presStyleLbl="parChTrans1D2" presStyleIdx="0" presStyleCnt="2"/>
      <dgm:spPr/>
      <dgm:t>
        <a:bodyPr/>
        <a:lstStyle/>
        <a:p>
          <a:endParaRPr lang="ru-RU"/>
        </a:p>
      </dgm:t>
    </dgm:pt>
    <dgm:pt modelId="{6BF8716D-F210-4B3B-BEEB-F77F9E05395C}" type="pres">
      <dgm:prSet presAssocID="{1CDDD879-572C-465E-879F-F4F087872C09}" presName="root2" presStyleCnt="0"/>
      <dgm:spPr/>
    </dgm:pt>
    <dgm:pt modelId="{99CC29B6-C5BA-499B-B89A-A8F6E9F2CF9A}" type="pres">
      <dgm:prSet presAssocID="{1CDDD879-572C-465E-879F-F4F087872C09}" presName="LevelTwoTextNode" presStyleLbl="node2" presStyleIdx="0" presStyleCnt="2" custScaleX="3022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991938-E27E-4214-BF48-5971C32A1983}" type="pres">
      <dgm:prSet presAssocID="{1CDDD879-572C-465E-879F-F4F087872C09}" presName="level3hierChild" presStyleCnt="0"/>
      <dgm:spPr/>
    </dgm:pt>
    <dgm:pt modelId="{07D1D090-1864-418D-B943-E9BF18D95D59}" type="pres">
      <dgm:prSet presAssocID="{6876EB35-D4C5-4779-86CC-1DC32748A9CF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7B7171A0-F65E-46B0-A4AE-17AE55381013}" type="pres">
      <dgm:prSet presAssocID="{6876EB35-D4C5-4779-86CC-1DC32748A9CF}" presName="connTx" presStyleLbl="parChTrans1D2" presStyleIdx="1" presStyleCnt="2"/>
      <dgm:spPr/>
      <dgm:t>
        <a:bodyPr/>
        <a:lstStyle/>
        <a:p>
          <a:endParaRPr lang="ru-RU"/>
        </a:p>
      </dgm:t>
    </dgm:pt>
    <dgm:pt modelId="{CB6F72D1-E733-464E-8BD6-38422519F1EB}" type="pres">
      <dgm:prSet presAssocID="{9A3D524E-9292-433D-B9B4-3798EB3DEC98}" presName="root2" presStyleCnt="0"/>
      <dgm:spPr/>
    </dgm:pt>
    <dgm:pt modelId="{50234754-2256-4944-8832-7BAF498784E2}" type="pres">
      <dgm:prSet presAssocID="{9A3D524E-9292-433D-B9B4-3798EB3DEC98}" presName="LevelTwoTextNode" presStyleLbl="node2" presStyleIdx="1" presStyleCnt="2" custScaleX="3022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E5C6F4-DAFB-4343-96CD-A8209836EEA0}" type="pres">
      <dgm:prSet presAssocID="{9A3D524E-9292-433D-B9B4-3798EB3DEC98}" presName="level3hierChild" presStyleCnt="0"/>
      <dgm:spPr/>
    </dgm:pt>
  </dgm:ptLst>
  <dgm:cxnLst>
    <dgm:cxn modelId="{D541BDB5-E64E-478D-8CEA-B0259B9D5285}" type="presOf" srcId="{1CDDD879-572C-465E-879F-F4F087872C09}" destId="{99CC29B6-C5BA-499B-B89A-A8F6E9F2CF9A}" srcOrd="0" destOrd="0" presId="urn:microsoft.com/office/officeart/2005/8/layout/hierarchy2"/>
    <dgm:cxn modelId="{BC03BAB5-D6C6-42C9-8F5E-60183B1ED5B2}" type="presOf" srcId="{6876EB35-D4C5-4779-86CC-1DC32748A9CF}" destId="{7B7171A0-F65E-46B0-A4AE-17AE55381013}" srcOrd="1" destOrd="0" presId="urn:microsoft.com/office/officeart/2005/8/layout/hierarchy2"/>
    <dgm:cxn modelId="{1EB373E6-D315-4523-8AD3-F99C604A8179}" type="presOf" srcId="{9D397A61-D50A-4890-A821-303246C4AD71}" destId="{404B494A-4EA4-4CFA-881C-925DE1F6763B}" srcOrd="1" destOrd="0" presId="urn:microsoft.com/office/officeart/2005/8/layout/hierarchy2"/>
    <dgm:cxn modelId="{F92740AB-3C1B-4A28-8E88-0BCBE33396C6}" type="presOf" srcId="{5A7319FA-2B90-4BBC-A96B-986D0BA933BA}" destId="{9A7AC84F-9CB2-48CF-8DCC-68EFCF5FBEA0}" srcOrd="0" destOrd="0" presId="urn:microsoft.com/office/officeart/2005/8/layout/hierarchy2"/>
    <dgm:cxn modelId="{73BDDC85-BDD0-40DD-B884-F191BBA4F443}" srcId="{256BD538-7D6F-4B6C-A657-8A3C00AD5F2B}" destId="{1CDDD879-572C-465E-879F-F4F087872C09}" srcOrd="0" destOrd="0" parTransId="{9D397A61-D50A-4890-A821-303246C4AD71}" sibTransId="{F02CBD9D-8AD7-49E8-9782-D49127995438}"/>
    <dgm:cxn modelId="{999475F7-52DE-40BD-B1BF-DC4FBAC6987F}" type="presOf" srcId="{256BD538-7D6F-4B6C-A657-8A3C00AD5F2B}" destId="{E8F1AB9D-D1D8-4992-BD2A-21BC362C7434}" srcOrd="0" destOrd="0" presId="urn:microsoft.com/office/officeart/2005/8/layout/hierarchy2"/>
    <dgm:cxn modelId="{612818B5-69BC-44BB-AD04-1B1BEE7F2189}" srcId="{5A7319FA-2B90-4BBC-A96B-986D0BA933BA}" destId="{256BD538-7D6F-4B6C-A657-8A3C00AD5F2B}" srcOrd="0" destOrd="0" parTransId="{DD692A4A-F4BC-4D1E-9168-DDFE9DF68E6E}" sibTransId="{2E3A698C-346C-42C5-8EA6-ED5AA70F2735}"/>
    <dgm:cxn modelId="{4A03C232-942F-4992-A1A6-BF6FEAB9D812}" type="presOf" srcId="{9A3D524E-9292-433D-B9B4-3798EB3DEC98}" destId="{50234754-2256-4944-8832-7BAF498784E2}" srcOrd="0" destOrd="0" presId="urn:microsoft.com/office/officeart/2005/8/layout/hierarchy2"/>
    <dgm:cxn modelId="{BBB38B8C-804C-437B-931E-8707610B9107}" type="presOf" srcId="{6876EB35-D4C5-4779-86CC-1DC32748A9CF}" destId="{07D1D090-1864-418D-B943-E9BF18D95D59}" srcOrd="0" destOrd="0" presId="urn:microsoft.com/office/officeart/2005/8/layout/hierarchy2"/>
    <dgm:cxn modelId="{D2BB05F3-D309-4541-A716-A528D11B82B7}" srcId="{256BD538-7D6F-4B6C-A657-8A3C00AD5F2B}" destId="{9A3D524E-9292-433D-B9B4-3798EB3DEC98}" srcOrd="1" destOrd="0" parTransId="{6876EB35-D4C5-4779-86CC-1DC32748A9CF}" sibTransId="{05232CD4-DE0C-4A3B-8436-A5E1165FF9CD}"/>
    <dgm:cxn modelId="{39918754-3BE1-4273-873A-55C6EEBD3496}" type="presOf" srcId="{9D397A61-D50A-4890-A821-303246C4AD71}" destId="{088439C7-DF54-4012-938B-A9F0F1D3500B}" srcOrd="0" destOrd="0" presId="urn:microsoft.com/office/officeart/2005/8/layout/hierarchy2"/>
    <dgm:cxn modelId="{66EBFC79-1DA2-4170-9396-F4AFF3912F02}" type="presParOf" srcId="{9A7AC84F-9CB2-48CF-8DCC-68EFCF5FBEA0}" destId="{4D5CAAF7-172A-4924-880F-F8885906A3A9}" srcOrd="0" destOrd="0" presId="urn:microsoft.com/office/officeart/2005/8/layout/hierarchy2"/>
    <dgm:cxn modelId="{CAAB80C1-EE0B-42A0-AAD7-C41D3DFD91BC}" type="presParOf" srcId="{4D5CAAF7-172A-4924-880F-F8885906A3A9}" destId="{E8F1AB9D-D1D8-4992-BD2A-21BC362C7434}" srcOrd="0" destOrd="0" presId="urn:microsoft.com/office/officeart/2005/8/layout/hierarchy2"/>
    <dgm:cxn modelId="{84CC56EB-326E-4A81-A029-EC4F6B5F91E2}" type="presParOf" srcId="{4D5CAAF7-172A-4924-880F-F8885906A3A9}" destId="{FCFBFBC7-D79D-4C4C-8153-A3CF3C3DC644}" srcOrd="1" destOrd="0" presId="urn:microsoft.com/office/officeart/2005/8/layout/hierarchy2"/>
    <dgm:cxn modelId="{D397AD02-048C-436E-85D5-A30DFB7B13D1}" type="presParOf" srcId="{FCFBFBC7-D79D-4C4C-8153-A3CF3C3DC644}" destId="{088439C7-DF54-4012-938B-A9F0F1D3500B}" srcOrd="0" destOrd="0" presId="urn:microsoft.com/office/officeart/2005/8/layout/hierarchy2"/>
    <dgm:cxn modelId="{94062EDC-1B59-4550-918D-8AC1F1CC197F}" type="presParOf" srcId="{088439C7-DF54-4012-938B-A9F0F1D3500B}" destId="{404B494A-4EA4-4CFA-881C-925DE1F6763B}" srcOrd="0" destOrd="0" presId="urn:microsoft.com/office/officeart/2005/8/layout/hierarchy2"/>
    <dgm:cxn modelId="{8935BABB-7748-42E7-8DD1-76D848E81809}" type="presParOf" srcId="{FCFBFBC7-D79D-4C4C-8153-A3CF3C3DC644}" destId="{6BF8716D-F210-4B3B-BEEB-F77F9E05395C}" srcOrd="1" destOrd="0" presId="urn:microsoft.com/office/officeart/2005/8/layout/hierarchy2"/>
    <dgm:cxn modelId="{6F7A1353-C10C-4560-A688-8C8EA2A8A536}" type="presParOf" srcId="{6BF8716D-F210-4B3B-BEEB-F77F9E05395C}" destId="{99CC29B6-C5BA-499B-B89A-A8F6E9F2CF9A}" srcOrd="0" destOrd="0" presId="urn:microsoft.com/office/officeart/2005/8/layout/hierarchy2"/>
    <dgm:cxn modelId="{52EC2125-1585-4BD6-88CE-458C04094D3B}" type="presParOf" srcId="{6BF8716D-F210-4B3B-BEEB-F77F9E05395C}" destId="{1A991938-E27E-4214-BF48-5971C32A1983}" srcOrd="1" destOrd="0" presId="urn:microsoft.com/office/officeart/2005/8/layout/hierarchy2"/>
    <dgm:cxn modelId="{555E487B-1EFF-49B4-B29E-741BB1DF0AAD}" type="presParOf" srcId="{FCFBFBC7-D79D-4C4C-8153-A3CF3C3DC644}" destId="{07D1D090-1864-418D-B943-E9BF18D95D59}" srcOrd="2" destOrd="0" presId="urn:microsoft.com/office/officeart/2005/8/layout/hierarchy2"/>
    <dgm:cxn modelId="{BEAD7CCA-A84B-4F52-906C-37B4682DB0E6}" type="presParOf" srcId="{07D1D090-1864-418D-B943-E9BF18D95D59}" destId="{7B7171A0-F65E-46B0-A4AE-17AE55381013}" srcOrd="0" destOrd="0" presId="urn:microsoft.com/office/officeart/2005/8/layout/hierarchy2"/>
    <dgm:cxn modelId="{439FAB31-C3B1-466B-83E4-DFF948ACFCD3}" type="presParOf" srcId="{FCFBFBC7-D79D-4C4C-8153-A3CF3C3DC644}" destId="{CB6F72D1-E733-464E-8BD6-38422519F1EB}" srcOrd="3" destOrd="0" presId="urn:microsoft.com/office/officeart/2005/8/layout/hierarchy2"/>
    <dgm:cxn modelId="{36469D67-2160-49B6-A1ED-1996C67E1325}" type="presParOf" srcId="{CB6F72D1-E733-464E-8BD6-38422519F1EB}" destId="{50234754-2256-4944-8832-7BAF498784E2}" srcOrd="0" destOrd="0" presId="urn:microsoft.com/office/officeart/2005/8/layout/hierarchy2"/>
    <dgm:cxn modelId="{696CA0BD-B303-48AB-9383-E7D78F2A2279}" type="presParOf" srcId="{CB6F72D1-E733-464E-8BD6-38422519F1EB}" destId="{66E5C6F4-DAFB-4343-96CD-A8209836EEA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C9710E1D-99CB-40DA-90A3-334E734BF53D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B17282-B65F-4585-9DB4-002E74799E58}">
      <dgm:prSet phldrT="[Текст]"/>
      <dgm:spPr/>
      <dgm:t>
        <a:bodyPr/>
        <a:lstStyle/>
        <a:p>
          <a:r>
            <a:rPr lang="ru-RU" dirty="0" smtClean="0"/>
            <a:t>Гарантии исполнения договора</a:t>
          </a:r>
          <a:endParaRPr lang="ru-RU" dirty="0"/>
        </a:p>
      </dgm:t>
    </dgm:pt>
    <dgm:pt modelId="{E154E771-C23E-41D0-8B1D-26DCB03AFF84}" type="parTrans" cxnId="{DBFDD163-AA5C-459A-A375-55CD3199827D}">
      <dgm:prSet/>
      <dgm:spPr/>
      <dgm:t>
        <a:bodyPr/>
        <a:lstStyle/>
        <a:p>
          <a:endParaRPr lang="ru-RU"/>
        </a:p>
      </dgm:t>
    </dgm:pt>
    <dgm:pt modelId="{D0B42152-BA9F-48D1-B27C-6294E3F6910B}" type="sibTrans" cxnId="{DBFDD163-AA5C-459A-A375-55CD3199827D}">
      <dgm:prSet/>
      <dgm:spPr/>
      <dgm:t>
        <a:bodyPr/>
        <a:lstStyle/>
        <a:p>
          <a:endParaRPr lang="ru-RU"/>
        </a:p>
      </dgm:t>
    </dgm:pt>
    <dgm:pt modelId="{A0F8DF9D-6283-42F9-B689-5267D708B579}">
      <dgm:prSet phldrT="[Текст]"/>
      <dgm:spPr/>
      <dgm:t>
        <a:bodyPr/>
        <a:lstStyle/>
        <a:p>
          <a:r>
            <a:rPr lang="ru-RU" dirty="0" smtClean="0"/>
            <a:t>задаток</a:t>
          </a:r>
          <a:endParaRPr lang="ru-RU" dirty="0"/>
        </a:p>
      </dgm:t>
    </dgm:pt>
    <dgm:pt modelId="{F2E6B6B1-8452-45AD-BA66-B70706806CF0}" type="parTrans" cxnId="{9ED2E7DC-6DF2-4666-9460-B2C5888E4483}">
      <dgm:prSet/>
      <dgm:spPr/>
      <dgm:t>
        <a:bodyPr/>
        <a:lstStyle/>
        <a:p>
          <a:endParaRPr lang="ru-RU"/>
        </a:p>
      </dgm:t>
    </dgm:pt>
    <dgm:pt modelId="{6A834280-1C72-457C-8ABE-647C84184BF0}" type="sibTrans" cxnId="{9ED2E7DC-6DF2-4666-9460-B2C5888E4483}">
      <dgm:prSet/>
      <dgm:spPr/>
      <dgm:t>
        <a:bodyPr/>
        <a:lstStyle/>
        <a:p>
          <a:endParaRPr lang="ru-RU"/>
        </a:p>
      </dgm:t>
    </dgm:pt>
    <dgm:pt modelId="{BA1D62DE-19AE-4A35-B310-C11BCF3BC987}">
      <dgm:prSet phldrT="[Текст]"/>
      <dgm:spPr/>
      <dgm:t>
        <a:bodyPr/>
        <a:lstStyle/>
        <a:p>
          <a:r>
            <a:rPr lang="ru-RU" dirty="0" smtClean="0"/>
            <a:t>поручительство третьих лиц</a:t>
          </a:r>
          <a:endParaRPr lang="ru-RU" dirty="0"/>
        </a:p>
      </dgm:t>
    </dgm:pt>
    <dgm:pt modelId="{D5366FE9-A284-44AF-8CB3-2919B7A2E505}" type="parTrans" cxnId="{1044CD01-7462-465F-A6EA-FF75B0645B38}">
      <dgm:prSet/>
      <dgm:spPr/>
      <dgm:t>
        <a:bodyPr/>
        <a:lstStyle/>
        <a:p>
          <a:endParaRPr lang="ru-RU"/>
        </a:p>
      </dgm:t>
    </dgm:pt>
    <dgm:pt modelId="{49444F18-9DA9-42C5-96F3-2D23F0E4A483}" type="sibTrans" cxnId="{1044CD01-7462-465F-A6EA-FF75B0645B38}">
      <dgm:prSet/>
      <dgm:spPr/>
      <dgm:t>
        <a:bodyPr/>
        <a:lstStyle/>
        <a:p>
          <a:endParaRPr lang="ru-RU"/>
        </a:p>
      </dgm:t>
    </dgm:pt>
    <dgm:pt modelId="{6ADFE824-3C89-4892-8E89-CF1720F738AA}">
      <dgm:prSet phldrT="[Текст]"/>
      <dgm:spPr/>
      <dgm:t>
        <a:bodyPr/>
        <a:lstStyle/>
        <a:p>
          <a:r>
            <a:rPr lang="ru-RU" dirty="0" smtClean="0"/>
            <a:t>залог</a:t>
          </a:r>
          <a:endParaRPr lang="ru-RU" dirty="0"/>
        </a:p>
      </dgm:t>
    </dgm:pt>
    <dgm:pt modelId="{32C09A60-DB43-40C2-AF7F-484E2A31A352}" type="parTrans" cxnId="{248C4840-5B4F-4757-81C2-DD488737CBBC}">
      <dgm:prSet/>
      <dgm:spPr/>
      <dgm:t>
        <a:bodyPr/>
        <a:lstStyle/>
        <a:p>
          <a:endParaRPr lang="ru-RU"/>
        </a:p>
      </dgm:t>
    </dgm:pt>
    <dgm:pt modelId="{7AC98ADF-A8D6-4AEF-9643-BF1F11878B8C}" type="sibTrans" cxnId="{248C4840-5B4F-4757-81C2-DD488737CBBC}">
      <dgm:prSet/>
      <dgm:spPr/>
      <dgm:t>
        <a:bodyPr/>
        <a:lstStyle/>
        <a:p>
          <a:endParaRPr lang="ru-RU"/>
        </a:p>
      </dgm:t>
    </dgm:pt>
    <dgm:pt modelId="{D8E5487C-9F9C-4C05-96A1-A59059157ED3}" type="pres">
      <dgm:prSet presAssocID="{C9710E1D-99CB-40DA-90A3-334E734BF53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A5893ED-BB0C-441B-A651-C538B49A9896}" type="pres">
      <dgm:prSet presAssocID="{94B17282-B65F-4585-9DB4-002E74799E58}" presName="hierRoot1" presStyleCnt="0"/>
      <dgm:spPr/>
      <dgm:t>
        <a:bodyPr/>
        <a:lstStyle/>
        <a:p>
          <a:endParaRPr lang="ru-RU"/>
        </a:p>
      </dgm:t>
    </dgm:pt>
    <dgm:pt modelId="{5F48F312-E02B-4577-B490-CEC912B6BDEA}" type="pres">
      <dgm:prSet presAssocID="{94B17282-B65F-4585-9DB4-002E74799E58}" presName="composite" presStyleCnt="0"/>
      <dgm:spPr/>
      <dgm:t>
        <a:bodyPr/>
        <a:lstStyle/>
        <a:p>
          <a:endParaRPr lang="ru-RU"/>
        </a:p>
      </dgm:t>
    </dgm:pt>
    <dgm:pt modelId="{53E63471-A80F-4BEE-A77C-B6B7A7F94DE5}" type="pres">
      <dgm:prSet presAssocID="{94B17282-B65F-4585-9DB4-002E74799E58}" presName="background" presStyleLbl="node0" presStyleIdx="0" presStyleCnt="1"/>
      <dgm:spPr/>
      <dgm:t>
        <a:bodyPr/>
        <a:lstStyle/>
        <a:p>
          <a:endParaRPr lang="ru-RU"/>
        </a:p>
      </dgm:t>
    </dgm:pt>
    <dgm:pt modelId="{8B5F0F7C-A872-408D-A494-82ED14716AC7}" type="pres">
      <dgm:prSet presAssocID="{94B17282-B65F-4585-9DB4-002E74799E58}" presName="text" presStyleLbl="fgAcc0" presStyleIdx="0" presStyleCnt="1" custScaleX="3596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99A294-2D38-4FFA-8B6B-0748F837C41E}" type="pres">
      <dgm:prSet presAssocID="{94B17282-B65F-4585-9DB4-002E74799E58}" presName="hierChild2" presStyleCnt="0"/>
      <dgm:spPr/>
      <dgm:t>
        <a:bodyPr/>
        <a:lstStyle/>
        <a:p>
          <a:endParaRPr lang="ru-RU"/>
        </a:p>
      </dgm:t>
    </dgm:pt>
    <dgm:pt modelId="{F1A3AFF1-9BF2-4890-9758-CC0944743631}" type="pres">
      <dgm:prSet presAssocID="{F2E6B6B1-8452-45AD-BA66-B70706806CF0}" presName="Name10" presStyleLbl="parChTrans1D2" presStyleIdx="0" presStyleCnt="3"/>
      <dgm:spPr/>
      <dgm:t>
        <a:bodyPr/>
        <a:lstStyle/>
        <a:p>
          <a:endParaRPr lang="ru-RU"/>
        </a:p>
      </dgm:t>
    </dgm:pt>
    <dgm:pt modelId="{E0E92E70-0B5E-41EC-87A9-684BBA7783CF}" type="pres">
      <dgm:prSet presAssocID="{A0F8DF9D-6283-42F9-B689-5267D708B579}" presName="hierRoot2" presStyleCnt="0"/>
      <dgm:spPr/>
      <dgm:t>
        <a:bodyPr/>
        <a:lstStyle/>
        <a:p>
          <a:endParaRPr lang="ru-RU"/>
        </a:p>
      </dgm:t>
    </dgm:pt>
    <dgm:pt modelId="{3D17E2E1-24A5-422F-BA7F-40959BB2289E}" type="pres">
      <dgm:prSet presAssocID="{A0F8DF9D-6283-42F9-B689-5267D708B579}" presName="composite2" presStyleCnt="0"/>
      <dgm:spPr/>
      <dgm:t>
        <a:bodyPr/>
        <a:lstStyle/>
        <a:p>
          <a:endParaRPr lang="ru-RU"/>
        </a:p>
      </dgm:t>
    </dgm:pt>
    <dgm:pt modelId="{87FB1EEA-4114-45F0-9919-6B728D3C4D68}" type="pres">
      <dgm:prSet presAssocID="{A0F8DF9D-6283-42F9-B689-5267D708B579}" presName="background2" presStyleLbl="node2" presStyleIdx="0" presStyleCnt="3"/>
      <dgm:spPr/>
      <dgm:t>
        <a:bodyPr/>
        <a:lstStyle/>
        <a:p>
          <a:endParaRPr lang="ru-RU"/>
        </a:p>
      </dgm:t>
    </dgm:pt>
    <dgm:pt modelId="{D3ADEA3F-323E-4BEC-89CD-E0561C671F22}" type="pres">
      <dgm:prSet presAssocID="{A0F8DF9D-6283-42F9-B689-5267D708B579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A116EC-720C-410A-8345-6B72C8F4422F}" type="pres">
      <dgm:prSet presAssocID="{A0F8DF9D-6283-42F9-B689-5267D708B579}" presName="hierChild3" presStyleCnt="0"/>
      <dgm:spPr/>
      <dgm:t>
        <a:bodyPr/>
        <a:lstStyle/>
        <a:p>
          <a:endParaRPr lang="ru-RU"/>
        </a:p>
      </dgm:t>
    </dgm:pt>
    <dgm:pt modelId="{CC9C8E7F-9C7F-4EDC-BCCD-A1B6B4FEC7DE}" type="pres">
      <dgm:prSet presAssocID="{D5366FE9-A284-44AF-8CB3-2919B7A2E505}" presName="Name10" presStyleLbl="parChTrans1D2" presStyleIdx="1" presStyleCnt="3"/>
      <dgm:spPr/>
      <dgm:t>
        <a:bodyPr/>
        <a:lstStyle/>
        <a:p>
          <a:endParaRPr lang="ru-RU"/>
        </a:p>
      </dgm:t>
    </dgm:pt>
    <dgm:pt modelId="{F1E43AA7-2A3C-4990-A46B-292BB6159055}" type="pres">
      <dgm:prSet presAssocID="{BA1D62DE-19AE-4A35-B310-C11BCF3BC987}" presName="hierRoot2" presStyleCnt="0"/>
      <dgm:spPr/>
      <dgm:t>
        <a:bodyPr/>
        <a:lstStyle/>
        <a:p>
          <a:endParaRPr lang="ru-RU"/>
        </a:p>
      </dgm:t>
    </dgm:pt>
    <dgm:pt modelId="{81E9DFFF-540D-48C9-80D7-8FDCDA28A908}" type="pres">
      <dgm:prSet presAssocID="{BA1D62DE-19AE-4A35-B310-C11BCF3BC987}" presName="composite2" presStyleCnt="0"/>
      <dgm:spPr/>
      <dgm:t>
        <a:bodyPr/>
        <a:lstStyle/>
        <a:p>
          <a:endParaRPr lang="ru-RU"/>
        </a:p>
      </dgm:t>
    </dgm:pt>
    <dgm:pt modelId="{6102E8B5-1FAC-488A-97B3-A46A03C36148}" type="pres">
      <dgm:prSet presAssocID="{BA1D62DE-19AE-4A35-B310-C11BCF3BC987}" presName="background2" presStyleLbl="node2" presStyleIdx="1" presStyleCnt="3"/>
      <dgm:spPr/>
      <dgm:t>
        <a:bodyPr/>
        <a:lstStyle/>
        <a:p>
          <a:endParaRPr lang="ru-RU"/>
        </a:p>
      </dgm:t>
    </dgm:pt>
    <dgm:pt modelId="{BB04A115-3B1F-443E-B4FE-0B1F80178F50}" type="pres">
      <dgm:prSet presAssocID="{BA1D62DE-19AE-4A35-B310-C11BCF3BC987}" presName="text2" presStyleLbl="fgAcc2" presStyleIdx="1" presStyleCnt="3" custScaleX="2310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9CA5BD-D83E-49FF-9803-91948536447D}" type="pres">
      <dgm:prSet presAssocID="{BA1D62DE-19AE-4A35-B310-C11BCF3BC987}" presName="hierChild3" presStyleCnt="0"/>
      <dgm:spPr/>
      <dgm:t>
        <a:bodyPr/>
        <a:lstStyle/>
        <a:p>
          <a:endParaRPr lang="ru-RU"/>
        </a:p>
      </dgm:t>
    </dgm:pt>
    <dgm:pt modelId="{2CE7B3EA-9F37-4DE2-97DC-6927B1678BD9}" type="pres">
      <dgm:prSet presAssocID="{32C09A60-DB43-40C2-AF7F-484E2A31A352}" presName="Name10" presStyleLbl="parChTrans1D2" presStyleIdx="2" presStyleCnt="3"/>
      <dgm:spPr/>
      <dgm:t>
        <a:bodyPr/>
        <a:lstStyle/>
        <a:p>
          <a:endParaRPr lang="ru-RU"/>
        </a:p>
      </dgm:t>
    </dgm:pt>
    <dgm:pt modelId="{A816F75F-D55E-4BE0-865E-4DB4FAB04E3A}" type="pres">
      <dgm:prSet presAssocID="{6ADFE824-3C89-4892-8E89-CF1720F738AA}" presName="hierRoot2" presStyleCnt="0"/>
      <dgm:spPr/>
      <dgm:t>
        <a:bodyPr/>
        <a:lstStyle/>
        <a:p>
          <a:endParaRPr lang="ru-RU"/>
        </a:p>
      </dgm:t>
    </dgm:pt>
    <dgm:pt modelId="{2B7C1CDB-77FD-4F14-9E5C-EAD7C4FE05FA}" type="pres">
      <dgm:prSet presAssocID="{6ADFE824-3C89-4892-8E89-CF1720F738AA}" presName="composite2" presStyleCnt="0"/>
      <dgm:spPr/>
      <dgm:t>
        <a:bodyPr/>
        <a:lstStyle/>
        <a:p>
          <a:endParaRPr lang="ru-RU"/>
        </a:p>
      </dgm:t>
    </dgm:pt>
    <dgm:pt modelId="{8CB62DF5-2214-4515-BA9C-7E05EC30AA28}" type="pres">
      <dgm:prSet presAssocID="{6ADFE824-3C89-4892-8E89-CF1720F738AA}" presName="background2" presStyleLbl="node2" presStyleIdx="2" presStyleCnt="3"/>
      <dgm:spPr/>
      <dgm:t>
        <a:bodyPr/>
        <a:lstStyle/>
        <a:p>
          <a:endParaRPr lang="ru-RU"/>
        </a:p>
      </dgm:t>
    </dgm:pt>
    <dgm:pt modelId="{C24A93A2-2C7A-46E6-A4AF-85A4F4A7EA61}" type="pres">
      <dgm:prSet presAssocID="{6ADFE824-3C89-4892-8E89-CF1720F738AA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36BD5E-763D-4F01-B1A8-D2CED52C6A40}" type="pres">
      <dgm:prSet presAssocID="{6ADFE824-3C89-4892-8E89-CF1720F738AA}" presName="hierChild3" presStyleCnt="0"/>
      <dgm:spPr/>
      <dgm:t>
        <a:bodyPr/>
        <a:lstStyle/>
        <a:p>
          <a:endParaRPr lang="ru-RU"/>
        </a:p>
      </dgm:t>
    </dgm:pt>
  </dgm:ptLst>
  <dgm:cxnLst>
    <dgm:cxn modelId="{F3B7207E-7710-45C7-8738-5B1FB650FC49}" type="presOf" srcId="{6ADFE824-3C89-4892-8E89-CF1720F738AA}" destId="{C24A93A2-2C7A-46E6-A4AF-85A4F4A7EA61}" srcOrd="0" destOrd="0" presId="urn:microsoft.com/office/officeart/2005/8/layout/hierarchy1"/>
    <dgm:cxn modelId="{1044CD01-7462-465F-A6EA-FF75B0645B38}" srcId="{94B17282-B65F-4585-9DB4-002E74799E58}" destId="{BA1D62DE-19AE-4A35-B310-C11BCF3BC987}" srcOrd="1" destOrd="0" parTransId="{D5366FE9-A284-44AF-8CB3-2919B7A2E505}" sibTransId="{49444F18-9DA9-42C5-96F3-2D23F0E4A483}"/>
    <dgm:cxn modelId="{7AA4C991-E71D-4B0B-A4E7-6DB85387C6C9}" type="presOf" srcId="{F2E6B6B1-8452-45AD-BA66-B70706806CF0}" destId="{F1A3AFF1-9BF2-4890-9758-CC0944743631}" srcOrd="0" destOrd="0" presId="urn:microsoft.com/office/officeart/2005/8/layout/hierarchy1"/>
    <dgm:cxn modelId="{B6A27803-594F-4050-ADB7-2ABED2E60ED6}" type="presOf" srcId="{C9710E1D-99CB-40DA-90A3-334E734BF53D}" destId="{D8E5487C-9F9C-4C05-96A1-A59059157ED3}" srcOrd="0" destOrd="0" presId="urn:microsoft.com/office/officeart/2005/8/layout/hierarchy1"/>
    <dgm:cxn modelId="{3F398CC5-7C18-4B6B-B2A1-B7AEEB9D60E7}" type="presOf" srcId="{D5366FE9-A284-44AF-8CB3-2919B7A2E505}" destId="{CC9C8E7F-9C7F-4EDC-BCCD-A1B6B4FEC7DE}" srcOrd="0" destOrd="0" presId="urn:microsoft.com/office/officeart/2005/8/layout/hierarchy1"/>
    <dgm:cxn modelId="{9ED2E7DC-6DF2-4666-9460-B2C5888E4483}" srcId="{94B17282-B65F-4585-9DB4-002E74799E58}" destId="{A0F8DF9D-6283-42F9-B689-5267D708B579}" srcOrd="0" destOrd="0" parTransId="{F2E6B6B1-8452-45AD-BA66-B70706806CF0}" sibTransId="{6A834280-1C72-457C-8ABE-647C84184BF0}"/>
    <dgm:cxn modelId="{248C4840-5B4F-4757-81C2-DD488737CBBC}" srcId="{94B17282-B65F-4585-9DB4-002E74799E58}" destId="{6ADFE824-3C89-4892-8E89-CF1720F738AA}" srcOrd="2" destOrd="0" parTransId="{32C09A60-DB43-40C2-AF7F-484E2A31A352}" sibTransId="{7AC98ADF-A8D6-4AEF-9643-BF1F11878B8C}"/>
    <dgm:cxn modelId="{13E441B2-0CAF-4FBE-9A54-EA7E11F1A172}" type="presOf" srcId="{BA1D62DE-19AE-4A35-B310-C11BCF3BC987}" destId="{BB04A115-3B1F-443E-B4FE-0B1F80178F50}" srcOrd="0" destOrd="0" presId="urn:microsoft.com/office/officeart/2005/8/layout/hierarchy1"/>
    <dgm:cxn modelId="{7AB1BFF0-2A2F-4196-890D-D2494C182884}" type="presOf" srcId="{32C09A60-DB43-40C2-AF7F-484E2A31A352}" destId="{2CE7B3EA-9F37-4DE2-97DC-6927B1678BD9}" srcOrd="0" destOrd="0" presId="urn:microsoft.com/office/officeart/2005/8/layout/hierarchy1"/>
    <dgm:cxn modelId="{4C4BD5B2-ADFF-40F2-950C-3756F5210339}" type="presOf" srcId="{A0F8DF9D-6283-42F9-B689-5267D708B579}" destId="{D3ADEA3F-323E-4BEC-89CD-E0561C671F22}" srcOrd="0" destOrd="0" presId="urn:microsoft.com/office/officeart/2005/8/layout/hierarchy1"/>
    <dgm:cxn modelId="{DBFDD163-AA5C-459A-A375-55CD3199827D}" srcId="{C9710E1D-99CB-40DA-90A3-334E734BF53D}" destId="{94B17282-B65F-4585-9DB4-002E74799E58}" srcOrd="0" destOrd="0" parTransId="{E154E771-C23E-41D0-8B1D-26DCB03AFF84}" sibTransId="{D0B42152-BA9F-48D1-B27C-6294E3F6910B}"/>
    <dgm:cxn modelId="{8E713D03-646F-4494-9FC0-6746A63585FE}" type="presOf" srcId="{94B17282-B65F-4585-9DB4-002E74799E58}" destId="{8B5F0F7C-A872-408D-A494-82ED14716AC7}" srcOrd="0" destOrd="0" presId="urn:microsoft.com/office/officeart/2005/8/layout/hierarchy1"/>
    <dgm:cxn modelId="{4E28ABEA-0549-4135-B335-A6EBCBF7C9DD}" type="presParOf" srcId="{D8E5487C-9F9C-4C05-96A1-A59059157ED3}" destId="{EA5893ED-BB0C-441B-A651-C538B49A9896}" srcOrd="0" destOrd="0" presId="urn:microsoft.com/office/officeart/2005/8/layout/hierarchy1"/>
    <dgm:cxn modelId="{1A44E569-4F75-40EC-9A1B-BF1270AA0F21}" type="presParOf" srcId="{EA5893ED-BB0C-441B-A651-C538B49A9896}" destId="{5F48F312-E02B-4577-B490-CEC912B6BDEA}" srcOrd="0" destOrd="0" presId="urn:microsoft.com/office/officeart/2005/8/layout/hierarchy1"/>
    <dgm:cxn modelId="{48FC9E0C-CC35-4FA5-87B0-1FF8AF7E815E}" type="presParOf" srcId="{5F48F312-E02B-4577-B490-CEC912B6BDEA}" destId="{53E63471-A80F-4BEE-A77C-B6B7A7F94DE5}" srcOrd="0" destOrd="0" presId="urn:microsoft.com/office/officeart/2005/8/layout/hierarchy1"/>
    <dgm:cxn modelId="{B2DAD9F4-0BB5-4284-8D28-D73038527266}" type="presParOf" srcId="{5F48F312-E02B-4577-B490-CEC912B6BDEA}" destId="{8B5F0F7C-A872-408D-A494-82ED14716AC7}" srcOrd="1" destOrd="0" presId="urn:microsoft.com/office/officeart/2005/8/layout/hierarchy1"/>
    <dgm:cxn modelId="{701948C7-D064-4068-8739-934AE417E330}" type="presParOf" srcId="{EA5893ED-BB0C-441B-A651-C538B49A9896}" destId="{3499A294-2D38-4FFA-8B6B-0748F837C41E}" srcOrd="1" destOrd="0" presId="urn:microsoft.com/office/officeart/2005/8/layout/hierarchy1"/>
    <dgm:cxn modelId="{71311079-8AC4-4146-9DE6-CBD97625CC2C}" type="presParOf" srcId="{3499A294-2D38-4FFA-8B6B-0748F837C41E}" destId="{F1A3AFF1-9BF2-4890-9758-CC0944743631}" srcOrd="0" destOrd="0" presId="urn:microsoft.com/office/officeart/2005/8/layout/hierarchy1"/>
    <dgm:cxn modelId="{D48751FB-1072-49EC-A4BB-F13DF55EE198}" type="presParOf" srcId="{3499A294-2D38-4FFA-8B6B-0748F837C41E}" destId="{E0E92E70-0B5E-41EC-87A9-684BBA7783CF}" srcOrd="1" destOrd="0" presId="urn:microsoft.com/office/officeart/2005/8/layout/hierarchy1"/>
    <dgm:cxn modelId="{B213B9B1-88AC-4ED0-B188-F430B4F07C8D}" type="presParOf" srcId="{E0E92E70-0B5E-41EC-87A9-684BBA7783CF}" destId="{3D17E2E1-24A5-422F-BA7F-40959BB2289E}" srcOrd="0" destOrd="0" presId="urn:microsoft.com/office/officeart/2005/8/layout/hierarchy1"/>
    <dgm:cxn modelId="{461CD765-0F2D-469F-8B8E-8FC9928F1EB3}" type="presParOf" srcId="{3D17E2E1-24A5-422F-BA7F-40959BB2289E}" destId="{87FB1EEA-4114-45F0-9919-6B728D3C4D68}" srcOrd="0" destOrd="0" presId="urn:microsoft.com/office/officeart/2005/8/layout/hierarchy1"/>
    <dgm:cxn modelId="{DFAA8B3B-DCE6-484B-A0E4-3581A5C85C9A}" type="presParOf" srcId="{3D17E2E1-24A5-422F-BA7F-40959BB2289E}" destId="{D3ADEA3F-323E-4BEC-89CD-E0561C671F22}" srcOrd="1" destOrd="0" presId="urn:microsoft.com/office/officeart/2005/8/layout/hierarchy1"/>
    <dgm:cxn modelId="{96B4DB75-3245-4EF0-89CB-325780C4C3B1}" type="presParOf" srcId="{E0E92E70-0B5E-41EC-87A9-684BBA7783CF}" destId="{C9A116EC-720C-410A-8345-6B72C8F4422F}" srcOrd="1" destOrd="0" presId="urn:microsoft.com/office/officeart/2005/8/layout/hierarchy1"/>
    <dgm:cxn modelId="{AE1C164B-A204-4B67-9ACF-6840A8F9D42D}" type="presParOf" srcId="{3499A294-2D38-4FFA-8B6B-0748F837C41E}" destId="{CC9C8E7F-9C7F-4EDC-BCCD-A1B6B4FEC7DE}" srcOrd="2" destOrd="0" presId="urn:microsoft.com/office/officeart/2005/8/layout/hierarchy1"/>
    <dgm:cxn modelId="{36133BA5-663F-4DD5-ACD4-7E28B25F0081}" type="presParOf" srcId="{3499A294-2D38-4FFA-8B6B-0748F837C41E}" destId="{F1E43AA7-2A3C-4990-A46B-292BB6159055}" srcOrd="3" destOrd="0" presId="urn:microsoft.com/office/officeart/2005/8/layout/hierarchy1"/>
    <dgm:cxn modelId="{AD8AAE94-A0DC-45C7-B502-AD6CA6721D19}" type="presParOf" srcId="{F1E43AA7-2A3C-4990-A46B-292BB6159055}" destId="{81E9DFFF-540D-48C9-80D7-8FDCDA28A908}" srcOrd="0" destOrd="0" presId="urn:microsoft.com/office/officeart/2005/8/layout/hierarchy1"/>
    <dgm:cxn modelId="{D6F83CC0-ABBC-4A76-B1CD-16BAE0404256}" type="presParOf" srcId="{81E9DFFF-540D-48C9-80D7-8FDCDA28A908}" destId="{6102E8B5-1FAC-488A-97B3-A46A03C36148}" srcOrd="0" destOrd="0" presId="urn:microsoft.com/office/officeart/2005/8/layout/hierarchy1"/>
    <dgm:cxn modelId="{D38CC42C-3CCB-4B93-B5C3-71CA6D7B1DB8}" type="presParOf" srcId="{81E9DFFF-540D-48C9-80D7-8FDCDA28A908}" destId="{BB04A115-3B1F-443E-B4FE-0B1F80178F50}" srcOrd="1" destOrd="0" presId="urn:microsoft.com/office/officeart/2005/8/layout/hierarchy1"/>
    <dgm:cxn modelId="{2D118BFA-2F09-4625-B192-8F5578A85F95}" type="presParOf" srcId="{F1E43AA7-2A3C-4990-A46B-292BB6159055}" destId="{3F9CA5BD-D83E-49FF-9803-91948536447D}" srcOrd="1" destOrd="0" presId="urn:microsoft.com/office/officeart/2005/8/layout/hierarchy1"/>
    <dgm:cxn modelId="{6EB0C993-03E9-48C0-BEE4-46C64E9682A0}" type="presParOf" srcId="{3499A294-2D38-4FFA-8B6B-0748F837C41E}" destId="{2CE7B3EA-9F37-4DE2-97DC-6927B1678BD9}" srcOrd="4" destOrd="0" presId="urn:microsoft.com/office/officeart/2005/8/layout/hierarchy1"/>
    <dgm:cxn modelId="{08535306-5847-4FE7-AB65-CE1DFB829895}" type="presParOf" srcId="{3499A294-2D38-4FFA-8B6B-0748F837C41E}" destId="{A816F75F-D55E-4BE0-865E-4DB4FAB04E3A}" srcOrd="5" destOrd="0" presId="urn:microsoft.com/office/officeart/2005/8/layout/hierarchy1"/>
    <dgm:cxn modelId="{C293CEB7-BC66-414D-BE4E-A2346C6D7EED}" type="presParOf" srcId="{A816F75F-D55E-4BE0-865E-4DB4FAB04E3A}" destId="{2B7C1CDB-77FD-4F14-9E5C-EAD7C4FE05FA}" srcOrd="0" destOrd="0" presId="urn:microsoft.com/office/officeart/2005/8/layout/hierarchy1"/>
    <dgm:cxn modelId="{C2037C1D-A00B-4568-9ADC-2837F38B4D34}" type="presParOf" srcId="{2B7C1CDB-77FD-4F14-9E5C-EAD7C4FE05FA}" destId="{8CB62DF5-2214-4515-BA9C-7E05EC30AA28}" srcOrd="0" destOrd="0" presId="urn:microsoft.com/office/officeart/2005/8/layout/hierarchy1"/>
    <dgm:cxn modelId="{4B4EC2F4-BADE-48B2-A361-B03033EB7B01}" type="presParOf" srcId="{2B7C1CDB-77FD-4F14-9E5C-EAD7C4FE05FA}" destId="{C24A93A2-2C7A-46E6-A4AF-85A4F4A7EA61}" srcOrd="1" destOrd="0" presId="urn:microsoft.com/office/officeart/2005/8/layout/hierarchy1"/>
    <dgm:cxn modelId="{D1D13ED3-5549-4CC7-9C54-2E8C5C06502D}" type="presParOf" srcId="{A816F75F-D55E-4BE0-865E-4DB4FAB04E3A}" destId="{AD36BD5E-763D-4F01-B1A8-D2CED52C6A4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C677E029-E1CE-4E4A-8D9B-AC45E5795934}" type="doc">
      <dgm:prSet loTypeId="urn:microsoft.com/office/officeart/2005/8/layout/radial5" loCatId="relationship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308EDD64-E9EC-4476-947C-F50A763D0115}">
      <dgm:prSet custT="1"/>
      <dgm:spPr/>
      <dgm:t>
        <a:bodyPr/>
        <a:lstStyle/>
        <a:p>
          <a:pPr rtl="0"/>
          <a:r>
            <a:rPr lang="ru-RU" sz="1600" smtClean="0">
              <a:solidFill>
                <a:schemeClr val="tx1">
                  <a:lumMod val="95000"/>
                  <a:lumOff val="5000"/>
                </a:schemeClr>
              </a:solidFill>
            </a:rPr>
            <a:t>купли-продажи</a:t>
          </a:r>
          <a:endParaRPr lang="ru-RU" sz="16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9A6DBA0-A9C6-4DF4-8486-6A56580BA7CD}" type="parTrans" cxnId="{27C2D342-BDFB-423E-A62C-9D029C22F9FD}">
      <dgm:prSet/>
      <dgm:spPr/>
      <dgm:t>
        <a:bodyPr/>
        <a:lstStyle/>
        <a:p>
          <a:endParaRPr lang="ru-RU"/>
        </a:p>
      </dgm:t>
    </dgm:pt>
    <dgm:pt modelId="{AE7530B1-F3CE-4CB2-BBB6-121547FDB4B1}" type="sibTrans" cxnId="{27C2D342-BDFB-423E-A62C-9D029C22F9FD}">
      <dgm:prSet/>
      <dgm:spPr/>
      <dgm:t>
        <a:bodyPr/>
        <a:lstStyle/>
        <a:p>
          <a:endParaRPr lang="ru-RU"/>
        </a:p>
      </dgm:t>
    </dgm:pt>
    <dgm:pt modelId="{6FE4E49E-E173-4BF2-9F69-8A527D137383}">
      <dgm:prSet custT="1"/>
      <dgm:spPr/>
      <dgm:t>
        <a:bodyPr/>
        <a:lstStyle/>
        <a:p>
          <a:pPr rtl="0"/>
          <a:r>
            <a:rPr lang="ru-RU" sz="1600" dirty="0" smtClean="0">
              <a:solidFill>
                <a:schemeClr val="tx1">
                  <a:lumMod val="95000"/>
                  <a:lumOff val="5000"/>
                </a:schemeClr>
              </a:solidFill>
            </a:rPr>
            <a:t>товарищества</a:t>
          </a:r>
          <a:endParaRPr lang="ru-RU" sz="16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77A73D0-4B76-4119-AB9C-B01AE24F7AF8}" type="sibTrans" cxnId="{DEF6BA5D-999C-4116-9A4A-A9AF5C019512}">
      <dgm:prSet/>
      <dgm:spPr/>
      <dgm:t>
        <a:bodyPr/>
        <a:lstStyle/>
        <a:p>
          <a:endParaRPr lang="ru-RU"/>
        </a:p>
      </dgm:t>
    </dgm:pt>
    <dgm:pt modelId="{D454765B-8622-4BBE-BA49-4E4EF252BCC7}" type="parTrans" cxnId="{DEF6BA5D-999C-4116-9A4A-A9AF5C019512}">
      <dgm:prSet/>
      <dgm:spPr/>
      <dgm:t>
        <a:bodyPr/>
        <a:lstStyle/>
        <a:p>
          <a:endParaRPr lang="ru-RU"/>
        </a:p>
      </dgm:t>
    </dgm:pt>
    <dgm:pt modelId="{7F5F0D29-9808-45A8-8DCD-7BB51B93F4CE}">
      <dgm:prSet custT="1"/>
      <dgm:spPr/>
      <dgm:t>
        <a:bodyPr/>
        <a:lstStyle/>
        <a:p>
          <a:pPr rtl="0"/>
          <a:r>
            <a:rPr lang="ru-RU" sz="1600" smtClean="0">
              <a:solidFill>
                <a:schemeClr val="tx1">
                  <a:lumMod val="95000"/>
                  <a:lumOff val="5000"/>
                </a:schemeClr>
              </a:solidFill>
            </a:rPr>
            <a:t>личного найма</a:t>
          </a:r>
          <a:endParaRPr lang="ru-RU" sz="16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6C08329-1F50-4070-AED4-C13981781D05}" type="sibTrans" cxnId="{F669D9AA-7C18-4D0E-8F62-B140CA782687}">
      <dgm:prSet/>
      <dgm:spPr/>
      <dgm:t>
        <a:bodyPr/>
        <a:lstStyle/>
        <a:p>
          <a:endParaRPr lang="ru-RU"/>
        </a:p>
      </dgm:t>
    </dgm:pt>
    <dgm:pt modelId="{D683A6DC-2B25-4A8B-BDAC-B105FB5FAE7C}" type="parTrans" cxnId="{F669D9AA-7C18-4D0E-8F62-B140CA782687}">
      <dgm:prSet/>
      <dgm:spPr/>
      <dgm:t>
        <a:bodyPr/>
        <a:lstStyle/>
        <a:p>
          <a:endParaRPr lang="ru-RU"/>
        </a:p>
      </dgm:t>
    </dgm:pt>
    <dgm:pt modelId="{08BA38BD-63E5-4B41-AD58-C2BD1437232D}">
      <dgm:prSet custT="1"/>
      <dgm:spPr/>
      <dgm:t>
        <a:bodyPr/>
        <a:lstStyle/>
        <a:p>
          <a:pPr rtl="0"/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имущественного найма движимого и недвижимого имущества </a:t>
          </a:r>
          <a:endParaRPr lang="ru-RU" sz="14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07CE0CB-60F0-400A-B633-FE2DE4798DB0}" type="sibTrans" cxnId="{2D034DF9-4B6B-4AE1-B26C-B57E400D7622}">
      <dgm:prSet/>
      <dgm:spPr/>
      <dgm:t>
        <a:bodyPr/>
        <a:lstStyle/>
        <a:p>
          <a:endParaRPr lang="ru-RU"/>
        </a:p>
      </dgm:t>
    </dgm:pt>
    <dgm:pt modelId="{231041F6-39D3-431B-9BAB-7F48574B337E}" type="parTrans" cxnId="{2D034DF9-4B6B-4AE1-B26C-B57E400D7622}">
      <dgm:prSet/>
      <dgm:spPr/>
      <dgm:t>
        <a:bodyPr/>
        <a:lstStyle/>
        <a:p>
          <a:endParaRPr lang="ru-RU"/>
        </a:p>
      </dgm:t>
    </dgm:pt>
    <dgm:pt modelId="{79373B61-0CE3-44DD-9973-D2B21198761A}">
      <dgm:prSet custT="1"/>
      <dgm:spPr/>
      <dgm:t>
        <a:bodyPr/>
        <a:lstStyle/>
        <a:p>
          <a:pPr rtl="0"/>
          <a:r>
            <a:rPr lang="ru-RU" sz="1600" smtClean="0">
              <a:solidFill>
                <a:schemeClr val="tx1">
                  <a:lumMod val="95000"/>
                  <a:lumOff val="5000"/>
                </a:schemeClr>
              </a:solidFill>
            </a:rPr>
            <a:t>займа</a:t>
          </a:r>
          <a:endParaRPr lang="ru-RU" sz="16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33ADEC3-546D-421C-88C9-0145830D3EF4}" type="sibTrans" cxnId="{76F16C77-DE10-4504-A25B-DA3E3C3B7030}">
      <dgm:prSet/>
      <dgm:spPr/>
      <dgm:t>
        <a:bodyPr/>
        <a:lstStyle/>
        <a:p>
          <a:endParaRPr lang="ru-RU"/>
        </a:p>
      </dgm:t>
    </dgm:pt>
    <dgm:pt modelId="{83F0BB90-A2E6-4508-82CC-B0DA1ED56412}" type="parTrans" cxnId="{76F16C77-DE10-4504-A25B-DA3E3C3B7030}">
      <dgm:prSet/>
      <dgm:spPr/>
      <dgm:t>
        <a:bodyPr/>
        <a:lstStyle/>
        <a:p>
          <a:endParaRPr lang="ru-RU"/>
        </a:p>
      </dgm:t>
    </dgm:pt>
    <dgm:pt modelId="{5FCBA844-062F-4744-9A19-AD9AEEAA8D88}">
      <dgm:prSet custT="1"/>
      <dgm:spPr/>
      <dgm:t>
        <a:bodyPr/>
        <a:lstStyle/>
        <a:p>
          <a:pPr rtl="0"/>
          <a:r>
            <a:rPr lang="ru-RU" sz="2400" dirty="0" smtClean="0">
              <a:solidFill>
                <a:schemeClr val="tx1">
                  <a:lumMod val="95000"/>
                  <a:lumOff val="5000"/>
                </a:schemeClr>
              </a:solidFill>
            </a:rPr>
            <a:t>Виды договоров</a:t>
          </a:r>
          <a:endParaRPr lang="ru-RU" sz="24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E0FF448-6D67-4AA9-BF5F-E9818B792CD8}" type="parTrans" cxnId="{5148FA97-F8FE-492F-A997-681EB3A7A5DB}">
      <dgm:prSet/>
      <dgm:spPr/>
      <dgm:t>
        <a:bodyPr/>
        <a:lstStyle/>
        <a:p>
          <a:endParaRPr lang="ru-RU"/>
        </a:p>
      </dgm:t>
    </dgm:pt>
    <dgm:pt modelId="{9C6B7F9C-12EE-4FAD-9A41-50C07C22A6DB}" type="sibTrans" cxnId="{5148FA97-F8FE-492F-A997-681EB3A7A5DB}">
      <dgm:prSet/>
      <dgm:spPr/>
      <dgm:t>
        <a:bodyPr/>
        <a:lstStyle/>
        <a:p>
          <a:endParaRPr lang="ru-RU"/>
        </a:p>
      </dgm:t>
    </dgm:pt>
    <dgm:pt modelId="{590E36DB-E319-4BF2-B601-0642A2604FEC}" type="pres">
      <dgm:prSet presAssocID="{C677E029-E1CE-4E4A-8D9B-AC45E579593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2EBC35-5392-4FB0-9771-D129F78AB94B}" type="pres">
      <dgm:prSet presAssocID="{5FCBA844-062F-4744-9A19-AD9AEEAA8D88}" presName="centerShape" presStyleLbl="node0" presStyleIdx="0" presStyleCnt="1" custScaleX="124525"/>
      <dgm:spPr/>
      <dgm:t>
        <a:bodyPr/>
        <a:lstStyle/>
        <a:p>
          <a:endParaRPr lang="ru-RU"/>
        </a:p>
      </dgm:t>
    </dgm:pt>
    <dgm:pt modelId="{B4B63AE7-27DA-4422-84A7-D07261EB1CD0}" type="pres">
      <dgm:prSet presAssocID="{49A6DBA0-A9C6-4DF4-8486-6A56580BA7CD}" presName="parTrans" presStyleLbl="sibTrans2D1" presStyleIdx="0" presStyleCnt="5"/>
      <dgm:spPr/>
      <dgm:t>
        <a:bodyPr/>
        <a:lstStyle/>
        <a:p>
          <a:endParaRPr lang="ru-RU"/>
        </a:p>
      </dgm:t>
    </dgm:pt>
    <dgm:pt modelId="{5413B6EB-E9E2-4DA7-9A1F-3C9D3357A8F4}" type="pres">
      <dgm:prSet presAssocID="{49A6DBA0-A9C6-4DF4-8486-6A56580BA7CD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E6A05570-FA02-4438-B054-4588387A20E7}" type="pres">
      <dgm:prSet presAssocID="{308EDD64-E9EC-4476-947C-F50A763D011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E87F90-8D56-462D-9322-0071D71BAFB6}" type="pres">
      <dgm:prSet presAssocID="{83F0BB90-A2E6-4508-82CC-B0DA1ED56412}" presName="parTrans" presStyleLbl="sibTrans2D1" presStyleIdx="1" presStyleCnt="5"/>
      <dgm:spPr/>
      <dgm:t>
        <a:bodyPr/>
        <a:lstStyle/>
        <a:p>
          <a:endParaRPr lang="ru-RU"/>
        </a:p>
      </dgm:t>
    </dgm:pt>
    <dgm:pt modelId="{827A6DD8-8253-48EA-B8F6-49D83D9DBBB3}" type="pres">
      <dgm:prSet presAssocID="{83F0BB90-A2E6-4508-82CC-B0DA1ED56412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07D11160-A1CF-49CB-98A6-C0E8021FADEE}" type="pres">
      <dgm:prSet presAssocID="{79373B61-0CE3-44DD-9973-D2B21198761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8FC83E-C054-4DE5-9961-15C08FCED939}" type="pres">
      <dgm:prSet presAssocID="{231041F6-39D3-431B-9BAB-7F48574B337E}" presName="parTrans" presStyleLbl="sibTrans2D1" presStyleIdx="2" presStyleCnt="5"/>
      <dgm:spPr/>
      <dgm:t>
        <a:bodyPr/>
        <a:lstStyle/>
        <a:p>
          <a:endParaRPr lang="ru-RU"/>
        </a:p>
      </dgm:t>
    </dgm:pt>
    <dgm:pt modelId="{821601F1-B066-452F-BBE9-B51CF3D40D50}" type="pres">
      <dgm:prSet presAssocID="{231041F6-39D3-431B-9BAB-7F48574B337E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65677B34-52C4-4876-B397-DD915C5D5096}" type="pres">
      <dgm:prSet presAssocID="{08BA38BD-63E5-4B41-AD58-C2BD1437232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3FEAD1-BEF6-45A8-82F4-93E9AEC8BA8A}" type="pres">
      <dgm:prSet presAssocID="{D683A6DC-2B25-4A8B-BDAC-B105FB5FAE7C}" presName="parTrans" presStyleLbl="sibTrans2D1" presStyleIdx="3" presStyleCnt="5"/>
      <dgm:spPr/>
      <dgm:t>
        <a:bodyPr/>
        <a:lstStyle/>
        <a:p>
          <a:endParaRPr lang="ru-RU"/>
        </a:p>
      </dgm:t>
    </dgm:pt>
    <dgm:pt modelId="{50E16E54-714A-41B7-A938-6EC539C8B16D}" type="pres">
      <dgm:prSet presAssocID="{D683A6DC-2B25-4A8B-BDAC-B105FB5FAE7C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EBB9CAA5-A8B1-42C6-A03C-60E916A31611}" type="pres">
      <dgm:prSet presAssocID="{7F5F0D29-9808-45A8-8DCD-7BB51B93F4C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BCD471-36F4-4A2D-9F12-E7A000CE9553}" type="pres">
      <dgm:prSet presAssocID="{D454765B-8622-4BBE-BA49-4E4EF252BCC7}" presName="parTrans" presStyleLbl="sibTrans2D1" presStyleIdx="4" presStyleCnt="5"/>
      <dgm:spPr/>
      <dgm:t>
        <a:bodyPr/>
        <a:lstStyle/>
        <a:p>
          <a:endParaRPr lang="ru-RU"/>
        </a:p>
      </dgm:t>
    </dgm:pt>
    <dgm:pt modelId="{517007AD-FCC8-42C6-9AA1-426C1960F822}" type="pres">
      <dgm:prSet presAssocID="{D454765B-8622-4BBE-BA49-4E4EF252BCC7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6AD7C39F-8863-4F22-995C-7AA98356D382}" type="pres">
      <dgm:prSet presAssocID="{6FE4E49E-E173-4BF2-9F69-8A527D13738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4B4A47-D681-4430-B587-233424E8FE22}" type="presOf" srcId="{D683A6DC-2B25-4A8B-BDAC-B105FB5FAE7C}" destId="{50E16E54-714A-41B7-A938-6EC539C8B16D}" srcOrd="1" destOrd="0" presId="urn:microsoft.com/office/officeart/2005/8/layout/radial5"/>
    <dgm:cxn modelId="{5D55CCC0-9482-416C-8496-AB60B596EA30}" type="presOf" srcId="{49A6DBA0-A9C6-4DF4-8486-6A56580BA7CD}" destId="{5413B6EB-E9E2-4DA7-9A1F-3C9D3357A8F4}" srcOrd="1" destOrd="0" presId="urn:microsoft.com/office/officeart/2005/8/layout/radial5"/>
    <dgm:cxn modelId="{790A8EEF-736C-43E7-90F6-905AC829A70F}" type="presOf" srcId="{C677E029-E1CE-4E4A-8D9B-AC45E5795934}" destId="{590E36DB-E319-4BF2-B601-0642A2604FEC}" srcOrd="0" destOrd="0" presId="urn:microsoft.com/office/officeart/2005/8/layout/radial5"/>
    <dgm:cxn modelId="{76F16C77-DE10-4504-A25B-DA3E3C3B7030}" srcId="{5FCBA844-062F-4744-9A19-AD9AEEAA8D88}" destId="{79373B61-0CE3-44DD-9973-D2B21198761A}" srcOrd="1" destOrd="0" parTransId="{83F0BB90-A2E6-4508-82CC-B0DA1ED56412}" sibTransId="{533ADEC3-546D-421C-88C9-0145830D3EF4}"/>
    <dgm:cxn modelId="{A07BE669-618A-4D94-9BB8-59FF2E4F00F0}" type="presOf" srcId="{79373B61-0CE3-44DD-9973-D2B21198761A}" destId="{07D11160-A1CF-49CB-98A6-C0E8021FADEE}" srcOrd="0" destOrd="0" presId="urn:microsoft.com/office/officeart/2005/8/layout/radial5"/>
    <dgm:cxn modelId="{F669D9AA-7C18-4D0E-8F62-B140CA782687}" srcId="{5FCBA844-062F-4744-9A19-AD9AEEAA8D88}" destId="{7F5F0D29-9808-45A8-8DCD-7BB51B93F4CE}" srcOrd="3" destOrd="0" parTransId="{D683A6DC-2B25-4A8B-BDAC-B105FB5FAE7C}" sibTransId="{66C08329-1F50-4070-AED4-C13981781D05}"/>
    <dgm:cxn modelId="{DEF6BA5D-999C-4116-9A4A-A9AF5C019512}" srcId="{5FCBA844-062F-4744-9A19-AD9AEEAA8D88}" destId="{6FE4E49E-E173-4BF2-9F69-8A527D137383}" srcOrd="4" destOrd="0" parTransId="{D454765B-8622-4BBE-BA49-4E4EF252BCC7}" sibTransId="{877A73D0-4B76-4119-AB9C-B01AE24F7AF8}"/>
    <dgm:cxn modelId="{1248871F-F743-4DED-BF4D-D066ACC8B874}" type="presOf" srcId="{308EDD64-E9EC-4476-947C-F50A763D0115}" destId="{E6A05570-FA02-4438-B054-4588387A20E7}" srcOrd="0" destOrd="0" presId="urn:microsoft.com/office/officeart/2005/8/layout/radial5"/>
    <dgm:cxn modelId="{A7F5E291-23D0-440F-9894-04419FBE4A25}" type="presOf" srcId="{83F0BB90-A2E6-4508-82CC-B0DA1ED56412}" destId="{827A6DD8-8253-48EA-B8F6-49D83D9DBBB3}" srcOrd="1" destOrd="0" presId="urn:microsoft.com/office/officeart/2005/8/layout/radial5"/>
    <dgm:cxn modelId="{B3FDB9B3-7658-4B75-8330-BBBB419F9EAC}" type="presOf" srcId="{231041F6-39D3-431B-9BAB-7F48574B337E}" destId="{821601F1-B066-452F-BBE9-B51CF3D40D50}" srcOrd="1" destOrd="0" presId="urn:microsoft.com/office/officeart/2005/8/layout/radial5"/>
    <dgm:cxn modelId="{0FC7DA2B-6BE7-4CF1-923B-209DBA2C3A2B}" type="presOf" srcId="{49A6DBA0-A9C6-4DF4-8486-6A56580BA7CD}" destId="{B4B63AE7-27DA-4422-84A7-D07261EB1CD0}" srcOrd="0" destOrd="0" presId="urn:microsoft.com/office/officeart/2005/8/layout/radial5"/>
    <dgm:cxn modelId="{27C2D342-BDFB-423E-A62C-9D029C22F9FD}" srcId="{5FCBA844-062F-4744-9A19-AD9AEEAA8D88}" destId="{308EDD64-E9EC-4476-947C-F50A763D0115}" srcOrd="0" destOrd="0" parTransId="{49A6DBA0-A9C6-4DF4-8486-6A56580BA7CD}" sibTransId="{AE7530B1-F3CE-4CB2-BBB6-121547FDB4B1}"/>
    <dgm:cxn modelId="{DB07114C-3D03-4C6C-975C-D7D384DE6585}" type="presOf" srcId="{D683A6DC-2B25-4A8B-BDAC-B105FB5FAE7C}" destId="{D13FEAD1-BEF6-45A8-82F4-93E9AEC8BA8A}" srcOrd="0" destOrd="0" presId="urn:microsoft.com/office/officeart/2005/8/layout/radial5"/>
    <dgm:cxn modelId="{BBCB73B4-CC9B-4938-9040-2242FAE0D66E}" type="presOf" srcId="{7F5F0D29-9808-45A8-8DCD-7BB51B93F4CE}" destId="{EBB9CAA5-A8B1-42C6-A03C-60E916A31611}" srcOrd="0" destOrd="0" presId="urn:microsoft.com/office/officeart/2005/8/layout/radial5"/>
    <dgm:cxn modelId="{325425D2-E3FC-4D38-8CEB-8A3F62D86BB5}" type="presOf" srcId="{5FCBA844-062F-4744-9A19-AD9AEEAA8D88}" destId="{792EBC35-5392-4FB0-9771-D129F78AB94B}" srcOrd="0" destOrd="0" presId="urn:microsoft.com/office/officeart/2005/8/layout/radial5"/>
    <dgm:cxn modelId="{F585B18D-F687-4F26-ADB7-6C78D8B9D3FC}" type="presOf" srcId="{6FE4E49E-E173-4BF2-9F69-8A527D137383}" destId="{6AD7C39F-8863-4F22-995C-7AA98356D382}" srcOrd="0" destOrd="0" presId="urn:microsoft.com/office/officeart/2005/8/layout/radial5"/>
    <dgm:cxn modelId="{9F03B984-44F0-4CE8-9D67-CC28D2E886E8}" type="presOf" srcId="{08BA38BD-63E5-4B41-AD58-C2BD1437232D}" destId="{65677B34-52C4-4876-B397-DD915C5D5096}" srcOrd="0" destOrd="0" presId="urn:microsoft.com/office/officeart/2005/8/layout/radial5"/>
    <dgm:cxn modelId="{2D034DF9-4B6B-4AE1-B26C-B57E400D7622}" srcId="{5FCBA844-062F-4744-9A19-AD9AEEAA8D88}" destId="{08BA38BD-63E5-4B41-AD58-C2BD1437232D}" srcOrd="2" destOrd="0" parTransId="{231041F6-39D3-431B-9BAB-7F48574B337E}" sibTransId="{E07CE0CB-60F0-400A-B633-FE2DE4798DB0}"/>
    <dgm:cxn modelId="{994CCB32-2941-4AB8-A012-1A230716F673}" type="presOf" srcId="{D454765B-8622-4BBE-BA49-4E4EF252BCC7}" destId="{21BCD471-36F4-4A2D-9F12-E7A000CE9553}" srcOrd="0" destOrd="0" presId="urn:microsoft.com/office/officeart/2005/8/layout/radial5"/>
    <dgm:cxn modelId="{A3836CB3-E097-40AD-BB80-9AA8D8C1AD02}" type="presOf" srcId="{83F0BB90-A2E6-4508-82CC-B0DA1ED56412}" destId="{D1E87F90-8D56-462D-9322-0071D71BAFB6}" srcOrd="0" destOrd="0" presId="urn:microsoft.com/office/officeart/2005/8/layout/radial5"/>
    <dgm:cxn modelId="{5148FA97-F8FE-492F-A997-681EB3A7A5DB}" srcId="{C677E029-E1CE-4E4A-8D9B-AC45E5795934}" destId="{5FCBA844-062F-4744-9A19-AD9AEEAA8D88}" srcOrd="0" destOrd="0" parTransId="{6E0FF448-6D67-4AA9-BF5F-E9818B792CD8}" sibTransId="{9C6B7F9C-12EE-4FAD-9A41-50C07C22A6DB}"/>
    <dgm:cxn modelId="{34C1373C-D7C0-403D-A7CD-2352A193EB15}" type="presOf" srcId="{231041F6-39D3-431B-9BAB-7F48574B337E}" destId="{FB8FC83E-C054-4DE5-9961-15C08FCED939}" srcOrd="0" destOrd="0" presId="urn:microsoft.com/office/officeart/2005/8/layout/radial5"/>
    <dgm:cxn modelId="{20E61DDD-2FAA-4F35-9F2C-D89217834DBC}" type="presOf" srcId="{D454765B-8622-4BBE-BA49-4E4EF252BCC7}" destId="{517007AD-FCC8-42C6-9AA1-426C1960F822}" srcOrd="1" destOrd="0" presId="urn:microsoft.com/office/officeart/2005/8/layout/radial5"/>
    <dgm:cxn modelId="{84E366A2-C236-4A4B-BF0C-4A88302612E1}" type="presParOf" srcId="{590E36DB-E319-4BF2-B601-0642A2604FEC}" destId="{792EBC35-5392-4FB0-9771-D129F78AB94B}" srcOrd="0" destOrd="0" presId="urn:microsoft.com/office/officeart/2005/8/layout/radial5"/>
    <dgm:cxn modelId="{4A17B30E-4A83-4F5C-88A7-593A3504992A}" type="presParOf" srcId="{590E36DB-E319-4BF2-B601-0642A2604FEC}" destId="{B4B63AE7-27DA-4422-84A7-D07261EB1CD0}" srcOrd="1" destOrd="0" presId="urn:microsoft.com/office/officeart/2005/8/layout/radial5"/>
    <dgm:cxn modelId="{C898FBC1-9472-4DDD-89B5-34F7E053960A}" type="presParOf" srcId="{B4B63AE7-27DA-4422-84A7-D07261EB1CD0}" destId="{5413B6EB-E9E2-4DA7-9A1F-3C9D3357A8F4}" srcOrd="0" destOrd="0" presId="urn:microsoft.com/office/officeart/2005/8/layout/radial5"/>
    <dgm:cxn modelId="{11C0132C-CD3A-42E4-A6CF-AD9EE3C89D7F}" type="presParOf" srcId="{590E36DB-E319-4BF2-B601-0642A2604FEC}" destId="{E6A05570-FA02-4438-B054-4588387A20E7}" srcOrd="2" destOrd="0" presId="urn:microsoft.com/office/officeart/2005/8/layout/radial5"/>
    <dgm:cxn modelId="{5332FE64-41CB-4E9A-A483-C7C5AB60EC26}" type="presParOf" srcId="{590E36DB-E319-4BF2-B601-0642A2604FEC}" destId="{D1E87F90-8D56-462D-9322-0071D71BAFB6}" srcOrd="3" destOrd="0" presId="urn:microsoft.com/office/officeart/2005/8/layout/radial5"/>
    <dgm:cxn modelId="{12A63F68-4766-414B-8080-CE7D32177B4D}" type="presParOf" srcId="{D1E87F90-8D56-462D-9322-0071D71BAFB6}" destId="{827A6DD8-8253-48EA-B8F6-49D83D9DBBB3}" srcOrd="0" destOrd="0" presId="urn:microsoft.com/office/officeart/2005/8/layout/radial5"/>
    <dgm:cxn modelId="{C09B6761-84B2-4944-8111-BC7D13CA39C9}" type="presParOf" srcId="{590E36DB-E319-4BF2-B601-0642A2604FEC}" destId="{07D11160-A1CF-49CB-98A6-C0E8021FADEE}" srcOrd="4" destOrd="0" presId="urn:microsoft.com/office/officeart/2005/8/layout/radial5"/>
    <dgm:cxn modelId="{C9F8F6DE-5603-417F-B86B-630D90DF3D6D}" type="presParOf" srcId="{590E36DB-E319-4BF2-B601-0642A2604FEC}" destId="{FB8FC83E-C054-4DE5-9961-15C08FCED939}" srcOrd="5" destOrd="0" presId="urn:microsoft.com/office/officeart/2005/8/layout/radial5"/>
    <dgm:cxn modelId="{A7BFC7BE-2824-4E16-8F27-853A6C62ABF9}" type="presParOf" srcId="{FB8FC83E-C054-4DE5-9961-15C08FCED939}" destId="{821601F1-B066-452F-BBE9-B51CF3D40D50}" srcOrd="0" destOrd="0" presId="urn:microsoft.com/office/officeart/2005/8/layout/radial5"/>
    <dgm:cxn modelId="{E32779A6-5EB6-4DC9-9655-743E9B59B61F}" type="presParOf" srcId="{590E36DB-E319-4BF2-B601-0642A2604FEC}" destId="{65677B34-52C4-4876-B397-DD915C5D5096}" srcOrd="6" destOrd="0" presId="urn:microsoft.com/office/officeart/2005/8/layout/radial5"/>
    <dgm:cxn modelId="{4E251C43-7BCE-499B-85C5-82E7964F3A9A}" type="presParOf" srcId="{590E36DB-E319-4BF2-B601-0642A2604FEC}" destId="{D13FEAD1-BEF6-45A8-82F4-93E9AEC8BA8A}" srcOrd="7" destOrd="0" presId="urn:microsoft.com/office/officeart/2005/8/layout/radial5"/>
    <dgm:cxn modelId="{03C2B18B-B957-4176-9430-6AB880331DE7}" type="presParOf" srcId="{D13FEAD1-BEF6-45A8-82F4-93E9AEC8BA8A}" destId="{50E16E54-714A-41B7-A938-6EC539C8B16D}" srcOrd="0" destOrd="0" presId="urn:microsoft.com/office/officeart/2005/8/layout/radial5"/>
    <dgm:cxn modelId="{CACD736C-F745-42A7-ADA5-B08BD271F5EE}" type="presParOf" srcId="{590E36DB-E319-4BF2-B601-0642A2604FEC}" destId="{EBB9CAA5-A8B1-42C6-A03C-60E916A31611}" srcOrd="8" destOrd="0" presId="urn:microsoft.com/office/officeart/2005/8/layout/radial5"/>
    <dgm:cxn modelId="{6CBB50B0-782F-4BE8-9B18-14A813A3C473}" type="presParOf" srcId="{590E36DB-E319-4BF2-B601-0642A2604FEC}" destId="{21BCD471-36F4-4A2D-9F12-E7A000CE9553}" srcOrd="9" destOrd="0" presId="urn:microsoft.com/office/officeart/2005/8/layout/radial5"/>
    <dgm:cxn modelId="{29CF9B4D-C839-4E85-8C85-C8E52DCD0BE3}" type="presParOf" srcId="{21BCD471-36F4-4A2D-9F12-E7A000CE9553}" destId="{517007AD-FCC8-42C6-9AA1-426C1960F822}" srcOrd="0" destOrd="0" presId="urn:microsoft.com/office/officeart/2005/8/layout/radial5"/>
    <dgm:cxn modelId="{29B8E282-61C2-4D76-8F65-62875BFCCF44}" type="presParOf" srcId="{590E36DB-E319-4BF2-B601-0642A2604FEC}" destId="{6AD7C39F-8863-4F22-995C-7AA98356D382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EFC985D8-DD6D-4ADC-9671-897BD1FDE2B1}" type="doc">
      <dgm:prSet loTypeId="urn:microsoft.com/office/officeart/2005/8/layout/list1" loCatId="list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7A4DF25-A46C-4D8D-AF09-C35174AE6CD1}">
      <dgm:prSet custT="1"/>
      <dgm:spPr/>
      <dgm:t>
        <a:bodyPr/>
        <a:lstStyle/>
        <a:p>
          <a:pPr rtl="0"/>
          <a:r>
            <a:rPr lang="ru-RU" sz="2000" dirty="0" err="1" smtClean="0"/>
            <a:t>Гелиэя</a:t>
          </a:r>
          <a:endParaRPr lang="ru-RU" sz="2000" dirty="0"/>
        </a:p>
      </dgm:t>
    </dgm:pt>
    <dgm:pt modelId="{166DBEE9-C726-4710-B86D-31133FD2E99B}" type="parTrans" cxnId="{D97A4EC4-8300-4EA6-89BF-52248E80EF49}">
      <dgm:prSet/>
      <dgm:spPr/>
      <dgm:t>
        <a:bodyPr/>
        <a:lstStyle/>
        <a:p>
          <a:endParaRPr lang="ru-RU"/>
        </a:p>
      </dgm:t>
    </dgm:pt>
    <dgm:pt modelId="{07619640-AB46-4C2F-AF9D-C26B01DAB511}" type="sibTrans" cxnId="{D97A4EC4-8300-4EA6-89BF-52248E80EF49}">
      <dgm:prSet/>
      <dgm:spPr/>
      <dgm:t>
        <a:bodyPr/>
        <a:lstStyle/>
        <a:p>
          <a:endParaRPr lang="ru-RU"/>
        </a:p>
      </dgm:t>
    </dgm:pt>
    <dgm:pt modelId="{FA4E2B84-C747-44B7-B79C-030AC893A09F}">
      <dgm:prSet custT="1"/>
      <dgm:spPr/>
      <dgm:t>
        <a:bodyPr/>
        <a:lstStyle/>
        <a:p>
          <a:pPr rtl="0"/>
          <a:r>
            <a:rPr lang="ru-RU" sz="2000" dirty="0" smtClean="0"/>
            <a:t>Ареопаг</a:t>
          </a:r>
          <a:endParaRPr lang="ru-RU" sz="2000" dirty="0"/>
        </a:p>
      </dgm:t>
    </dgm:pt>
    <dgm:pt modelId="{BA671BC6-9015-4AF2-9505-6530A4C918ED}" type="parTrans" cxnId="{39663F40-B27B-4357-866F-8F69F7CFFC50}">
      <dgm:prSet/>
      <dgm:spPr/>
      <dgm:t>
        <a:bodyPr/>
        <a:lstStyle/>
        <a:p>
          <a:endParaRPr lang="ru-RU"/>
        </a:p>
      </dgm:t>
    </dgm:pt>
    <dgm:pt modelId="{1A2B2D7E-E587-4878-B6AF-9CD12D80BADC}" type="sibTrans" cxnId="{39663F40-B27B-4357-866F-8F69F7CFFC50}">
      <dgm:prSet/>
      <dgm:spPr/>
      <dgm:t>
        <a:bodyPr/>
        <a:lstStyle/>
        <a:p>
          <a:endParaRPr lang="ru-RU"/>
        </a:p>
      </dgm:t>
    </dgm:pt>
    <dgm:pt modelId="{A10A12D3-CAE3-4F2C-B3AC-2BE288F9101C}">
      <dgm:prSet custT="1"/>
      <dgm:spPr/>
      <dgm:t>
        <a:bodyPr/>
        <a:lstStyle/>
        <a:p>
          <a:pPr rtl="0"/>
          <a:r>
            <a:rPr lang="ru-RU" sz="2000" dirty="0" smtClean="0"/>
            <a:t>Суд </a:t>
          </a:r>
          <a:r>
            <a:rPr lang="ru-RU" sz="2000" dirty="0" err="1" smtClean="0"/>
            <a:t>эффетов</a:t>
          </a:r>
          <a:endParaRPr lang="ru-RU" sz="2000" dirty="0"/>
        </a:p>
      </dgm:t>
    </dgm:pt>
    <dgm:pt modelId="{07C404E6-46E8-408F-85E9-5B9775B02D83}" type="parTrans" cxnId="{4142DB52-7E3B-4400-9E5C-22AAF07181A8}">
      <dgm:prSet/>
      <dgm:spPr/>
      <dgm:t>
        <a:bodyPr/>
        <a:lstStyle/>
        <a:p>
          <a:endParaRPr lang="ru-RU"/>
        </a:p>
      </dgm:t>
    </dgm:pt>
    <dgm:pt modelId="{55BF834F-D981-41AD-B90A-1308A2432AC9}" type="sibTrans" cxnId="{4142DB52-7E3B-4400-9E5C-22AAF07181A8}">
      <dgm:prSet/>
      <dgm:spPr/>
      <dgm:t>
        <a:bodyPr/>
        <a:lstStyle/>
        <a:p>
          <a:endParaRPr lang="ru-RU"/>
        </a:p>
      </dgm:t>
    </dgm:pt>
    <dgm:pt modelId="{87750B88-2036-41B4-8B39-AAD7567575F9}">
      <dgm:prSet custT="1"/>
      <dgm:spPr/>
      <dgm:t>
        <a:bodyPr/>
        <a:lstStyle/>
        <a:p>
          <a:pPr rtl="0"/>
          <a:r>
            <a:rPr lang="ru-RU" sz="2000" dirty="0" smtClean="0"/>
            <a:t>Коллегия одиннадцати </a:t>
          </a:r>
          <a:endParaRPr lang="ru-RU" sz="2000" dirty="0"/>
        </a:p>
      </dgm:t>
    </dgm:pt>
    <dgm:pt modelId="{982AAB7C-B1AC-4DC3-803E-E1186961B826}" type="parTrans" cxnId="{40F0C42A-9C44-44D5-BC0D-DCEB435DD21A}">
      <dgm:prSet/>
      <dgm:spPr/>
      <dgm:t>
        <a:bodyPr/>
        <a:lstStyle/>
        <a:p>
          <a:endParaRPr lang="ru-RU"/>
        </a:p>
      </dgm:t>
    </dgm:pt>
    <dgm:pt modelId="{62E1EF03-A6D5-4992-B356-93CBA9C9E6E1}" type="sibTrans" cxnId="{40F0C42A-9C44-44D5-BC0D-DCEB435DD21A}">
      <dgm:prSet/>
      <dgm:spPr/>
      <dgm:t>
        <a:bodyPr/>
        <a:lstStyle/>
        <a:p>
          <a:endParaRPr lang="ru-RU"/>
        </a:p>
      </dgm:t>
    </dgm:pt>
    <dgm:pt modelId="{DD66D201-9D9F-4A4D-9C1D-3FAC12D2EA7B}">
      <dgm:prSet custT="1"/>
      <dgm:spPr/>
      <dgm:t>
        <a:bodyPr/>
        <a:lstStyle/>
        <a:p>
          <a:pPr rtl="0"/>
          <a:r>
            <a:rPr lang="ru-RU" sz="2000" dirty="0" smtClean="0"/>
            <a:t>Третейский суд </a:t>
          </a:r>
          <a:r>
            <a:rPr lang="ru-RU" sz="2000" dirty="0" err="1" smtClean="0"/>
            <a:t>диэтетов</a:t>
          </a:r>
          <a:r>
            <a:rPr lang="ru-RU" sz="2000" dirty="0" smtClean="0"/>
            <a:t> </a:t>
          </a:r>
          <a:endParaRPr lang="ru-RU" sz="2000" dirty="0"/>
        </a:p>
      </dgm:t>
    </dgm:pt>
    <dgm:pt modelId="{EF10FF31-3440-46C0-A4BB-893C257B0DBE}" type="parTrans" cxnId="{32F27A30-73F2-4894-967C-1CEBB73612E7}">
      <dgm:prSet/>
      <dgm:spPr/>
      <dgm:t>
        <a:bodyPr/>
        <a:lstStyle/>
        <a:p>
          <a:endParaRPr lang="ru-RU"/>
        </a:p>
      </dgm:t>
    </dgm:pt>
    <dgm:pt modelId="{49812F74-8C34-4CA0-A340-4846E3D3499C}" type="sibTrans" cxnId="{32F27A30-73F2-4894-967C-1CEBB73612E7}">
      <dgm:prSet/>
      <dgm:spPr/>
      <dgm:t>
        <a:bodyPr/>
        <a:lstStyle/>
        <a:p>
          <a:endParaRPr lang="ru-RU"/>
        </a:p>
      </dgm:t>
    </dgm:pt>
    <dgm:pt modelId="{8216E740-F90C-4395-8D12-86E8E5D79558}">
      <dgm:prSet custT="1"/>
      <dgm:spPr/>
      <dgm:t>
        <a:bodyPr/>
        <a:lstStyle/>
        <a:p>
          <a:pPr rtl="0"/>
          <a:r>
            <a:rPr lang="ru-RU" sz="2000" dirty="0" smtClean="0"/>
            <a:t>Коллегия сорока </a:t>
          </a:r>
          <a:endParaRPr lang="ru-RU" sz="2000" dirty="0"/>
        </a:p>
      </dgm:t>
    </dgm:pt>
    <dgm:pt modelId="{3A1BB88D-6EDC-4405-8FFB-2658C73B8440}" type="parTrans" cxnId="{ED6C7041-440B-49B5-9567-1970D301F5CC}">
      <dgm:prSet/>
      <dgm:spPr/>
      <dgm:t>
        <a:bodyPr/>
        <a:lstStyle/>
        <a:p>
          <a:endParaRPr lang="ru-RU"/>
        </a:p>
      </dgm:t>
    </dgm:pt>
    <dgm:pt modelId="{F01A94C1-B9D6-4D64-83F3-E446804BFB04}" type="sibTrans" cxnId="{ED6C7041-440B-49B5-9567-1970D301F5CC}">
      <dgm:prSet/>
      <dgm:spPr/>
      <dgm:t>
        <a:bodyPr/>
        <a:lstStyle/>
        <a:p>
          <a:endParaRPr lang="ru-RU"/>
        </a:p>
      </dgm:t>
    </dgm:pt>
    <dgm:pt modelId="{EA86C22E-A7D2-49B7-B1AC-BFA8807D5462}">
      <dgm:prSet custT="1"/>
      <dgm:spPr/>
      <dgm:t>
        <a:bodyPr/>
        <a:lstStyle/>
        <a:p>
          <a:pPr rtl="0"/>
          <a:r>
            <a:rPr lang="ru-RU" sz="2000" dirty="0" smtClean="0"/>
            <a:t>Народное собрание</a:t>
          </a:r>
          <a:endParaRPr lang="ru-RU" sz="2000" dirty="0"/>
        </a:p>
      </dgm:t>
    </dgm:pt>
    <dgm:pt modelId="{B7CD7D34-6E39-44E9-9FF5-E82E7598F655}" type="parTrans" cxnId="{7AEBA492-6362-4C96-9341-F687831589D5}">
      <dgm:prSet/>
      <dgm:spPr/>
      <dgm:t>
        <a:bodyPr/>
        <a:lstStyle/>
        <a:p>
          <a:endParaRPr lang="ru-RU"/>
        </a:p>
      </dgm:t>
    </dgm:pt>
    <dgm:pt modelId="{B35C299E-082A-4212-B8B1-118807ADF983}" type="sibTrans" cxnId="{7AEBA492-6362-4C96-9341-F687831589D5}">
      <dgm:prSet/>
      <dgm:spPr/>
      <dgm:t>
        <a:bodyPr/>
        <a:lstStyle/>
        <a:p>
          <a:endParaRPr lang="ru-RU"/>
        </a:p>
      </dgm:t>
    </dgm:pt>
    <dgm:pt modelId="{BF8D2270-4908-472E-A555-931465DF26F1}">
      <dgm:prSet custT="1"/>
      <dgm:spPr/>
      <dgm:t>
        <a:bodyPr/>
        <a:lstStyle/>
        <a:p>
          <a:pPr rtl="0"/>
          <a:r>
            <a:rPr lang="ru-RU" sz="1600" dirty="0" smtClean="0"/>
            <a:t>дела о неумышленных убийствах</a:t>
          </a:r>
          <a:endParaRPr lang="ru-RU" sz="1600" dirty="0"/>
        </a:p>
      </dgm:t>
    </dgm:pt>
    <dgm:pt modelId="{5AF19F2D-F41D-4FD6-BDFC-95BA6888CA2F}" type="parTrans" cxnId="{E8564E49-D6D8-44D6-8EBB-0CF3F8887964}">
      <dgm:prSet/>
      <dgm:spPr/>
      <dgm:t>
        <a:bodyPr/>
        <a:lstStyle/>
        <a:p>
          <a:endParaRPr lang="ru-RU"/>
        </a:p>
      </dgm:t>
    </dgm:pt>
    <dgm:pt modelId="{2F2B3DE0-ABB6-40C6-A52B-8058245E007F}" type="sibTrans" cxnId="{E8564E49-D6D8-44D6-8EBB-0CF3F8887964}">
      <dgm:prSet/>
      <dgm:spPr/>
      <dgm:t>
        <a:bodyPr/>
        <a:lstStyle/>
        <a:p>
          <a:endParaRPr lang="ru-RU"/>
        </a:p>
      </dgm:t>
    </dgm:pt>
    <dgm:pt modelId="{5D978193-F932-4AE0-AACC-1527FA67B6EA}">
      <dgm:prSet custT="1"/>
      <dgm:spPr/>
      <dgm:t>
        <a:bodyPr/>
        <a:lstStyle/>
        <a:p>
          <a:pPr rtl="0"/>
          <a:r>
            <a:rPr lang="ru-RU" sz="1600" dirty="0" smtClean="0"/>
            <a:t>дела о разбое, кражах и других имущественных преступлениях</a:t>
          </a:r>
          <a:endParaRPr lang="ru-RU" sz="1600" dirty="0"/>
        </a:p>
      </dgm:t>
    </dgm:pt>
    <dgm:pt modelId="{2A43CAE6-A7D4-404B-AFFB-7D2096E577D1}" type="parTrans" cxnId="{C6D6B3F1-B493-405D-9C0F-98CE3206B6DF}">
      <dgm:prSet/>
      <dgm:spPr/>
      <dgm:t>
        <a:bodyPr/>
        <a:lstStyle/>
        <a:p>
          <a:endParaRPr lang="ru-RU"/>
        </a:p>
      </dgm:t>
    </dgm:pt>
    <dgm:pt modelId="{51967BC0-926C-40FC-8DC3-8B0C12AC8E59}" type="sibTrans" cxnId="{C6D6B3F1-B493-405D-9C0F-98CE3206B6DF}">
      <dgm:prSet/>
      <dgm:spPr/>
      <dgm:t>
        <a:bodyPr/>
        <a:lstStyle/>
        <a:p>
          <a:endParaRPr lang="ru-RU"/>
        </a:p>
      </dgm:t>
    </dgm:pt>
    <dgm:pt modelId="{B2AF1AB6-F874-41F5-831A-18D5C15DCA04}">
      <dgm:prSet custT="1"/>
      <dgm:spPr/>
      <dgm:t>
        <a:bodyPr/>
        <a:lstStyle/>
        <a:p>
          <a:pPr rtl="0"/>
          <a:r>
            <a:rPr lang="ru-RU" sz="1600" dirty="0" smtClean="0"/>
            <a:t>крупные гражданско-правовые споры об имуществе</a:t>
          </a:r>
          <a:endParaRPr lang="ru-RU" sz="1600" dirty="0"/>
        </a:p>
      </dgm:t>
    </dgm:pt>
    <dgm:pt modelId="{7D04E3B5-9307-47AD-91BC-4805347D8FA3}" type="parTrans" cxnId="{59B510EC-6BA0-4A51-9169-4E2224F5A1CD}">
      <dgm:prSet/>
      <dgm:spPr/>
      <dgm:t>
        <a:bodyPr/>
        <a:lstStyle/>
        <a:p>
          <a:endParaRPr lang="ru-RU"/>
        </a:p>
      </dgm:t>
    </dgm:pt>
    <dgm:pt modelId="{CE94F87F-F9CE-4702-B242-3D521BF814AD}" type="sibTrans" cxnId="{59B510EC-6BA0-4A51-9169-4E2224F5A1CD}">
      <dgm:prSet/>
      <dgm:spPr/>
      <dgm:t>
        <a:bodyPr/>
        <a:lstStyle/>
        <a:p>
          <a:endParaRPr lang="ru-RU"/>
        </a:p>
      </dgm:t>
    </dgm:pt>
    <dgm:pt modelId="{081820FC-1ABE-404F-8391-D76E869D5871}">
      <dgm:prSet custT="1"/>
      <dgm:spPr/>
      <dgm:t>
        <a:bodyPr/>
        <a:lstStyle/>
        <a:p>
          <a:pPr rtl="0"/>
          <a:r>
            <a:rPr lang="ru-RU" sz="1600" dirty="0" smtClean="0"/>
            <a:t>мелкие имущественные споры</a:t>
          </a:r>
          <a:endParaRPr lang="ru-RU" sz="1600" dirty="0"/>
        </a:p>
      </dgm:t>
    </dgm:pt>
    <dgm:pt modelId="{AF6BFF30-062E-4DE9-A034-851B6F1AB53F}" type="parTrans" cxnId="{8028A09C-353A-4260-8E29-7EA316337D7F}">
      <dgm:prSet/>
      <dgm:spPr/>
      <dgm:t>
        <a:bodyPr/>
        <a:lstStyle/>
        <a:p>
          <a:endParaRPr lang="ru-RU"/>
        </a:p>
      </dgm:t>
    </dgm:pt>
    <dgm:pt modelId="{092FEFA7-1243-4DDB-89A0-AB80F467BD7F}" type="sibTrans" cxnId="{8028A09C-353A-4260-8E29-7EA316337D7F}">
      <dgm:prSet/>
      <dgm:spPr/>
      <dgm:t>
        <a:bodyPr/>
        <a:lstStyle/>
        <a:p>
          <a:endParaRPr lang="ru-RU"/>
        </a:p>
      </dgm:t>
    </dgm:pt>
    <dgm:pt modelId="{080ADBE0-61E6-43C8-8B02-8930BCFC724F}">
      <dgm:prSet custT="1"/>
      <dgm:spPr/>
      <dgm:t>
        <a:bodyPr/>
        <a:lstStyle/>
        <a:p>
          <a:pPr rtl="0"/>
          <a:r>
            <a:rPr lang="ru-RU" sz="1600" dirty="0" smtClean="0"/>
            <a:t>дела о наиболее тяжких преступлениях </a:t>
          </a:r>
          <a:endParaRPr lang="ru-RU" sz="1600" dirty="0"/>
        </a:p>
      </dgm:t>
    </dgm:pt>
    <dgm:pt modelId="{4FD93719-0E73-458A-A76E-B900CC00231E}" type="parTrans" cxnId="{1082FA7C-ECA0-41A2-952A-96BA345D32C3}">
      <dgm:prSet/>
      <dgm:spPr/>
      <dgm:t>
        <a:bodyPr/>
        <a:lstStyle/>
        <a:p>
          <a:endParaRPr lang="ru-RU"/>
        </a:p>
      </dgm:t>
    </dgm:pt>
    <dgm:pt modelId="{36D6F1A3-E061-40F2-9326-B98C58B96502}" type="sibTrans" cxnId="{1082FA7C-ECA0-41A2-952A-96BA345D32C3}">
      <dgm:prSet/>
      <dgm:spPr/>
      <dgm:t>
        <a:bodyPr/>
        <a:lstStyle/>
        <a:p>
          <a:endParaRPr lang="ru-RU"/>
        </a:p>
      </dgm:t>
    </dgm:pt>
    <dgm:pt modelId="{AD2F95C8-4593-4D34-B9BF-6BD3626AB1D5}">
      <dgm:prSet custT="1"/>
      <dgm:spPr/>
      <dgm:t>
        <a:bodyPr/>
        <a:lstStyle/>
        <a:p>
          <a:pPr rtl="0"/>
          <a:r>
            <a:rPr lang="ru-RU" sz="1600" dirty="0" smtClean="0"/>
            <a:t>дела об умышленных убийствах или по поручению народного собрания — дела о государственных преступлениях</a:t>
          </a:r>
          <a:endParaRPr lang="ru-RU" sz="1600" dirty="0"/>
        </a:p>
      </dgm:t>
    </dgm:pt>
    <dgm:pt modelId="{D91FD5AF-83F8-4A66-9B23-E09D9415AC62}" type="parTrans" cxnId="{3BD65C8B-8B05-4C51-895A-A42BDEC70D30}">
      <dgm:prSet/>
      <dgm:spPr/>
      <dgm:t>
        <a:bodyPr/>
        <a:lstStyle/>
        <a:p>
          <a:endParaRPr lang="ru-RU"/>
        </a:p>
      </dgm:t>
    </dgm:pt>
    <dgm:pt modelId="{DAF898D3-2C30-4B49-B644-2FEA040FB829}" type="sibTrans" cxnId="{3BD65C8B-8B05-4C51-895A-A42BDEC70D30}">
      <dgm:prSet/>
      <dgm:spPr/>
      <dgm:t>
        <a:bodyPr/>
        <a:lstStyle/>
        <a:p>
          <a:endParaRPr lang="ru-RU"/>
        </a:p>
      </dgm:t>
    </dgm:pt>
    <dgm:pt modelId="{ABA1E574-A1FB-4187-8F2C-F67E1F0920C8}">
      <dgm:prSet custT="1"/>
      <dgm:spPr/>
      <dgm:t>
        <a:bodyPr/>
        <a:lstStyle/>
        <a:p>
          <a:pPr rtl="0"/>
          <a:r>
            <a:rPr lang="ru-RU" sz="1600" dirty="0" smtClean="0"/>
            <a:t>высший судебный орган</a:t>
          </a:r>
          <a:endParaRPr lang="ru-RU" sz="1600" dirty="0"/>
        </a:p>
      </dgm:t>
    </dgm:pt>
    <dgm:pt modelId="{5D71F4E1-A4AB-4452-902B-D55667BAAEE5}" type="parTrans" cxnId="{E7B22046-0514-47EC-BBEA-CA5820278E91}">
      <dgm:prSet/>
      <dgm:spPr/>
      <dgm:t>
        <a:bodyPr/>
        <a:lstStyle/>
        <a:p>
          <a:endParaRPr lang="ru-RU"/>
        </a:p>
      </dgm:t>
    </dgm:pt>
    <dgm:pt modelId="{B82F6700-9199-4E94-B26D-CC25D2A2AFF2}" type="sibTrans" cxnId="{E7B22046-0514-47EC-BBEA-CA5820278E91}">
      <dgm:prSet/>
      <dgm:spPr/>
      <dgm:t>
        <a:bodyPr/>
        <a:lstStyle/>
        <a:p>
          <a:endParaRPr lang="ru-RU"/>
        </a:p>
      </dgm:t>
    </dgm:pt>
    <dgm:pt modelId="{3513B559-62B2-4B88-A09D-5A2764F0B277}" type="pres">
      <dgm:prSet presAssocID="{EFC985D8-DD6D-4ADC-9671-897BD1FDE2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75027A-6433-4067-9C8B-3EEACD38B9F9}" type="pres">
      <dgm:prSet presAssocID="{07A4DF25-A46C-4D8D-AF09-C35174AE6CD1}" presName="parentLin" presStyleCnt="0"/>
      <dgm:spPr/>
      <dgm:t>
        <a:bodyPr/>
        <a:lstStyle/>
        <a:p>
          <a:endParaRPr lang="ru-RU"/>
        </a:p>
      </dgm:t>
    </dgm:pt>
    <dgm:pt modelId="{B6CEBE4E-C30F-4548-AEFF-796D80E4CEC3}" type="pres">
      <dgm:prSet presAssocID="{07A4DF25-A46C-4D8D-AF09-C35174AE6CD1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1912BB94-AADF-442C-A9AD-CF5CA8B82514}" type="pres">
      <dgm:prSet presAssocID="{07A4DF25-A46C-4D8D-AF09-C35174AE6CD1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2E9865-1C4D-4A09-B5D6-A3D587C5390F}" type="pres">
      <dgm:prSet presAssocID="{07A4DF25-A46C-4D8D-AF09-C35174AE6CD1}" presName="negativeSpace" presStyleCnt="0"/>
      <dgm:spPr/>
      <dgm:t>
        <a:bodyPr/>
        <a:lstStyle/>
        <a:p>
          <a:endParaRPr lang="ru-RU"/>
        </a:p>
      </dgm:t>
    </dgm:pt>
    <dgm:pt modelId="{51B601C1-F5E7-4B0C-B3EF-DC84ED04ED38}" type="pres">
      <dgm:prSet presAssocID="{07A4DF25-A46C-4D8D-AF09-C35174AE6CD1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921F21-F229-47F4-9A8B-E3556965BB6D}" type="pres">
      <dgm:prSet presAssocID="{07619640-AB46-4C2F-AF9D-C26B01DAB511}" presName="spaceBetweenRectangles" presStyleCnt="0"/>
      <dgm:spPr/>
      <dgm:t>
        <a:bodyPr/>
        <a:lstStyle/>
        <a:p>
          <a:endParaRPr lang="ru-RU"/>
        </a:p>
      </dgm:t>
    </dgm:pt>
    <dgm:pt modelId="{2D65F706-6DFB-4B92-A816-92EDB3D019ED}" type="pres">
      <dgm:prSet presAssocID="{FA4E2B84-C747-44B7-B79C-030AC893A09F}" presName="parentLin" presStyleCnt="0"/>
      <dgm:spPr/>
      <dgm:t>
        <a:bodyPr/>
        <a:lstStyle/>
        <a:p>
          <a:endParaRPr lang="ru-RU"/>
        </a:p>
      </dgm:t>
    </dgm:pt>
    <dgm:pt modelId="{4EBE6EB3-ED65-4A0A-ABE9-5FAFCD8DBA3F}" type="pres">
      <dgm:prSet presAssocID="{FA4E2B84-C747-44B7-B79C-030AC893A09F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A9E8BCF4-A07E-4D57-8876-2B8C4439007A}" type="pres">
      <dgm:prSet presAssocID="{FA4E2B84-C747-44B7-B79C-030AC893A09F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16CAA4-1833-4946-9866-4B925B33C187}" type="pres">
      <dgm:prSet presAssocID="{FA4E2B84-C747-44B7-B79C-030AC893A09F}" presName="negativeSpace" presStyleCnt="0"/>
      <dgm:spPr/>
      <dgm:t>
        <a:bodyPr/>
        <a:lstStyle/>
        <a:p>
          <a:endParaRPr lang="ru-RU"/>
        </a:p>
      </dgm:t>
    </dgm:pt>
    <dgm:pt modelId="{8411A670-35F1-4C58-B200-8F667D7CF76C}" type="pres">
      <dgm:prSet presAssocID="{FA4E2B84-C747-44B7-B79C-030AC893A09F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559647-7897-4A5D-A0C8-7B445446A89C}" type="pres">
      <dgm:prSet presAssocID="{1A2B2D7E-E587-4878-B6AF-9CD12D80BADC}" presName="spaceBetweenRectangles" presStyleCnt="0"/>
      <dgm:spPr/>
      <dgm:t>
        <a:bodyPr/>
        <a:lstStyle/>
        <a:p>
          <a:endParaRPr lang="ru-RU"/>
        </a:p>
      </dgm:t>
    </dgm:pt>
    <dgm:pt modelId="{9EA29E63-356D-4BB8-A845-8017EF147DC1}" type="pres">
      <dgm:prSet presAssocID="{A10A12D3-CAE3-4F2C-B3AC-2BE288F9101C}" presName="parentLin" presStyleCnt="0"/>
      <dgm:spPr/>
      <dgm:t>
        <a:bodyPr/>
        <a:lstStyle/>
        <a:p>
          <a:endParaRPr lang="ru-RU"/>
        </a:p>
      </dgm:t>
    </dgm:pt>
    <dgm:pt modelId="{93BCFE0B-2732-41A3-BD8B-4A4ACA0BC368}" type="pres">
      <dgm:prSet presAssocID="{A10A12D3-CAE3-4F2C-B3AC-2BE288F9101C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BAADA095-E4AD-4EDB-BD9C-897D9F8435F7}" type="pres">
      <dgm:prSet presAssocID="{A10A12D3-CAE3-4F2C-B3AC-2BE288F9101C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12F60-0279-46C6-B9B8-01B770EDA9E1}" type="pres">
      <dgm:prSet presAssocID="{A10A12D3-CAE3-4F2C-B3AC-2BE288F9101C}" presName="negativeSpace" presStyleCnt="0"/>
      <dgm:spPr/>
      <dgm:t>
        <a:bodyPr/>
        <a:lstStyle/>
        <a:p>
          <a:endParaRPr lang="ru-RU"/>
        </a:p>
      </dgm:t>
    </dgm:pt>
    <dgm:pt modelId="{BD25657E-C7A3-4BDD-89A2-33419CEE6330}" type="pres">
      <dgm:prSet presAssocID="{A10A12D3-CAE3-4F2C-B3AC-2BE288F9101C}" presName="childText" presStyleLbl="conFgAcc1" presStyleIdx="2" presStyleCnt="7" custLinFactNeighborX="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4BD5A4-6D36-4583-9A08-F4543C89E588}" type="pres">
      <dgm:prSet presAssocID="{55BF834F-D981-41AD-B90A-1308A2432AC9}" presName="spaceBetweenRectangles" presStyleCnt="0"/>
      <dgm:spPr/>
      <dgm:t>
        <a:bodyPr/>
        <a:lstStyle/>
        <a:p>
          <a:endParaRPr lang="ru-RU"/>
        </a:p>
      </dgm:t>
    </dgm:pt>
    <dgm:pt modelId="{0CCE9F3B-1BD6-429A-848D-5148397FD7AF}" type="pres">
      <dgm:prSet presAssocID="{87750B88-2036-41B4-8B39-AAD7567575F9}" presName="parentLin" presStyleCnt="0"/>
      <dgm:spPr/>
      <dgm:t>
        <a:bodyPr/>
        <a:lstStyle/>
        <a:p>
          <a:endParaRPr lang="ru-RU"/>
        </a:p>
      </dgm:t>
    </dgm:pt>
    <dgm:pt modelId="{F619F306-CD48-4DC7-993A-C12C289B19EC}" type="pres">
      <dgm:prSet presAssocID="{87750B88-2036-41B4-8B39-AAD7567575F9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874FD3F9-8DC1-41F3-BEE1-4F337EADF6FE}" type="pres">
      <dgm:prSet presAssocID="{87750B88-2036-41B4-8B39-AAD7567575F9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AA7E79-C852-425E-A8E7-5D27561318E7}" type="pres">
      <dgm:prSet presAssocID="{87750B88-2036-41B4-8B39-AAD7567575F9}" presName="negativeSpace" presStyleCnt="0"/>
      <dgm:spPr/>
      <dgm:t>
        <a:bodyPr/>
        <a:lstStyle/>
        <a:p>
          <a:endParaRPr lang="ru-RU"/>
        </a:p>
      </dgm:t>
    </dgm:pt>
    <dgm:pt modelId="{6A4B2318-02CB-4E6E-BA43-5DE2753FD726}" type="pres">
      <dgm:prSet presAssocID="{87750B88-2036-41B4-8B39-AAD7567575F9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2AF3CD-9926-4923-A12C-78E5B18BF652}" type="pres">
      <dgm:prSet presAssocID="{62E1EF03-A6D5-4992-B356-93CBA9C9E6E1}" presName="spaceBetweenRectangles" presStyleCnt="0"/>
      <dgm:spPr/>
      <dgm:t>
        <a:bodyPr/>
        <a:lstStyle/>
        <a:p>
          <a:endParaRPr lang="ru-RU"/>
        </a:p>
      </dgm:t>
    </dgm:pt>
    <dgm:pt modelId="{FDC357D7-BF6D-4618-8350-C603E2FE82EA}" type="pres">
      <dgm:prSet presAssocID="{DD66D201-9D9F-4A4D-9C1D-3FAC12D2EA7B}" presName="parentLin" presStyleCnt="0"/>
      <dgm:spPr/>
      <dgm:t>
        <a:bodyPr/>
        <a:lstStyle/>
        <a:p>
          <a:endParaRPr lang="ru-RU"/>
        </a:p>
      </dgm:t>
    </dgm:pt>
    <dgm:pt modelId="{F483000C-1C0A-4AA2-B8D6-6A9BDD15D09B}" type="pres">
      <dgm:prSet presAssocID="{DD66D201-9D9F-4A4D-9C1D-3FAC12D2EA7B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0D19E381-9C03-4DFD-85A9-84FAB98187B3}" type="pres">
      <dgm:prSet presAssocID="{DD66D201-9D9F-4A4D-9C1D-3FAC12D2EA7B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82FB47-7D0E-4A7F-A3EE-34521B296E31}" type="pres">
      <dgm:prSet presAssocID="{DD66D201-9D9F-4A4D-9C1D-3FAC12D2EA7B}" presName="negativeSpace" presStyleCnt="0"/>
      <dgm:spPr/>
      <dgm:t>
        <a:bodyPr/>
        <a:lstStyle/>
        <a:p>
          <a:endParaRPr lang="ru-RU"/>
        </a:p>
      </dgm:t>
    </dgm:pt>
    <dgm:pt modelId="{7A229F56-D96E-4806-9096-11C05C9BEC6B}" type="pres">
      <dgm:prSet presAssocID="{DD66D201-9D9F-4A4D-9C1D-3FAC12D2EA7B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06749C-0AD7-4993-AA95-F1C89B519EF4}" type="pres">
      <dgm:prSet presAssocID="{49812F74-8C34-4CA0-A340-4846E3D3499C}" presName="spaceBetweenRectangles" presStyleCnt="0"/>
      <dgm:spPr/>
      <dgm:t>
        <a:bodyPr/>
        <a:lstStyle/>
        <a:p>
          <a:endParaRPr lang="ru-RU"/>
        </a:p>
      </dgm:t>
    </dgm:pt>
    <dgm:pt modelId="{EE545CAA-147F-4EC5-9CD0-184B0582C610}" type="pres">
      <dgm:prSet presAssocID="{8216E740-F90C-4395-8D12-86E8E5D79558}" presName="parentLin" presStyleCnt="0"/>
      <dgm:spPr/>
      <dgm:t>
        <a:bodyPr/>
        <a:lstStyle/>
        <a:p>
          <a:endParaRPr lang="ru-RU"/>
        </a:p>
      </dgm:t>
    </dgm:pt>
    <dgm:pt modelId="{62791D92-30E2-40E4-98A2-C55BF1571F3D}" type="pres">
      <dgm:prSet presAssocID="{8216E740-F90C-4395-8D12-86E8E5D79558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3B7E48E3-30F1-4011-91C6-7CD89F5141F6}" type="pres">
      <dgm:prSet presAssocID="{8216E740-F90C-4395-8D12-86E8E5D79558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AEC9E3-DFAD-46D0-973B-B535E3A80CF5}" type="pres">
      <dgm:prSet presAssocID="{8216E740-F90C-4395-8D12-86E8E5D79558}" presName="negativeSpace" presStyleCnt="0"/>
      <dgm:spPr/>
      <dgm:t>
        <a:bodyPr/>
        <a:lstStyle/>
        <a:p>
          <a:endParaRPr lang="ru-RU"/>
        </a:p>
      </dgm:t>
    </dgm:pt>
    <dgm:pt modelId="{71DFD0E3-CA57-46A7-ADF5-350B2C7D8CF4}" type="pres">
      <dgm:prSet presAssocID="{8216E740-F90C-4395-8D12-86E8E5D79558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A5FC76-DB15-4A76-8210-4C4789E44A17}" type="pres">
      <dgm:prSet presAssocID="{F01A94C1-B9D6-4D64-83F3-E446804BFB04}" presName="spaceBetweenRectangles" presStyleCnt="0"/>
      <dgm:spPr/>
      <dgm:t>
        <a:bodyPr/>
        <a:lstStyle/>
        <a:p>
          <a:endParaRPr lang="ru-RU"/>
        </a:p>
      </dgm:t>
    </dgm:pt>
    <dgm:pt modelId="{8EE15C1E-D165-4F60-880D-20BA6C6B7203}" type="pres">
      <dgm:prSet presAssocID="{EA86C22E-A7D2-49B7-B1AC-BFA8807D5462}" presName="parentLin" presStyleCnt="0"/>
      <dgm:spPr/>
      <dgm:t>
        <a:bodyPr/>
        <a:lstStyle/>
        <a:p>
          <a:endParaRPr lang="ru-RU"/>
        </a:p>
      </dgm:t>
    </dgm:pt>
    <dgm:pt modelId="{783F5FCD-6C77-4059-839C-23B7706748D1}" type="pres">
      <dgm:prSet presAssocID="{EA86C22E-A7D2-49B7-B1AC-BFA8807D5462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BD0F3FB1-D939-46C3-8397-167A6F7F2FB7}" type="pres">
      <dgm:prSet presAssocID="{EA86C22E-A7D2-49B7-B1AC-BFA8807D5462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BC7BD1-0C77-40D8-9A92-3946A0B22E21}" type="pres">
      <dgm:prSet presAssocID="{EA86C22E-A7D2-49B7-B1AC-BFA8807D5462}" presName="negativeSpace" presStyleCnt="0"/>
      <dgm:spPr/>
      <dgm:t>
        <a:bodyPr/>
        <a:lstStyle/>
        <a:p>
          <a:endParaRPr lang="ru-RU"/>
        </a:p>
      </dgm:t>
    </dgm:pt>
    <dgm:pt modelId="{09AEEF31-CAF1-4171-B659-6462ABE3DAE8}" type="pres">
      <dgm:prSet presAssocID="{EA86C22E-A7D2-49B7-B1AC-BFA8807D5462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9F7BEE-3083-4FA9-8EE5-01A09BB4DEC3}" type="presOf" srcId="{07A4DF25-A46C-4D8D-AF09-C35174AE6CD1}" destId="{1912BB94-AADF-442C-A9AD-CF5CA8B82514}" srcOrd="1" destOrd="0" presId="urn:microsoft.com/office/officeart/2005/8/layout/list1"/>
    <dgm:cxn modelId="{40F0C42A-9C44-44D5-BC0D-DCEB435DD21A}" srcId="{EFC985D8-DD6D-4ADC-9671-897BD1FDE2B1}" destId="{87750B88-2036-41B4-8B39-AAD7567575F9}" srcOrd="3" destOrd="0" parTransId="{982AAB7C-B1AC-4DC3-803E-E1186961B826}" sibTransId="{62E1EF03-A6D5-4992-B356-93CBA9C9E6E1}"/>
    <dgm:cxn modelId="{E7B22046-0514-47EC-BBEA-CA5820278E91}" srcId="{07A4DF25-A46C-4D8D-AF09-C35174AE6CD1}" destId="{ABA1E574-A1FB-4187-8F2C-F67E1F0920C8}" srcOrd="0" destOrd="0" parTransId="{5D71F4E1-A4AB-4452-902B-D55667BAAEE5}" sibTransId="{B82F6700-9199-4E94-B26D-CC25D2A2AFF2}"/>
    <dgm:cxn modelId="{D98AE8FA-8710-4F83-9893-DF5EA2A02729}" type="presOf" srcId="{AD2F95C8-4593-4D34-B9BF-6BD3626AB1D5}" destId="{8411A670-35F1-4C58-B200-8F667D7CF76C}" srcOrd="0" destOrd="0" presId="urn:microsoft.com/office/officeart/2005/8/layout/list1"/>
    <dgm:cxn modelId="{BB49161F-1BCB-459D-A54D-9A93F3FF7B47}" type="presOf" srcId="{8216E740-F90C-4395-8D12-86E8E5D79558}" destId="{62791D92-30E2-40E4-98A2-C55BF1571F3D}" srcOrd="0" destOrd="0" presId="urn:microsoft.com/office/officeart/2005/8/layout/list1"/>
    <dgm:cxn modelId="{6FA790F1-EA23-4493-A285-0C8835FDC2FC}" type="presOf" srcId="{FA4E2B84-C747-44B7-B79C-030AC893A09F}" destId="{A9E8BCF4-A07E-4D57-8876-2B8C4439007A}" srcOrd="1" destOrd="0" presId="urn:microsoft.com/office/officeart/2005/8/layout/list1"/>
    <dgm:cxn modelId="{880186C3-6D3C-45D4-AEFC-68BE7CE87740}" type="presOf" srcId="{080ADBE0-61E6-43C8-8B02-8930BCFC724F}" destId="{09AEEF31-CAF1-4171-B659-6462ABE3DAE8}" srcOrd="0" destOrd="0" presId="urn:microsoft.com/office/officeart/2005/8/layout/list1"/>
    <dgm:cxn modelId="{69F93384-A275-4757-9A97-DBAFCB23B46E}" type="presOf" srcId="{87750B88-2036-41B4-8B39-AAD7567575F9}" destId="{874FD3F9-8DC1-41F3-BEE1-4F337EADF6FE}" srcOrd="1" destOrd="0" presId="urn:microsoft.com/office/officeart/2005/8/layout/list1"/>
    <dgm:cxn modelId="{59B510EC-6BA0-4A51-9169-4E2224F5A1CD}" srcId="{DD66D201-9D9F-4A4D-9C1D-3FAC12D2EA7B}" destId="{B2AF1AB6-F874-41F5-831A-18D5C15DCA04}" srcOrd="0" destOrd="0" parTransId="{7D04E3B5-9307-47AD-91BC-4805347D8FA3}" sibTransId="{CE94F87F-F9CE-4702-B242-3D521BF814AD}"/>
    <dgm:cxn modelId="{2E0ECC6A-4DC3-4ECA-9445-1C36D319D4EE}" type="presOf" srcId="{BF8D2270-4908-472E-A555-931465DF26F1}" destId="{BD25657E-C7A3-4BDD-89A2-33419CEE6330}" srcOrd="0" destOrd="0" presId="urn:microsoft.com/office/officeart/2005/8/layout/list1"/>
    <dgm:cxn modelId="{ED6C7041-440B-49B5-9567-1970D301F5CC}" srcId="{EFC985D8-DD6D-4ADC-9671-897BD1FDE2B1}" destId="{8216E740-F90C-4395-8D12-86E8E5D79558}" srcOrd="5" destOrd="0" parTransId="{3A1BB88D-6EDC-4405-8FFB-2658C73B8440}" sibTransId="{F01A94C1-B9D6-4D64-83F3-E446804BFB04}"/>
    <dgm:cxn modelId="{D97A4EC4-8300-4EA6-89BF-52248E80EF49}" srcId="{EFC985D8-DD6D-4ADC-9671-897BD1FDE2B1}" destId="{07A4DF25-A46C-4D8D-AF09-C35174AE6CD1}" srcOrd="0" destOrd="0" parTransId="{166DBEE9-C726-4710-B86D-31133FD2E99B}" sibTransId="{07619640-AB46-4C2F-AF9D-C26B01DAB511}"/>
    <dgm:cxn modelId="{A30D5E5E-0284-4530-8DDB-BC5435FF0735}" type="presOf" srcId="{EA86C22E-A7D2-49B7-B1AC-BFA8807D5462}" destId="{BD0F3FB1-D939-46C3-8397-167A6F7F2FB7}" srcOrd="1" destOrd="0" presId="urn:microsoft.com/office/officeart/2005/8/layout/list1"/>
    <dgm:cxn modelId="{3BD65C8B-8B05-4C51-895A-A42BDEC70D30}" srcId="{FA4E2B84-C747-44B7-B79C-030AC893A09F}" destId="{AD2F95C8-4593-4D34-B9BF-6BD3626AB1D5}" srcOrd="0" destOrd="0" parTransId="{D91FD5AF-83F8-4A66-9B23-E09D9415AC62}" sibTransId="{DAF898D3-2C30-4B49-B644-2FEA040FB829}"/>
    <dgm:cxn modelId="{5401C33C-4F37-4286-9982-CE411D84993F}" type="presOf" srcId="{EA86C22E-A7D2-49B7-B1AC-BFA8807D5462}" destId="{783F5FCD-6C77-4059-839C-23B7706748D1}" srcOrd="0" destOrd="0" presId="urn:microsoft.com/office/officeart/2005/8/layout/list1"/>
    <dgm:cxn modelId="{BF1BA1B1-57E1-4E74-A9BD-DDADFF71F1AF}" type="presOf" srcId="{8216E740-F90C-4395-8D12-86E8E5D79558}" destId="{3B7E48E3-30F1-4011-91C6-7CD89F5141F6}" srcOrd="1" destOrd="0" presId="urn:microsoft.com/office/officeart/2005/8/layout/list1"/>
    <dgm:cxn modelId="{AEA019FD-1CCB-4AB3-898F-716B9A5C10EE}" type="presOf" srcId="{EFC985D8-DD6D-4ADC-9671-897BD1FDE2B1}" destId="{3513B559-62B2-4B88-A09D-5A2764F0B277}" srcOrd="0" destOrd="0" presId="urn:microsoft.com/office/officeart/2005/8/layout/list1"/>
    <dgm:cxn modelId="{7AEBA492-6362-4C96-9341-F687831589D5}" srcId="{EFC985D8-DD6D-4ADC-9671-897BD1FDE2B1}" destId="{EA86C22E-A7D2-49B7-B1AC-BFA8807D5462}" srcOrd="6" destOrd="0" parTransId="{B7CD7D34-6E39-44E9-9FF5-E82E7598F655}" sibTransId="{B35C299E-082A-4212-B8B1-118807ADF983}"/>
    <dgm:cxn modelId="{8028A09C-353A-4260-8E29-7EA316337D7F}" srcId="{8216E740-F90C-4395-8D12-86E8E5D79558}" destId="{081820FC-1ABE-404F-8391-D76E869D5871}" srcOrd="0" destOrd="0" parTransId="{AF6BFF30-062E-4DE9-A034-851B6F1AB53F}" sibTransId="{092FEFA7-1243-4DDB-89A0-AB80F467BD7F}"/>
    <dgm:cxn modelId="{7E46F90A-E985-4FAA-8D35-92ADFE040AF5}" type="presOf" srcId="{ABA1E574-A1FB-4187-8F2C-F67E1F0920C8}" destId="{51B601C1-F5E7-4B0C-B3EF-DC84ED04ED38}" srcOrd="0" destOrd="0" presId="urn:microsoft.com/office/officeart/2005/8/layout/list1"/>
    <dgm:cxn modelId="{E8564E49-D6D8-44D6-8EBB-0CF3F8887964}" srcId="{A10A12D3-CAE3-4F2C-B3AC-2BE288F9101C}" destId="{BF8D2270-4908-472E-A555-931465DF26F1}" srcOrd="0" destOrd="0" parTransId="{5AF19F2D-F41D-4FD6-BDFC-95BA6888CA2F}" sibTransId="{2F2B3DE0-ABB6-40C6-A52B-8058245E007F}"/>
    <dgm:cxn modelId="{C95314AA-BFDF-4FE3-AC61-19427CF95245}" type="presOf" srcId="{FA4E2B84-C747-44B7-B79C-030AC893A09F}" destId="{4EBE6EB3-ED65-4A0A-ABE9-5FAFCD8DBA3F}" srcOrd="0" destOrd="0" presId="urn:microsoft.com/office/officeart/2005/8/layout/list1"/>
    <dgm:cxn modelId="{FAEDD4EC-6F69-4879-943D-1F6592929F17}" type="presOf" srcId="{A10A12D3-CAE3-4F2C-B3AC-2BE288F9101C}" destId="{BAADA095-E4AD-4EDB-BD9C-897D9F8435F7}" srcOrd="1" destOrd="0" presId="urn:microsoft.com/office/officeart/2005/8/layout/list1"/>
    <dgm:cxn modelId="{ACDF5271-7735-4FD5-9ECF-B000BBCDC89F}" type="presOf" srcId="{DD66D201-9D9F-4A4D-9C1D-3FAC12D2EA7B}" destId="{0D19E381-9C03-4DFD-85A9-84FAB98187B3}" srcOrd="1" destOrd="0" presId="urn:microsoft.com/office/officeart/2005/8/layout/list1"/>
    <dgm:cxn modelId="{C39753B6-B7B6-4204-9D2D-7C51EB98F58D}" type="presOf" srcId="{5D978193-F932-4AE0-AACC-1527FA67B6EA}" destId="{6A4B2318-02CB-4E6E-BA43-5DE2753FD726}" srcOrd="0" destOrd="0" presId="urn:microsoft.com/office/officeart/2005/8/layout/list1"/>
    <dgm:cxn modelId="{54BE8C3A-81F8-46A3-95B6-5CE9F1F1F50A}" type="presOf" srcId="{DD66D201-9D9F-4A4D-9C1D-3FAC12D2EA7B}" destId="{F483000C-1C0A-4AA2-B8D6-6A9BDD15D09B}" srcOrd="0" destOrd="0" presId="urn:microsoft.com/office/officeart/2005/8/layout/list1"/>
    <dgm:cxn modelId="{597E2CAD-4C78-469D-A603-B7449E397EB9}" type="presOf" srcId="{A10A12D3-CAE3-4F2C-B3AC-2BE288F9101C}" destId="{93BCFE0B-2732-41A3-BD8B-4A4ACA0BC368}" srcOrd="0" destOrd="0" presId="urn:microsoft.com/office/officeart/2005/8/layout/list1"/>
    <dgm:cxn modelId="{4142DB52-7E3B-4400-9E5C-22AAF07181A8}" srcId="{EFC985D8-DD6D-4ADC-9671-897BD1FDE2B1}" destId="{A10A12D3-CAE3-4F2C-B3AC-2BE288F9101C}" srcOrd="2" destOrd="0" parTransId="{07C404E6-46E8-408F-85E9-5B9775B02D83}" sibTransId="{55BF834F-D981-41AD-B90A-1308A2432AC9}"/>
    <dgm:cxn modelId="{B0E0C72B-083F-447E-BAAB-A8AC19B13750}" type="presOf" srcId="{87750B88-2036-41B4-8B39-AAD7567575F9}" destId="{F619F306-CD48-4DC7-993A-C12C289B19EC}" srcOrd="0" destOrd="0" presId="urn:microsoft.com/office/officeart/2005/8/layout/list1"/>
    <dgm:cxn modelId="{81928757-D0D2-494F-B3E7-F629C3D88333}" type="presOf" srcId="{081820FC-1ABE-404F-8391-D76E869D5871}" destId="{71DFD0E3-CA57-46A7-ADF5-350B2C7D8CF4}" srcOrd="0" destOrd="0" presId="urn:microsoft.com/office/officeart/2005/8/layout/list1"/>
    <dgm:cxn modelId="{B4EA935B-DAB7-440D-BE92-AD8C64C6AE1E}" type="presOf" srcId="{07A4DF25-A46C-4D8D-AF09-C35174AE6CD1}" destId="{B6CEBE4E-C30F-4548-AEFF-796D80E4CEC3}" srcOrd="0" destOrd="0" presId="urn:microsoft.com/office/officeart/2005/8/layout/list1"/>
    <dgm:cxn modelId="{C6D6B3F1-B493-405D-9C0F-98CE3206B6DF}" srcId="{87750B88-2036-41B4-8B39-AAD7567575F9}" destId="{5D978193-F932-4AE0-AACC-1527FA67B6EA}" srcOrd="0" destOrd="0" parTransId="{2A43CAE6-A7D4-404B-AFFB-7D2096E577D1}" sibTransId="{51967BC0-926C-40FC-8DC3-8B0C12AC8E59}"/>
    <dgm:cxn modelId="{1082FA7C-ECA0-41A2-952A-96BA345D32C3}" srcId="{EA86C22E-A7D2-49B7-B1AC-BFA8807D5462}" destId="{080ADBE0-61E6-43C8-8B02-8930BCFC724F}" srcOrd="0" destOrd="0" parTransId="{4FD93719-0E73-458A-A76E-B900CC00231E}" sibTransId="{36D6F1A3-E061-40F2-9326-B98C58B96502}"/>
    <dgm:cxn modelId="{32F27A30-73F2-4894-967C-1CEBB73612E7}" srcId="{EFC985D8-DD6D-4ADC-9671-897BD1FDE2B1}" destId="{DD66D201-9D9F-4A4D-9C1D-3FAC12D2EA7B}" srcOrd="4" destOrd="0" parTransId="{EF10FF31-3440-46C0-A4BB-893C257B0DBE}" sibTransId="{49812F74-8C34-4CA0-A340-4846E3D3499C}"/>
    <dgm:cxn modelId="{39663F40-B27B-4357-866F-8F69F7CFFC50}" srcId="{EFC985D8-DD6D-4ADC-9671-897BD1FDE2B1}" destId="{FA4E2B84-C747-44B7-B79C-030AC893A09F}" srcOrd="1" destOrd="0" parTransId="{BA671BC6-9015-4AF2-9505-6530A4C918ED}" sibTransId="{1A2B2D7E-E587-4878-B6AF-9CD12D80BADC}"/>
    <dgm:cxn modelId="{A7B599D4-ADFC-49C7-B63F-C5BE159A593C}" type="presOf" srcId="{B2AF1AB6-F874-41F5-831A-18D5C15DCA04}" destId="{7A229F56-D96E-4806-9096-11C05C9BEC6B}" srcOrd="0" destOrd="0" presId="urn:microsoft.com/office/officeart/2005/8/layout/list1"/>
    <dgm:cxn modelId="{D02B1474-D11D-4C96-87AE-276BA7588A83}" type="presParOf" srcId="{3513B559-62B2-4B88-A09D-5A2764F0B277}" destId="{AA75027A-6433-4067-9C8B-3EEACD38B9F9}" srcOrd="0" destOrd="0" presId="urn:microsoft.com/office/officeart/2005/8/layout/list1"/>
    <dgm:cxn modelId="{612F0365-9B56-478B-A864-1AE66FFD4913}" type="presParOf" srcId="{AA75027A-6433-4067-9C8B-3EEACD38B9F9}" destId="{B6CEBE4E-C30F-4548-AEFF-796D80E4CEC3}" srcOrd="0" destOrd="0" presId="urn:microsoft.com/office/officeart/2005/8/layout/list1"/>
    <dgm:cxn modelId="{A9743F51-8033-4B7B-B8B4-431C0661E7BA}" type="presParOf" srcId="{AA75027A-6433-4067-9C8B-3EEACD38B9F9}" destId="{1912BB94-AADF-442C-A9AD-CF5CA8B82514}" srcOrd="1" destOrd="0" presId="urn:microsoft.com/office/officeart/2005/8/layout/list1"/>
    <dgm:cxn modelId="{DF829BAF-BB38-4EF7-98EC-F19AA7116C7F}" type="presParOf" srcId="{3513B559-62B2-4B88-A09D-5A2764F0B277}" destId="{6B2E9865-1C4D-4A09-B5D6-A3D587C5390F}" srcOrd="1" destOrd="0" presId="urn:microsoft.com/office/officeart/2005/8/layout/list1"/>
    <dgm:cxn modelId="{B4B8E0DA-9725-48C3-B6A5-69ACD45496A7}" type="presParOf" srcId="{3513B559-62B2-4B88-A09D-5A2764F0B277}" destId="{51B601C1-F5E7-4B0C-B3EF-DC84ED04ED38}" srcOrd="2" destOrd="0" presId="urn:microsoft.com/office/officeart/2005/8/layout/list1"/>
    <dgm:cxn modelId="{1B65499C-2252-46B2-B6A6-5EB0550D7984}" type="presParOf" srcId="{3513B559-62B2-4B88-A09D-5A2764F0B277}" destId="{1E921F21-F229-47F4-9A8B-E3556965BB6D}" srcOrd="3" destOrd="0" presId="urn:microsoft.com/office/officeart/2005/8/layout/list1"/>
    <dgm:cxn modelId="{433921AC-FC2E-49AD-B477-5F41A7414C6B}" type="presParOf" srcId="{3513B559-62B2-4B88-A09D-5A2764F0B277}" destId="{2D65F706-6DFB-4B92-A816-92EDB3D019ED}" srcOrd="4" destOrd="0" presId="urn:microsoft.com/office/officeart/2005/8/layout/list1"/>
    <dgm:cxn modelId="{E227A263-3898-48F5-8916-FC282B098335}" type="presParOf" srcId="{2D65F706-6DFB-4B92-A816-92EDB3D019ED}" destId="{4EBE6EB3-ED65-4A0A-ABE9-5FAFCD8DBA3F}" srcOrd="0" destOrd="0" presId="urn:microsoft.com/office/officeart/2005/8/layout/list1"/>
    <dgm:cxn modelId="{755AD491-B7BC-4597-A5F9-7215F9DEEC9C}" type="presParOf" srcId="{2D65F706-6DFB-4B92-A816-92EDB3D019ED}" destId="{A9E8BCF4-A07E-4D57-8876-2B8C4439007A}" srcOrd="1" destOrd="0" presId="urn:microsoft.com/office/officeart/2005/8/layout/list1"/>
    <dgm:cxn modelId="{F9987718-A409-4301-841B-AEBDA51A522C}" type="presParOf" srcId="{3513B559-62B2-4B88-A09D-5A2764F0B277}" destId="{4216CAA4-1833-4946-9866-4B925B33C187}" srcOrd="5" destOrd="0" presId="urn:microsoft.com/office/officeart/2005/8/layout/list1"/>
    <dgm:cxn modelId="{4FC2B3D1-4D1B-453B-9527-60D19FD1100F}" type="presParOf" srcId="{3513B559-62B2-4B88-A09D-5A2764F0B277}" destId="{8411A670-35F1-4C58-B200-8F667D7CF76C}" srcOrd="6" destOrd="0" presId="urn:microsoft.com/office/officeart/2005/8/layout/list1"/>
    <dgm:cxn modelId="{BD764C80-75A3-4BF5-ACC2-C668C58BE69D}" type="presParOf" srcId="{3513B559-62B2-4B88-A09D-5A2764F0B277}" destId="{9B559647-7897-4A5D-A0C8-7B445446A89C}" srcOrd="7" destOrd="0" presId="urn:microsoft.com/office/officeart/2005/8/layout/list1"/>
    <dgm:cxn modelId="{0119D076-B40E-46A4-A045-190E65B91770}" type="presParOf" srcId="{3513B559-62B2-4B88-A09D-5A2764F0B277}" destId="{9EA29E63-356D-4BB8-A845-8017EF147DC1}" srcOrd="8" destOrd="0" presId="urn:microsoft.com/office/officeart/2005/8/layout/list1"/>
    <dgm:cxn modelId="{6CFB804C-7AFD-42B9-AB55-4E933C8771CD}" type="presParOf" srcId="{9EA29E63-356D-4BB8-A845-8017EF147DC1}" destId="{93BCFE0B-2732-41A3-BD8B-4A4ACA0BC368}" srcOrd="0" destOrd="0" presId="urn:microsoft.com/office/officeart/2005/8/layout/list1"/>
    <dgm:cxn modelId="{F3CB9E85-B69A-40FD-9204-42FE880312E4}" type="presParOf" srcId="{9EA29E63-356D-4BB8-A845-8017EF147DC1}" destId="{BAADA095-E4AD-4EDB-BD9C-897D9F8435F7}" srcOrd="1" destOrd="0" presId="urn:microsoft.com/office/officeart/2005/8/layout/list1"/>
    <dgm:cxn modelId="{A09CFDF0-48F4-4898-8767-E5AD9605B66A}" type="presParOf" srcId="{3513B559-62B2-4B88-A09D-5A2764F0B277}" destId="{73D12F60-0279-46C6-B9B8-01B770EDA9E1}" srcOrd="9" destOrd="0" presId="urn:microsoft.com/office/officeart/2005/8/layout/list1"/>
    <dgm:cxn modelId="{FCE01231-8C28-46C6-8330-4FD087F03BBD}" type="presParOf" srcId="{3513B559-62B2-4B88-A09D-5A2764F0B277}" destId="{BD25657E-C7A3-4BDD-89A2-33419CEE6330}" srcOrd="10" destOrd="0" presId="urn:microsoft.com/office/officeart/2005/8/layout/list1"/>
    <dgm:cxn modelId="{3E2384AE-6CBF-4E6D-9DCB-BCFA2D363F08}" type="presParOf" srcId="{3513B559-62B2-4B88-A09D-5A2764F0B277}" destId="{B44BD5A4-6D36-4583-9A08-F4543C89E588}" srcOrd="11" destOrd="0" presId="urn:microsoft.com/office/officeart/2005/8/layout/list1"/>
    <dgm:cxn modelId="{C1F5D7B3-E63A-4B9E-AD5A-BCBE41E1E03E}" type="presParOf" srcId="{3513B559-62B2-4B88-A09D-5A2764F0B277}" destId="{0CCE9F3B-1BD6-429A-848D-5148397FD7AF}" srcOrd="12" destOrd="0" presId="urn:microsoft.com/office/officeart/2005/8/layout/list1"/>
    <dgm:cxn modelId="{CE5EF255-3B28-4737-A1C8-D4D5A8F77559}" type="presParOf" srcId="{0CCE9F3B-1BD6-429A-848D-5148397FD7AF}" destId="{F619F306-CD48-4DC7-993A-C12C289B19EC}" srcOrd="0" destOrd="0" presId="urn:microsoft.com/office/officeart/2005/8/layout/list1"/>
    <dgm:cxn modelId="{3C993540-9486-4BAD-A130-476C70186B28}" type="presParOf" srcId="{0CCE9F3B-1BD6-429A-848D-5148397FD7AF}" destId="{874FD3F9-8DC1-41F3-BEE1-4F337EADF6FE}" srcOrd="1" destOrd="0" presId="urn:microsoft.com/office/officeart/2005/8/layout/list1"/>
    <dgm:cxn modelId="{5615B5A1-D56E-4010-B5B8-FF3086CEA058}" type="presParOf" srcId="{3513B559-62B2-4B88-A09D-5A2764F0B277}" destId="{AAAA7E79-C852-425E-A8E7-5D27561318E7}" srcOrd="13" destOrd="0" presId="urn:microsoft.com/office/officeart/2005/8/layout/list1"/>
    <dgm:cxn modelId="{E4FE3171-7A2C-4BEF-B16D-08BBA7795790}" type="presParOf" srcId="{3513B559-62B2-4B88-A09D-5A2764F0B277}" destId="{6A4B2318-02CB-4E6E-BA43-5DE2753FD726}" srcOrd="14" destOrd="0" presId="urn:microsoft.com/office/officeart/2005/8/layout/list1"/>
    <dgm:cxn modelId="{1FF3B42F-3709-4035-AC2B-7F280134E1CC}" type="presParOf" srcId="{3513B559-62B2-4B88-A09D-5A2764F0B277}" destId="{7F2AF3CD-9926-4923-A12C-78E5B18BF652}" srcOrd="15" destOrd="0" presId="urn:microsoft.com/office/officeart/2005/8/layout/list1"/>
    <dgm:cxn modelId="{D9C3620E-9048-452D-AC69-89708A2ED808}" type="presParOf" srcId="{3513B559-62B2-4B88-A09D-5A2764F0B277}" destId="{FDC357D7-BF6D-4618-8350-C603E2FE82EA}" srcOrd="16" destOrd="0" presId="urn:microsoft.com/office/officeart/2005/8/layout/list1"/>
    <dgm:cxn modelId="{7A3CCA34-BCE9-4203-B37F-2DC8000EBE31}" type="presParOf" srcId="{FDC357D7-BF6D-4618-8350-C603E2FE82EA}" destId="{F483000C-1C0A-4AA2-B8D6-6A9BDD15D09B}" srcOrd="0" destOrd="0" presId="urn:microsoft.com/office/officeart/2005/8/layout/list1"/>
    <dgm:cxn modelId="{497992C0-3EA7-493E-812C-4A7E5982FB0D}" type="presParOf" srcId="{FDC357D7-BF6D-4618-8350-C603E2FE82EA}" destId="{0D19E381-9C03-4DFD-85A9-84FAB98187B3}" srcOrd="1" destOrd="0" presId="urn:microsoft.com/office/officeart/2005/8/layout/list1"/>
    <dgm:cxn modelId="{9D456258-6C21-40DD-A257-21D18E6C140A}" type="presParOf" srcId="{3513B559-62B2-4B88-A09D-5A2764F0B277}" destId="{D182FB47-7D0E-4A7F-A3EE-34521B296E31}" srcOrd="17" destOrd="0" presId="urn:microsoft.com/office/officeart/2005/8/layout/list1"/>
    <dgm:cxn modelId="{33A275CA-E69E-4583-BB32-F53081A37AA0}" type="presParOf" srcId="{3513B559-62B2-4B88-A09D-5A2764F0B277}" destId="{7A229F56-D96E-4806-9096-11C05C9BEC6B}" srcOrd="18" destOrd="0" presId="urn:microsoft.com/office/officeart/2005/8/layout/list1"/>
    <dgm:cxn modelId="{12E39104-FC75-4DB0-9D8C-F3C5089CAF0D}" type="presParOf" srcId="{3513B559-62B2-4B88-A09D-5A2764F0B277}" destId="{AE06749C-0AD7-4993-AA95-F1C89B519EF4}" srcOrd="19" destOrd="0" presId="urn:microsoft.com/office/officeart/2005/8/layout/list1"/>
    <dgm:cxn modelId="{82B93CBA-75EA-4596-836D-55A66E8C24AD}" type="presParOf" srcId="{3513B559-62B2-4B88-A09D-5A2764F0B277}" destId="{EE545CAA-147F-4EC5-9CD0-184B0582C610}" srcOrd="20" destOrd="0" presId="urn:microsoft.com/office/officeart/2005/8/layout/list1"/>
    <dgm:cxn modelId="{429946F8-2E25-4E75-BF40-477CA4689F64}" type="presParOf" srcId="{EE545CAA-147F-4EC5-9CD0-184B0582C610}" destId="{62791D92-30E2-40E4-98A2-C55BF1571F3D}" srcOrd="0" destOrd="0" presId="urn:microsoft.com/office/officeart/2005/8/layout/list1"/>
    <dgm:cxn modelId="{7E7CE91B-D3F0-402E-83DC-C297B68C4C89}" type="presParOf" srcId="{EE545CAA-147F-4EC5-9CD0-184B0582C610}" destId="{3B7E48E3-30F1-4011-91C6-7CD89F5141F6}" srcOrd="1" destOrd="0" presId="urn:microsoft.com/office/officeart/2005/8/layout/list1"/>
    <dgm:cxn modelId="{B75F520A-F0B2-4106-82CF-397653F9A983}" type="presParOf" srcId="{3513B559-62B2-4B88-A09D-5A2764F0B277}" destId="{EBAEC9E3-DFAD-46D0-973B-B535E3A80CF5}" srcOrd="21" destOrd="0" presId="urn:microsoft.com/office/officeart/2005/8/layout/list1"/>
    <dgm:cxn modelId="{E3BC10E2-E028-4069-9894-210D88DCF3B1}" type="presParOf" srcId="{3513B559-62B2-4B88-A09D-5A2764F0B277}" destId="{71DFD0E3-CA57-46A7-ADF5-350B2C7D8CF4}" srcOrd="22" destOrd="0" presId="urn:microsoft.com/office/officeart/2005/8/layout/list1"/>
    <dgm:cxn modelId="{1C1058F3-095B-4F87-B923-4A0D378E5487}" type="presParOf" srcId="{3513B559-62B2-4B88-A09D-5A2764F0B277}" destId="{3BA5FC76-DB15-4A76-8210-4C4789E44A17}" srcOrd="23" destOrd="0" presId="urn:microsoft.com/office/officeart/2005/8/layout/list1"/>
    <dgm:cxn modelId="{4E5BC98E-1171-4BDB-8833-9E3742A77696}" type="presParOf" srcId="{3513B559-62B2-4B88-A09D-5A2764F0B277}" destId="{8EE15C1E-D165-4F60-880D-20BA6C6B7203}" srcOrd="24" destOrd="0" presId="urn:microsoft.com/office/officeart/2005/8/layout/list1"/>
    <dgm:cxn modelId="{3CF1C600-98AD-4DA8-B626-4723032AC862}" type="presParOf" srcId="{8EE15C1E-D165-4F60-880D-20BA6C6B7203}" destId="{783F5FCD-6C77-4059-839C-23B7706748D1}" srcOrd="0" destOrd="0" presId="urn:microsoft.com/office/officeart/2005/8/layout/list1"/>
    <dgm:cxn modelId="{5C1DF11E-C142-4B9C-8EEB-68D05429B2BF}" type="presParOf" srcId="{8EE15C1E-D165-4F60-880D-20BA6C6B7203}" destId="{BD0F3FB1-D939-46C3-8397-167A6F7F2FB7}" srcOrd="1" destOrd="0" presId="urn:microsoft.com/office/officeart/2005/8/layout/list1"/>
    <dgm:cxn modelId="{19AAD391-1338-4FF5-AB95-CF49DAA02234}" type="presParOf" srcId="{3513B559-62B2-4B88-A09D-5A2764F0B277}" destId="{5CBC7BD1-0C77-40D8-9A92-3946A0B22E21}" srcOrd="25" destOrd="0" presId="urn:microsoft.com/office/officeart/2005/8/layout/list1"/>
    <dgm:cxn modelId="{DBF90F7D-2CD7-4FDC-8444-55D6419A937A}" type="presParOf" srcId="{3513B559-62B2-4B88-A09D-5A2764F0B277}" destId="{09AEEF31-CAF1-4171-B659-6462ABE3DAE8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474C2564-7F0D-450E-B59D-0067897EF60B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8E15E8-62B0-459A-A803-707D5268C131}">
      <dgm:prSet phldrT="[Текст]"/>
      <dgm:spPr/>
      <dgm:t>
        <a:bodyPr/>
        <a:lstStyle/>
        <a:p>
          <a:r>
            <a:rPr lang="ru-RU" dirty="0" smtClean="0"/>
            <a:t>Избирался первым стратегом 15 раз с 443 по 429 </a:t>
          </a:r>
          <a:r>
            <a:rPr lang="ru-RU" dirty="0" err="1" smtClean="0"/>
            <a:t>гг</a:t>
          </a:r>
          <a:endParaRPr lang="ru-RU" dirty="0"/>
        </a:p>
      </dgm:t>
    </dgm:pt>
    <dgm:pt modelId="{7EC1A975-182C-4B33-A98C-674B1C7DEC21}" type="parTrans" cxnId="{67445646-DEBB-4874-B398-B0E8180923EC}">
      <dgm:prSet/>
      <dgm:spPr/>
      <dgm:t>
        <a:bodyPr/>
        <a:lstStyle/>
        <a:p>
          <a:endParaRPr lang="ru-RU"/>
        </a:p>
      </dgm:t>
    </dgm:pt>
    <dgm:pt modelId="{15F1693B-C36B-496C-ADBB-71619F7CC58F}" type="sibTrans" cxnId="{67445646-DEBB-4874-B398-B0E8180923EC}">
      <dgm:prSet/>
      <dgm:spPr/>
      <dgm:t>
        <a:bodyPr/>
        <a:lstStyle/>
        <a:p>
          <a:endParaRPr lang="ru-RU"/>
        </a:p>
      </dgm:t>
    </dgm:pt>
    <dgm:pt modelId="{9EB40730-93AC-4399-884C-4F6ADAC5597F}">
      <dgm:prSet phldrT="[Текст]"/>
      <dgm:spPr/>
      <dgm:t>
        <a:bodyPr/>
        <a:lstStyle/>
        <a:p>
          <a:r>
            <a:rPr lang="ru-RU" dirty="0" smtClean="0"/>
            <a:t>По предложению Перикла:</a:t>
          </a:r>
          <a:endParaRPr lang="ru-RU" dirty="0"/>
        </a:p>
      </dgm:t>
    </dgm:pt>
    <dgm:pt modelId="{43C73F7D-20D2-459B-B742-1DD6DE8262D4}" type="parTrans" cxnId="{4E45F130-D05F-4567-ABEC-A467EAC4C4B7}">
      <dgm:prSet/>
      <dgm:spPr/>
      <dgm:t>
        <a:bodyPr/>
        <a:lstStyle/>
        <a:p>
          <a:endParaRPr lang="ru-RU"/>
        </a:p>
      </dgm:t>
    </dgm:pt>
    <dgm:pt modelId="{C1792086-D7AD-4E4B-8E22-009DCC22610C}" type="sibTrans" cxnId="{4E45F130-D05F-4567-ABEC-A467EAC4C4B7}">
      <dgm:prSet/>
      <dgm:spPr/>
      <dgm:t>
        <a:bodyPr/>
        <a:lstStyle/>
        <a:p>
          <a:endParaRPr lang="ru-RU"/>
        </a:p>
      </dgm:t>
    </dgm:pt>
    <dgm:pt modelId="{AF0D0292-3B75-4F13-9C20-46EAD778CD40}">
      <dgm:prSet phldrT="[Текст]"/>
      <dgm:spPr/>
      <dgm:t>
        <a:bodyPr/>
        <a:lstStyle/>
        <a:p>
          <a:r>
            <a:rPr lang="ru-RU" dirty="0" smtClean="0"/>
            <a:t>был принят закон об оплате выборных должностей</a:t>
          </a:r>
          <a:endParaRPr lang="ru-RU" dirty="0"/>
        </a:p>
      </dgm:t>
    </dgm:pt>
    <dgm:pt modelId="{DF31841E-94CE-407D-ACCB-1A2749A0E2B7}" type="parTrans" cxnId="{76E35562-74D2-447F-9E4A-B835C81D75B5}">
      <dgm:prSet/>
      <dgm:spPr/>
      <dgm:t>
        <a:bodyPr/>
        <a:lstStyle/>
        <a:p>
          <a:endParaRPr lang="ru-RU"/>
        </a:p>
      </dgm:t>
    </dgm:pt>
    <dgm:pt modelId="{361541F6-438A-4D61-8E8F-FEBA1EB6F386}" type="sibTrans" cxnId="{76E35562-74D2-447F-9E4A-B835C81D75B5}">
      <dgm:prSet/>
      <dgm:spPr/>
      <dgm:t>
        <a:bodyPr/>
        <a:lstStyle/>
        <a:p>
          <a:endParaRPr lang="ru-RU"/>
        </a:p>
      </dgm:t>
    </dgm:pt>
    <dgm:pt modelId="{1F6BECF8-BDF9-4717-A76D-616E2DA1B16E}">
      <dgm:prSet phldrT="[Текст]"/>
      <dgm:spPr/>
      <dgm:t>
        <a:bodyPr/>
        <a:lstStyle/>
        <a:p>
          <a:r>
            <a:rPr lang="ru-RU" dirty="0" smtClean="0"/>
            <a:t>была </a:t>
          </a:r>
          <a:r>
            <a:rPr lang="ru-RU" dirty="0" err="1" smtClean="0"/>
            <a:t>усофершенствована</a:t>
          </a:r>
          <a:r>
            <a:rPr lang="ru-RU" dirty="0" smtClean="0"/>
            <a:t> афинская система демократии</a:t>
          </a:r>
          <a:endParaRPr lang="ru-RU" dirty="0"/>
        </a:p>
      </dgm:t>
    </dgm:pt>
    <dgm:pt modelId="{7F120288-A2D1-4FC8-B411-7077983DAC9A}" type="parTrans" cxnId="{3052B6E0-B110-43D0-801A-7777B5D8620F}">
      <dgm:prSet/>
      <dgm:spPr/>
      <dgm:t>
        <a:bodyPr/>
        <a:lstStyle/>
        <a:p>
          <a:endParaRPr lang="ru-RU"/>
        </a:p>
      </dgm:t>
    </dgm:pt>
    <dgm:pt modelId="{C38FD32A-CDFE-4179-AFE5-B8C9DEE21D8A}" type="sibTrans" cxnId="{3052B6E0-B110-43D0-801A-7777B5D8620F}">
      <dgm:prSet/>
      <dgm:spPr/>
      <dgm:t>
        <a:bodyPr/>
        <a:lstStyle/>
        <a:p>
          <a:endParaRPr lang="ru-RU"/>
        </a:p>
      </dgm:t>
    </dgm:pt>
    <dgm:pt modelId="{1A5EAF76-1F25-48A9-AA84-70849B0C1BCD}">
      <dgm:prSet phldrT="[Текст]"/>
      <dgm:spPr/>
      <dgm:t>
        <a:bodyPr/>
        <a:lstStyle/>
        <a:p>
          <a:r>
            <a:rPr lang="ru-RU" dirty="0" smtClean="0"/>
            <a:t>был перестроен афинский Акрополь – место сосредоточения городских святынь</a:t>
          </a:r>
          <a:endParaRPr lang="ru-RU" dirty="0"/>
        </a:p>
      </dgm:t>
    </dgm:pt>
    <dgm:pt modelId="{9EDF3F55-198D-415B-BB9F-850BA96FB04E}" type="parTrans" cxnId="{2880CE14-2179-405E-A6E3-B11E69BD0F2E}">
      <dgm:prSet/>
      <dgm:spPr/>
      <dgm:t>
        <a:bodyPr/>
        <a:lstStyle/>
        <a:p>
          <a:endParaRPr lang="ru-RU"/>
        </a:p>
      </dgm:t>
    </dgm:pt>
    <dgm:pt modelId="{BDA35C10-8B10-49B2-9B12-503D3D46C6C7}" type="sibTrans" cxnId="{2880CE14-2179-405E-A6E3-B11E69BD0F2E}">
      <dgm:prSet/>
      <dgm:spPr/>
      <dgm:t>
        <a:bodyPr/>
        <a:lstStyle/>
        <a:p>
          <a:endParaRPr lang="ru-RU"/>
        </a:p>
      </dgm:t>
    </dgm:pt>
    <dgm:pt modelId="{8B8C8B80-EDA6-450D-9524-4864506BE162}">
      <dgm:prSet phldrT="[Текст]"/>
      <dgm:spPr/>
      <dgm:t>
        <a:bodyPr/>
        <a:lstStyle/>
        <a:p>
          <a:r>
            <a:rPr lang="ru-RU" dirty="0" smtClean="0"/>
            <a:t>были построены Длинные стены – оборонительные сооружения, соединявшие Афины с морским портом </a:t>
          </a:r>
          <a:r>
            <a:rPr lang="ru-RU" dirty="0" err="1" smtClean="0"/>
            <a:t>Пирей</a:t>
          </a:r>
          <a:endParaRPr lang="ru-RU" dirty="0"/>
        </a:p>
      </dgm:t>
    </dgm:pt>
    <dgm:pt modelId="{E0798A21-540D-4F7F-A957-79EB3727E988}" type="parTrans" cxnId="{CFABA5C5-AF88-41FE-A3B9-9E1ED3D86C4C}">
      <dgm:prSet/>
      <dgm:spPr/>
      <dgm:t>
        <a:bodyPr/>
        <a:lstStyle/>
        <a:p>
          <a:endParaRPr lang="ru-RU"/>
        </a:p>
      </dgm:t>
    </dgm:pt>
    <dgm:pt modelId="{EA1FC6AD-8C00-45CA-A85F-F3CC3440EF8F}" type="sibTrans" cxnId="{CFABA5C5-AF88-41FE-A3B9-9E1ED3D86C4C}">
      <dgm:prSet/>
      <dgm:spPr/>
      <dgm:t>
        <a:bodyPr/>
        <a:lstStyle/>
        <a:p>
          <a:endParaRPr lang="ru-RU"/>
        </a:p>
      </dgm:t>
    </dgm:pt>
    <dgm:pt modelId="{E69ABE52-F53B-456A-BE11-DBBFDBAA91A1}" type="pres">
      <dgm:prSet presAssocID="{474C2564-7F0D-450E-B59D-0067897EF60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51B712-64A1-4DCF-8FA5-1C1FDBDC84D5}" type="pres">
      <dgm:prSet presAssocID="{428E15E8-62B0-459A-A803-707D5268C13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C2C2C2-1E81-4AB1-952D-73C3F81F037F}" type="pres">
      <dgm:prSet presAssocID="{15F1693B-C36B-496C-ADBB-71619F7CC58F}" presName="spacer" presStyleCnt="0"/>
      <dgm:spPr/>
    </dgm:pt>
    <dgm:pt modelId="{78D6F293-1F07-4386-A6B1-B736903F640D}" type="pres">
      <dgm:prSet presAssocID="{9EB40730-93AC-4399-884C-4F6ADAC5597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6606A2-EB14-434A-8423-9D93C2350A70}" type="pres">
      <dgm:prSet presAssocID="{9EB40730-93AC-4399-884C-4F6ADAC5597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ABA5C5-AF88-41FE-A3B9-9E1ED3D86C4C}" srcId="{9EB40730-93AC-4399-884C-4F6ADAC5597F}" destId="{8B8C8B80-EDA6-450D-9524-4864506BE162}" srcOrd="3" destOrd="0" parTransId="{E0798A21-540D-4F7F-A957-79EB3727E988}" sibTransId="{EA1FC6AD-8C00-45CA-A85F-F3CC3440EF8F}"/>
    <dgm:cxn modelId="{4E45F130-D05F-4567-ABEC-A467EAC4C4B7}" srcId="{474C2564-7F0D-450E-B59D-0067897EF60B}" destId="{9EB40730-93AC-4399-884C-4F6ADAC5597F}" srcOrd="1" destOrd="0" parTransId="{43C73F7D-20D2-459B-B742-1DD6DE8262D4}" sibTransId="{C1792086-D7AD-4E4B-8E22-009DCC22610C}"/>
    <dgm:cxn modelId="{C3207F60-2050-4E0E-B5BD-57D8FBDBD8F8}" type="presOf" srcId="{1F6BECF8-BDF9-4717-A76D-616E2DA1B16E}" destId="{DE6606A2-EB14-434A-8423-9D93C2350A70}" srcOrd="0" destOrd="1" presId="urn:microsoft.com/office/officeart/2005/8/layout/vList2"/>
    <dgm:cxn modelId="{ECDE7689-7A21-4D96-9A77-DF4510EB08F9}" type="presOf" srcId="{1A5EAF76-1F25-48A9-AA84-70849B0C1BCD}" destId="{DE6606A2-EB14-434A-8423-9D93C2350A70}" srcOrd="0" destOrd="2" presId="urn:microsoft.com/office/officeart/2005/8/layout/vList2"/>
    <dgm:cxn modelId="{8F1F16AB-BC3E-4ED9-A40D-76B704DE229D}" type="presOf" srcId="{9EB40730-93AC-4399-884C-4F6ADAC5597F}" destId="{78D6F293-1F07-4386-A6B1-B736903F640D}" srcOrd="0" destOrd="0" presId="urn:microsoft.com/office/officeart/2005/8/layout/vList2"/>
    <dgm:cxn modelId="{79310635-605A-4888-A78A-7F65AABC85BF}" type="presOf" srcId="{474C2564-7F0D-450E-B59D-0067897EF60B}" destId="{E69ABE52-F53B-456A-BE11-DBBFDBAA91A1}" srcOrd="0" destOrd="0" presId="urn:microsoft.com/office/officeart/2005/8/layout/vList2"/>
    <dgm:cxn modelId="{71B23845-E0CD-40EB-B28F-716509C44740}" type="presOf" srcId="{8B8C8B80-EDA6-450D-9524-4864506BE162}" destId="{DE6606A2-EB14-434A-8423-9D93C2350A70}" srcOrd="0" destOrd="3" presId="urn:microsoft.com/office/officeart/2005/8/layout/vList2"/>
    <dgm:cxn modelId="{76E35562-74D2-447F-9E4A-B835C81D75B5}" srcId="{9EB40730-93AC-4399-884C-4F6ADAC5597F}" destId="{AF0D0292-3B75-4F13-9C20-46EAD778CD40}" srcOrd="0" destOrd="0" parTransId="{DF31841E-94CE-407D-ACCB-1A2749A0E2B7}" sibTransId="{361541F6-438A-4D61-8E8F-FEBA1EB6F386}"/>
    <dgm:cxn modelId="{FAC63EC8-5514-480B-BFF5-DE1417337038}" type="presOf" srcId="{AF0D0292-3B75-4F13-9C20-46EAD778CD40}" destId="{DE6606A2-EB14-434A-8423-9D93C2350A70}" srcOrd="0" destOrd="0" presId="urn:microsoft.com/office/officeart/2005/8/layout/vList2"/>
    <dgm:cxn modelId="{67445646-DEBB-4874-B398-B0E8180923EC}" srcId="{474C2564-7F0D-450E-B59D-0067897EF60B}" destId="{428E15E8-62B0-459A-A803-707D5268C131}" srcOrd="0" destOrd="0" parTransId="{7EC1A975-182C-4B33-A98C-674B1C7DEC21}" sibTransId="{15F1693B-C36B-496C-ADBB-71619F7CC58F}"/>
    <dgm:cxn modelId="{77FB013F-6F1B-40CE-972F-AA135529DE7C}" type="presOf" srcId="{428E15E8-62B0-459A-A803-707D5268C131}" destId="{6451B712-64A1-4DCF-8FA5-1C1FDBDC84D5}" srcOrd="0" destOrd="0" presId="urn:microsoft.com/office/officeart/2005/8/layout/vList2"/>
    <dgm:cxn modelId="{2880CE14-2179-405E-A6E3-B11E69BD0F2E}" srcId="{9EB40730-93AC-4399-884C-4F6ADAC5597F}" destId="{1A5EAF76-1F25-48A9-AA84-70849B0C1BCD}" srcOrd="2" destOrd="0" parTransId="{9EDF3F55-198D-415B-BB9F-850BA96FB04E}" sibTransId="{BDA35C10-8B10-49B2-9B12-503D3D46C6C7}"/>
    <dgm:cxn modelId="{3052B6E0-B110-43D0-801A-7777B5D8620F}" srcId="{9EB40730-93AC-4399-884C-4F6ADAC5597F}" destId="{1F6BECF8-BDF9-4717-A76D-616E2DA1B16E}" srcOrd="1" destOrd="0" parTransId="{7F120288-A2D1-4FC8-B411-7077983DAC9A}" sibTransId="{C38FD32A-CDFE-4179-AFE5-B8C9DEE21D8A}"/>
    <dgm:cxn modelId="{85EC9943-13EB-49CB-8A5F-38ECF8D2D4F7}" type="presParOf" srcId="{E69ABE52-F53B-456A-BE11-DBBFDBAA91A1}" destId="{6451B712-64A1-4DCF-8FA5-1C1FDBDC84D5}" srcOrd="0" destOrd="0" presId="urn:microsoft.com/office/officeart/2005/8/layout/vList2"/>
    <dgm:cxn modelId="{267A2812-0B8A-4867-9FA5-ACC20F82939C}" type="presParOf" srcId="{E69ABE52-F53B-456A-BE11-DBBFDBAA91A1}" destId="{25C2C2C2-1E81-4AB1-952D-73C3F81F037F}" srcOrd="1" destOrd="0" presId="urn:microsoft.com/office/officeart/2005/8/layout/vList2"/>
    <dgm:cxn modelId="{CFF9B302-3E84-4F03-875E-30F4988CE5E5}" type="presParOf" srcId="{E69ABE52-F53B-456A-BE11-DBBFDBAA91A1}" destId="{78D6F293-1F07-4386-A6B1-B736903F640D}" srcOrd="2" destOrd="0" presId="urn:microsoft.com/office/officeart/2005/8/layout/vList2"/>
    <dgm:cxn modelId="{16BF7A8D-E563-4E22-B5B3-9973D66C805C}" type="presParOf" srcId="{E69ABE52-F53B-456A-BE11-DBBFDBAA91A1}" destId="{DE6606A2-EB14-434A-8423-9D93C2350A7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33F04C22-ED38-4740-880E-FFC3F5E0F287}" type="doc">
      <dgm:prSet loTypeId="urn:microsoft.com/office/officeart/2005/8/layout/pyramid2" loCatId="pyramid" qsTypeId="urn:microsoft.com/office/officeart/2005/8/quickstyle/3d3" qsCatId="3D" csTypeId="urn:microsoft.com/office/officeart/2005/8/colors/accent0_3" csCatId="mainScheme" phldr="1"/>
      <dgm:spPr/>
    </dgm:pt>
    <dgm:pt modelId="{B0CC23AD-6F7D-4BBD-ADD5-122A17C52F5D}">
      <dgm:prSet phldrT="[Текст]" custT="1"/>
      <dgm:spPr/>
      <dgm:t>
        <a:bodyPr/>
        <a:lstStyle/>
        <a:p>
          <a:r>
            <a:rPr lang="ru-RU" sz="1200" b="1" dirty="0" smtClean="0"/>
            <a:t>Спартиаты</a:t>
          </a:r>
          <a:r>
            <a:rPr lang="ru-RU" sz="1200" dirty="0" smtClean="0"/>
            <a:t>. Из этой категории выделились </a:t>
          </a:r>
          <a:r>
            <a:rPr lang="ru-RU" sz="1200" dirty="0" err="1" smtClean="0"/>
            <a:t>гипомейоны</a:t>
          </a:r>
          <a:r>
            <a:rPr lang="ru-RU" sz="1200" dirty="0" smtClean="0"/>
            <a:t> — опустившиеся спартиаты без земли</a:t>
          </a:r>
          <a:endParaRPr lang="ru-RU" sz="1200" dirty="0"/>
        </a:p>
      </dgm:t>
    </dgm:pt>
    <dgm:pt modelId="{1DA81418-1420-41CE-A89C-3E2F2DE3EA14}" type="parTrans" cxnId="{CD5B7F5E-F6A4-4C79-91BC-3AC1554A87EA}">
      <dgm:prSet/>
      <dgm:spPr/>
      <dgm:t>
        <a:bodyPr/>
        <a:lstStyle/>
        <a:p>
          <a:endParaRPr lang="ru-RU"/>
        </a:p>
      </dgm:t>
    </dgm:pt>
    <dgm:pt modelId="{5C85D1E7-3C35-4018-A772-2F6FDDBE6E26}" type="sibTrans" cxnId="{CD5B7F5E-F6A4-4C79-91BC-3AC1554A87EA}">
      <dgm:prSet/>
      <dgm:spPr/>
      <dgm:t>
        <a:bodyPr/>
        <a:lstStyle/>
        <a:p>
          <a:endParaRPr lang="ru-RU"/>
        </a:p>
      </dgm:t>
    </dgm:pt>
    <dgm:pt modelId="{6C9A5973-8EB2-4786-AE02-627E57A4BB24}">
      <dgm:prSet custT="1"/>
      <dgm:spPr/>
      <dgm:t>
        <a:bodyPr/>
        <a:lstStyle/>
        <a:p>
          <a:r>
            <a:rPr lang="ru-RU" sz="1200" b="1" dirty="0" smtClean="0"/>
            <a:t>Периэки</a:t>
          </a:r>
          <a:r>
            <a:rPr lang="ru-RU" sz="1200" dirty="0" smtClean="0"/>
            <a:t> — жители периферийных горных неплодородных районов Спарты, они были лично свободны, обладали имущественной правоспособностью, несли военную обязанность, но не пользовались политическими правами и находились под надзором особых должностных лиц — </a:t>
          </a:r>
          <a:r>
            <a:rPr lang="ru-RU" sz="1200" dirty="0" err="1" smtClean="0"/>
            <a:t>гармостов</a:t>
          </a:r>
          <a:endParaRPr lang="ru-RU" sz="1200" dirty="0" smtClean="0"/>
        </a:p>
      </dgm:t>
    </dgm:pt>
    <dgm:pt modelId="{E89A1244-9D41-4490-8339-C574D96BF8F5}" type="parTrans" cxnId="{C4957714-C190-4E6C-AA6F-9C866B8B453B}">
      <dgm:prSet/>
      <dgm:spPr/>
      <dgm:t>
        <a:bodyPr/>
        <a:lstStyle/>
        <a:p>
          <a:endParaRPr lang="ru-RU"/>
        </a:p>
      </dgm:t>
    </dgm:pt>
    <dgm:pt modelId="{D98673AB-A4B4-4C70-B7ED-D4AC6E12A016}" type="sibTrans" cxnId="{C4957714-C190-4E6C-AA6F-9C866B8B453B}">
      <dgm:prSet/>
      <dgm:spPr/>
      <dgm:t>
        <a:bodyPr/>
        <a:lstStyle/>
        <a:p>
          <a:endParaRPr lang="ru-RU"/>
        </a:p>
      </dgm:t>
    </dgm:pt>
    <dgm:pt modelId="{C7CD93CD-EE3D-4070-81FC-47252BEFC70C}">
      <dgm:prSet custT="1"/>
      <dgm:spPr/>
      <dgm:t>
        <a:bodyPr/>
        <a:lstStyle/>
        <a:p>
          <a:r>
            <a:rPr lang="ru-RU" sz="1200" b="1" dirty="0" smtClean="0"/>
            <a:t>Илоты</a:t>
          </a:r>
          <a:r>
            <a:rPr lang="ru-RU" sz="1200" dirty="0" smtClean="0"/>
            <a:t> — порабощенные жители, рабы. Самостоятельно вели свое хозяйство, не были товаром, отдавали около половины урожая, обрабатывали землю спартиатов, участвовали в войнах в качестве легковооруженных воинов</a:t>
          </a:r>
        </a:p>
      </dgm:t>
    </dgm:pt>
    <dgm:pt modelId="{A0468337-E00D-45D7-8E44-D51038EDD856}" type="parTrans" cxnId="{C68004B6-4CB3-4545-8CA2-AE8E4B12834F}">
      <dgm:prSet/>
      <dgm:spPr/>
      <dgm:t>
        <a:bodyPr/>
        <a:lstStyle/>
        <a:p>
          <a:endParaRPr lang="ru-RU"/>
        </a:p>
      </dgm:t>
    </dgm:pt>
    <dgm:pt modelId="{0994C4E5-4283-498B-ADE0-76875A4E56E3}" type="sibTrans" cxnId="{C68004B6-4CB3-4545-8CA2-AE8E4B12834F}">
      <dgm:prSet/>
      <dgm:spPr/>
      <dgm:t>
        <a:bodyPr/>
        <a:lstStyle/>
        <a:p>
          <a:endParaRPr lang="ru-RU"/>
        </a:p>
      </dgm:t>
    </dgm:pt>
    <dgm:pt modelId="{764BE227-9992-4A40-A371-AF18F1462178}" type="pres">
      <dgm:prSet presAssocID="{33F04C22-ED38-4740-880E-FFC3F5E0F287}" presName="compositeShape" presStyleCnt="0">
        <dgm:presLayoutVars>
          <dgm:dir/>
          <dgm:resizeHandles/>
        </dgm:presLayoutVars>
      </dgm:prSet>
      <dgm:spPr/>
    </dgm:pt>
    <dgm:pt modelId="{77464F7B-600D-4036-9D0A-8C9EEF118539}" type="pres">
      <dgm:prSet presAssocID="{33F04C22-ED38-4740-880E-FFC3F5E0F287}" presName="pyramid" presStyleLbl="node1" presStyleIdx="0" presStyleCnt="1"/>
      <dgm:spPr/>
    </dgm:pt>
    <dgm:pt modelId="{1C5F0534-DAA8-45A0-8BFB-1F589DA4F76B}" type="pres">
      <dgm:prSet presAssocID="{33F04C22-ED38-4740-880E-FFC3F5E0F287}" presName="theList" presStyleCnt="0"/>
      <dgm:spPr/>
    </dgm:pt>
    <dgm:pt modelId="{40F2B814-BC72-4A01-A6BD-020FF4E4E55C}" type="pres">
      <dgm:prSet presAssocID="{B0CC23AD-6F7D-4BBD-ADD5-122A17C52F5D}" presName="aNode" presStyleLbl="fgAcc1" presStyleIdx="0" presStyleCnt="3" custScaleX="222360" custLinFactNeighborX="47236" custLinFactNeighborY="166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9E9A1D-D812-4DA0-B4FF-A331662B74D9}" type="pres">
      <dgm:prSet presAssocID="{B0CC23AD-6F7D-4BBD-ADD5-122A17C52F5D}" presName="aSpace" presStyleCnt="0"/>
      <dgm:spPr/>
    </dgm:pt>
    <dgm:pt modelId="{142E5B98-D6EB-4BD5-B4C1-9DF1B9E69E69}" type="pres">
      <dgm:prSet presAssocID="{6C9A5973-8EB2-4786-AE02-627E57A4BB24}" presName="aNode" presStyleLbl="fgAcc1" presStyleIdx="1" presStyleCnt="3" custScaleX="224044" custLinFactNeighborX="47137" custLinFactNeighborY="-231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2FC0DE-D6D4-46E4-BF6B-49C847F91E6F}" type="pres">
      <dgm:prSet presAssocID="{6C9A5973-8EB2-4786-AE02-627E57A4BB24}" presName="aSpace" presStyleCnt="0"/>
      <dgm:spPr/>
    </dgm:pt>
    <dgm:pt modelId="{9592E03C-F1CF-4F55-92EE-0B1BF4E4675A}" type="pres">
      <dgm:prSet presAssocID="{C7CD93CD-EE3D-4070-81FC-47252BEFC70C}" presName="aNode" presStyleLbl="fgAcc1" presStyleIdx="2" presStyleCnt="3" custScaleX="219477" custLinFactNeighborX="44853" custLinFactNeighborY="-444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2D823-C07A-4BCF-A709-A5349F9E1CC8}" type="pres">
      <dgm:prSet presAssocID="{C7CD93CD-EE3D-4070-81FC-47252BEFC70C}" presName="aSpace" presStyleCnt="0"/>
      <dgm:spPr/>
    </dgm:pt>
  </dgm:ptLst>
  <dgm:cxnLst>
    <dgm:cxn modelId="{CBA4E0F2-B760-4558-A94F-28E60D5067C7}" type="presOf" srcId="{B0CC23AD-6F7D-4BBD-ADD5-122A17C52F5D}" destId="{40F2B814-BC72-4A01-A6BD-020FF4E4E55C}" srcOrd="0" destOrd="0" presId="urn:microsoft.com/office/officeart/2005/8/layout/pyramid2"/>
    <dgm:cxn modelId="{0D80953F-38A9-4EB2-9BD9-6ED258D01F92}" type="presOf" srcId="{C7CD93CD-EE3D-4070-81FC-47252BEFC70C}" destId="{9592E03C-F1CF-4F55-92EE-0B1BF4E4675A}" srcOrd="0" destOrd="0" presId="urn:microsoft.com/office/officeart/2005/8/layout/pyramid2"/>
    <dgm:cxn modelId="{080B3672-5CA8-42D6-A5B4-548BD2E511A3}" type="presOf" srcId="{33F04C22-ED38-4740-880E-FFC3F5E0F287}" destId="{764BE227-9992-4A40-A371-AF18F1462178}" srcOrd="0" destOrd="0" presId="urn:microsoft.com/office/officeart/2005/8/layout/pyramid2"/>
    <dgm:cxn modelId="{75743952-4AB4-44CA-8AC5-B87AA6F8D9F4}" type="presOf" srcId="{6C9A5973-8EB2-4786-AE02-627E57A4BB24}" destId="{142E5B98-D6EB-4BD5-B4C1-9DF1B9E69E69}" srcOrd="0" destOrd="0" presId="urn:microsoft.com/office/officeart/2005/8/layout/pyramid2"/>
    <dgm:cxn modelId="{C4957714-C190-4E6C-AA6F-9C866B8B453B}" srcId="{33F04C22-ED38-4740-880E-FFC3F5E0F287}" destId="{6C9A5973-8EB2-4786-AE02-627E57A4BB24}" srcOrd="1" destOrd="0" parTransId="{E89A1244-9D41-4490-8339-C574D96BF8F5}" sibTransId="{D98673AB-A4B4-4C70-B7ED-D4AC6E12A016}"/>
    <dgm:cxn modelId="{CD5B7F5E-F6A4-4C79-91BC-3AC1554A87EA}" srcId="{33F04C22-ED38-4740-880E-FFC3F5E0F287}" destId="{B0CC23AD-6F7D-4BBD-ADD5-122A17C52F5D}" srcOrd="0" destOrd="0" parTransId="{1DA81418-1420-41CE-A89C-3E2F2DE3EA14}" sibTransId="{5C85D1E7-3C35-4018-A772-2F6FDDBE6E26}"/>
    <dgm:cxn modelId="{C68004B6-4CB3-4545-8CA2-AE8E4B12834F}" srcId="{33F04C22-ED38-4740-880E-FFC3F5E0F287}" destId="{C7CD93CD-EE3D-4070-81FC-47252BEFC70C}" srcOrd="2" destOrd="0" parTransId="{A0468337-E00D-45D7-8E44-D51038EDD856}" sibTransId="{0994C4E5-4283-498B-ADE0-76875A4E56E3}"/>
    <dgm:cxn modelId="{3D125ED1-B469-4E91-9E0F-2B1C1FB8FD25}" type="presParOf" srcId="{764BE227-9992-4A40-A371-AF18F1462178}" destId="{77464F7B-600D-4036-9D0A-8C9EEF118539}" srcOrd="0" destOrd="0" presId="urn:microsoft.com/office/officeart/2005/8/layout/pyramid2"/>
    <dgm:cxn modelId="{8EBCBA9E-E4EC-4871-8E97-3103D7CCAF7B}" type="presParOf" srcId="{764BE227-9992-4A40-A371-AF18F1462178}" destId="{1C5F0534-DAA8-45A0-8BFB-1F589DA4F76B}" srcOrd="1" destOrd="0" presId="urn:microsoft.com/office/officeart/2005/8/layout/pyramid2"/>
    <dgm:cxn modelId="{1C9D1169-0C12-4CBB-BD0A-5CA446B3BFD8}" type="presParOf" srcId="{1C5F0534-DAA8-45A0-8BFB-1F589DA4F76B}" destId="{40F2B814-BC72-4A01-A6BD-020FF4E4E55C}" srcOrd="0" destOrd="0" presId="urn:microsoft.com/office/officeart/2005/8/layout/pyramid2"/>
    <dgm:cxn modelId="{56A57BDC-9703-4482-9D0B-1D79EF5F9AD1}" type="presParOf" srcId="{1C5F0534-DAA8-45A0-8BFB-1F589DA4F76B}" destId="{F99E9A1D-D812-4DA0-B4FF-A331662B74D9}" srcOrd="1" destOrd="0" presId="urn:microsoft.com/office/officeart/2005/8/layout/pyramid2"/>
    <dgm:cxn modelId="{DD7D62A4-4323-4E71-A03A-553CC0282197}" type="presParOf" srcId="{1C5F0534-DAA8-45A0-8BFB-1F589DA4F76B}" destId="{142E5B98-D6EB-4BD5-B4C1-9DF1B9E69E69}" srcOrd="2" destOrd="0" presId="urn:microsoft.com/office/officeart/2005/8/layout/pyramid2"/>
    <dgm:cxn modelId="{114D498E-7937-43E8-B1B4-0092C13335CE}" type="presParOf" srcId="{1C5F0534-DAA8-45A0-8BFB-1F589DA4F76B}" destId="{062FC0DE-D6D4-46E4-BF6B-49C847F91E6F}" srcOrd="3" destOrd="0" presId="urn:microsoft.com/office/officeart/2005/8/layout/pyramid2"/>
    <dgm:cxn modelId="{E3373260-426F-48C0-AFB5-673972A6DC79}" type="presParOf" srcId="{1C5F0534-DAA8-45A0-8BFB-1F589DA4F76B}" destId="{9592E03C-F1CF-4F55-92EE-0B1BF4E4675A}" srcOrd="4" destOrd="0" presId="urn:microsoft.com/office/officeart/2005/8/layout/pyramid2"/>
    <dgm:cxn modelId="{16579199-03B8-4F19-B182-EFC67DC5A39C}" type="presParOf" srcId="{1C5F0534-DAA8-45A0-8BFB-1F589DA4F76B}" destId="{5F82D823-C07A-4BCF-A709-A5349F9E1CC8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E37E0414-1E50-482B-BE44-D02961965018}" type="doc">
      <dgm:prSet loTypeId="urn:microsoft.com/office/officeart/2005/8/layout/matrix2" loCatId="matrix" qsTypeId="urn:microsoft.com/office/officeart/2005/8/quickstyle/3d7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F6BC123-1B7A-4F1B-BF78-FDCA71B5C905}">
      <dgm:prSet phldrT="[Текст]"/>
      <dgm:spPr/>
      <dgm:t>
        <a:bodyPr/>
        <a:lstStyle/>
        <a:p>
          <a:r>
            <a:rPr lang="ru-RU" dirty="0" smtClean="0"/>
            <a:t>Общественное развитие Спарты приняло застойный характер. Длительно сохранялись остатки первобытнообщинного строя</a:t>
          </a:r>
          <a:endParaRPr lang="ru-RU" dirty="0"/>
        </a:p>
      </dgm:t>
    </dgm:pt>
    <dgm:pt modelId="{A9CB2739-E1A4-4B01-9273-0A77F9609CE7}" type="parTrans" cxnId="{E96384E8-AF04-4E6F-AEBF-C801AAEA5627}">
      <dgm:prSet/>
      <dgm:spPr/>
      <dgm:t>
        <a:bodyPr/>
        <a:lstStyle/>
        <a:p>
          <a:endParaRPr lang="ru-RU"/>
        </a:p>
      </dgm:t>
    </dgm:pt>
    <dgm:pt modelId="{3786061C-524B-46E8-866C-4127CEC249A4}" type="sibTrans" cxnId="{E96384E8-AF04-4E6F-AEBF-C801AAEA5627}">
      <dgm:prSet/>
      <dgm:spPr/>
      <dgm:t>
        <a:bodyPr/>
        <a:lstStyle/>
        <a:p>
          <a:endParaRPr lang="ru-RU"/>
        </a:p>
      </dgm:t>
    </dgm:pt>
    <dgm:pt modelId="{7B1BAAFE-1DBC-4A82-95A0-F1094530DCD1}">
      <dgm:prSet phldrT="[Текст]"/>
      <dgm:spPr/>
      <dgm:t>
        <a:bodyPr/>
        <a:lstStyle/>
        <a:p>
          <a:r>
            <a:rPr lang="ru-RU" dirty="0" smtClean="0"/>
            <a:t>Долгое время существовала общинная собственность на землю. Земледелие составляло основное занятие населения</a:t>
          </a:r>
          <a:endParaRPr lang="ru-RU" dirty="0"/>
        </a:p>
      </dgm:t>
    </dgm:pt>
    <dgm:pt modelId="{18307793-708F-42EA-A2EC-D62A7D422450}" type="parTrans" cxnId="{B9967393-2FE1-4EB3-9A8C-B54988B86C38}">
      <dgm:prSet/>
      <dgm:spPr/>
      <dgm:t>
        <a:bodyPr/>
        <a:lstStyle/>
        <a:p>
          <a:endParaRPr lang="ru-RU"/>
        </a:p>
      </dgm:t>
    </dgm:pt>
    <dgm:pt modelId="{3932A640-FC8D-444C-B9D2-D7F248A09B90}" type="sibTrans" cxnId="{B9967393-2FE1-4EB3-9A8C-B54988B86C38}">
      <dgm:prSet/>
      <dgm:spPr/>
      <dgm:t>
        <a:bodyPr/>
        <a:lstStyle/>
        <a:p>
          <a:endParaRPr lang="ru-RU"/>
        </a:p>
      </dgm:t>
    </dgm:pt>
    <dgm:pt modelId="{96CC7A31-AADC-4F42-8B54-5CC1C6EDFD03}">
      <dgm:prSet phldrT="[Текст]"/>
      <dgm:spPr/>
      <dgm:t>
        <a:bodyPr/>
        <a:lstStyle/>
        <a:p>
          <a:r>
            <a:rPr lang="ru-RU" dirty="0" smtClean="0"/>
            <a:t>Аграрный характер экономики вследствие отсутствия значительных хозяйственных связей с передовыми полисами Греции</a:t>
          </a:r>
          <a:endParaRPr lang="ru-RU" dirty="0"/>
        </a:p>
      </dgm:t>
    </dgm:pt>
    <dgm:pt modelId="{0B318853-DD5E-4799-B357-6C7B52241C9E}" type="parTrans" cxnId="{A0A69E7B-656E-4A3F-BC92-E1F6CBEB9822}">
      <dgm:prSet/>
      <dgm:spPr/>
      <dgm:t>
        <a:bodyPr/>
        <a:lstStyle/>
        <a:p>
          <a:endParaRPr lang="ru-RU"/>
        </a:p>
      </dgm:t>
    </dgm:pt>
    <dgm:pt modelId="{0E0D0C82-1D43-437B-A242-8FAA86531207}" type="sibTrans" cxnId="{A0A69E7B-656E-4A3F-BC92-E1F6CBEB9822}">
      <dgm:prSet/>
      <dgm:spPr/>
      <dgm:t>
        <a:bodyPr/>
        <a:lstStyle/>
        <a:p>
          <a:endParaRPr lang="ru-RU"/>
        </a:p>
      </dgm:t>
    </dgm:pt>
    <dgm:pt modelId="{83408096-573A-4B3B-9781-2E9CB3D9E20D}">
      <dgm:prSet phldrT="[Текст]"/>
      <dgm:spPr/>
      <dgm:t>
        <a:bodyPr/>
        <a:lstStyle/>
        <a:p>
          <a:r>
            <a:rPr lang="ru-RU" dirty="0" smtClean="0"/>
            <a:t>Необходимость удерживать господство над огромной массой порабощенного населения обусловило военный строй спартанского общества</a:t>
          </a:r>
          <a:endParaRPr lang="ru-RU" dirty="0"/>
        </a:p>
      </dgm:t>
    </dgm:pt>
    <dgm:pt modelId="{372CC9C9-55C5-4062-A5FF-78C3F56C05AC}" type="parTrans" cxnId="{B30E6A3C-4D6F-4A50-86C0-A6260C9DD1D3}">
      <dgm:prSet/>
      <dgm:spPr/>
      <dgm:t>
        <a:bodyPr/>
        <a:lstStyle/>
        <a:p>
          <a:endParaRPr lang="ru-RU"/>
        </a:p>
      </dgm:t>
    </dgm:pt>
    <dgm:pt modelId="{14CB9EAE-F353-43B0-8D5F-013F87C18911}" type="sibTrans" cxnId="{B30E6A3C-4D6F-4A50-86C0-A6260C9DD1D3}">
      <dgm:prSet/>
      <dgm:spPr/>
      <dgm:t>
        <a:bodyPr/>
        <a:lstStyle/>
        <a:p>
          <a:endParaRPr lang="ru-RU"/>
        </a:p>
      </dgm:t>
    </dgm:pt>
    <dgm:pt modelId="{AE617AA0-4323-47AA-AEA3-ADE0CA1CCA26}" type="pres">
      <dgm:prSet presAssocID="{E37E0414-1E50-482B-BE44-D0296196501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61A8C8-E8E1-4754-9610-9FB673B0FA29}" type="pres">
      <dgm:prSet presAssocID="{E37E0414-1E50-482B-BE44-D02961965018}" presName="axisShape" presStyleLbl="bgShp" presStyleIdx="0" presStyleCnt="1"/>
      <dgm:spPr/>
      <dgm:t>
        <a:bodyPr/>
        <a:lstStyle/>
        <a:p>
          <a:endParaRPr lang="ru-RU"/>
        </a:p>
      </dgm:t>
    </dgm:pt>
    <dgm:pt modelId="{C182B974-CC87-401D-850A-9DC2B349A95B}" type="pres">
      <dgm:prSet presAssocID="{E37E0414-1E50-482B-BE44-D02961965018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92944-509A-498B-918F-E3F01010CB41}" type="pres">
      <dgm:prSet presAssocID="{E37E0414-1E50-482B-BE44-D02961965018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4534B6-6BC8-49C5-AAE8-6031B5B1B966}" type="pres">
      <dgm:prSet presAssocID="{E37E0414-1E50-482B-BE44-D02961965018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B65D97-03E0-453C-9475-923882C79DD1}" type="pres">
      <dgm:prSet presAssocID="{E37E0414-1E50-482B-BE44-D02961965018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0E6A3C-4D6F-4A50-86C0-A6260C9DD1D3}" srcId="{E37E0414-1E50-482B-BE44-D02961965018}" destId="{83408096-573A-4B3B-9781-2E9CB3D9E20D}" srcOrd="3" destOrd="0" parTransId="{372CC9C9-55C5-4062-A5FF-78C3F56C05AC}" sibTransId="{14CB9EAE-F353-43B0-8D5F-013F87C18911}"/>
    <dgm:cxn modelId="{B9967393-2FE1-4EB3-9A8C-B54988B86C38}" srcId="{E37E0414-1E50-482B-BE44-D02961965018}" destId="{7B1BAAFE-1DBC-4A82-95A0-F1094530DCD1}" srcOrd="1" destOrd="0" parTransId="{18307793-708F-42EA-A2EC-D62A7D422450}" sibTransId="{3932A640-FC8D-444C-B9D2-D7F248A09B90}"/>
    <dgm:cxn modelId="{6ADD730D-F50B-4D4D-897F-DEE8E0E0B0BF}" type="presOf" srcId="{CF6BC123-1B7A-4F1B-BF78-FDCA71B5C905}" destId="{C182B974-CC87-401D-850A-9DC2B349A95B}" srcOrd="0" destOrd="0" presId="urn:microsoft.com/office/officeart/2005/8/layout/matrix2"/>
    <dgm:cxn modelId="{E96384E8-AF04-4E6F-AEBF-C801AAEA5627}" srcId="{E37E0414-1E50-482B-BE44-D02961965018}" destId="{CF6BC123-1B7A-4F1B-BF78-FDCA71B5C905}" srcOrd="0" destOrd="0" parTransId="{A9CB2739-E1A4-4B01-9273-0A77F9609CE7}" sibTransId="{3786061C-524B-46E8-866C-4127CEC249A4}"/>
    <dgm:cxn modelId="{7511404D-EAF2-4C7E-B254-8BCEC08A6AEF}" type="presOf" srcId="{7B1BAAFE-1DBC-4A82-95A0-F1094530DCD1}" destId="{A6492944-509A-498B-918F-E3F01010CB41}" srcOrd="0" destOrd="0" presId="urn:microsoft.com/office/officeart/2005/8/layout/matrix2"/>
    <dgm:cxn modelId="{EF049B36-5DA3-4D25-9CE6-C5EBFA917D24}" type="presOf" srcId="{96CC7A31-AADC-4F42-8B54-5CC1C6EDFD03}" destId="{564534B6-6BC8-49C5-AAE8-6031B5B1B966}" srcOrd="0" destOrd="0" presId="urn:microsoft.com/office/officeart/2005/8/layout/matrix2"/>
    <dgm:cxn modelId="{A875C785-80AE-4369-A08B-7446979894C2}" type="presOf" srcId="{83408096-573A-4B3B-9781-2E9CB3D9E20D}" destId="{C8B65D97-03E0-453C-9475-923882C79DD1}" srcOrd="0" destOrd="0" presId="urn:microsoft.com/office/officeart/2005/8/layout/matrix2"/>
    <dgm:cxn modelId="{A0A69E7B-656E-4A3F-BC92-E1F6CBEB9822}" srcId="{E37E0414-1E50-482B-BE44-D02961965018}" destId="{96CC7A31-AADC-4F42-8B54-5CC1C6EDFD03}" srcOrd="2" destOrd="0" parTransId="{0B318853-DD5E-4799-B357-6C7B52241C9E}" sibTransId="{0E0D0C82-1D43-437B-A242-8FAA86531207}"/>
    <dgm:cxn modelId="{A4BC72B8-5377-4922-BB16-46DB9FCE8130}" type="presOf" srcId="{E37E0414-1E50-482B-BE44-D02961965018}" destId="{AE617AA0-4323-47AA-AEA3-ADE0CA1CCA26}" srcOrd="0" destOrd="0" presId="urn:microsoft.com/office/officeart/2005/8/layout/matrix2"/>
    <dgm:cxn modelId="{1DD0299E-4504-49F3-8581-823B33BDBCD5}" type="presParOf" srcId="{AE617AA0-4323-47AA-AEA3-ADE0CA1CCA26}" destId="{1261A8C8-E8E1-4754-9610-9FB673B0FA29}" srcOrd="0" destOrd="0" presId="urn:microsoft.com/office/officeart/2005/8/layout/matrix2"/>
    <dgm:cxn modelId="{42327B9D-FEE5-4FAA-9CBB-7B4E82DD8013}" type="presParOf" srcId="{AE617AA0-4323-47AA-AEA3-ADE0CA1CCA26}" destId="{C182B974-CC87-401D-850A-9DC2B349A95B}" srcOrd="1" destOrd="0" presId="urn:microsoft.com/office/officeart/2005/8/layout/matrix2"/>
    <dgm:cxn modelId="{37406FC0-4487-4552-83B0-EFB61A7ED7A0}" type="presParOf" srcId="{AE617AA0-4323-47AA-AEA3-ADE0CA1CCA26}" destId="{A6492944-509A-498B-918F-E3F01010CB41}" srcOrd="2" destOrd="0" presId="urn:microsoft.com/office/officeart/2005/8/layout/matrix2"/>
    <dgm:cxn modelId="{8E693F91-3BAA-4293-B8A0-2849EE449456}" type="presParOf" srcId="{AE617AA0-4323-47AA-AEA3-ADE0CA1CCA26}" destId="{564534B6-6BC8-49C5-AAE8-6031B5B1B966}" srcOrd="3" destOrd="0" presId="urn:microsoft.com/office/officeart/2005/8/layout/matrix2"/>
    <dgm:cxn modelId="{E41935D5-AB83-436A-B642-69FEBC1E0F20}" type="presParOf" srcId="{AE617AA0-4323-47AA-AEA3-ADE0CA1CCA26}" destId="{C8B65D97-03E0-453C-9475-923882C79DD1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71A48915-9DB9-4CAC-AFF9-E292D32B8EC6}" type="doc">
      <dgm:prSet loTypeId="urn:microsoft.com/office/officeart/2005/8/layout/vList5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B674B495-46F6-477E-89FC-DC7D35CC5F4B}">
      <dgm:prSet phldrT="[Текст]"/>
      <dgm:spPr/>
      <dgm:t>
        <a:bodyPr/>
        <a:lstStyle/>
        <a:p>
          <a:r>
            <a:rPr lang="ru-RU" dirty="0" smtClean="0"/>
            <a:t>Архагеты (Цари) стояли во главе государства</a:t>
          </a:r>
          <a:endParaRPr lang="ru-RU" dirty="0"/>
        </a:p>
      </dgm:t>
    </dgm:pt>
    <dgm:pt modelId="{3E84DBF3-5B53-4DB7-BEF0-F6F6F3E63A42}" type="parTrans" cxnId="{BAEC2086-299D-4A3B-B73E-F430362F71DB}">
      <dgm:prSet/>
      <dgm:spPr/>
      <dgm:t>
        <a:bodyPr/>
        <a:lstStyle/>
        <a:p>
          <a:endParaRPr lang="ru-RU"/>
        </a:p>
      </dgm:t>
    </dgm:pt>
    <dgm:pt modelId="{C0F0C6B3-AEE9-41F5-B51D-6522E4DF54B7}" type="sibTrans" cxnId="{BAEC2086-299D-4A3B-B73E-F430362F71DB}">
      <dgm:prSet/>
      <dgm:spPr/>
      <dgm:t>
        <a:bodyPr/>
        <a:lstStyle/>
        <a:p>
          <a:endParaRPr lang="ru-RU"/>
        </a:p>
      </dgm:t>
    </dgm:pt>
    <dgm:pt modelId="{2BDC6C32-429F-47D5-9F2B-9B952A7B5267}">
      <dgm:prSet custT="1"/>
      <dgm:spPr/>
      <dgm:t>
        <a:bodyPr/>
        <a:lstStyle/>
        <a:p>
          <a:r>
            <a:rPr lang="ru-RU" sz="1200" dirty="0" smtClean="0"/>
            <a:t>обладали наследственной властью</a:t>
          </a:r>
        </a:p>
      </dgm:t>
    </dgm:pt>
    <dgm:pt modelId="{90C147B7-3022-480C-86FF-5B2082F9B0D1}" type="parTrans" cxnId="{9D20FA8D-6E27-40B9-9B4E-75C5FF380BC2}">
      <dgm:prSet/>
      <dgm:spPr/>
      <dgm:t>
        <a:bodyPr/>
        <a:lstStyle/>
        <a:p>
          <a:endParaRPr lang="ru-RU"/>
        </a:p>
      </dgm:t>
    </dgm:pt>
    <dgm:pt modelId="{9E36B4C0-0000-48E4-809D-E46A01DF510D}" type="sibTrans" cxnId="{9D20FA8D-6E27-40B9-9B4E-75C5FF380BC2}">
      <dgm:prSet/>
      <dgm:spPr/>
      <dgm:t>
        <a:bodyPr/>
        <a:lstStyle/>
        <a:p>
          <a:endParaRPr lang="ru-RU"/>
        </a:p>
      </dgm:t>
    </dgm:pt>
    <dgm:pt modelId="{3AA02501-7602-4A46-ACBC-D9AA9DE1CE9B}">
      <dgm:prSet custT="1"/>
      <dgm:spPr/>
      <dgm:t>
        <a:bodyPr/>
        <a:lstStyle/>
        <a:p>
          <a:r>
            <a:rPr lang="ru-RU" sz="1200" smtClean="0"/>
            <a:t>входили в совет старейшин</a:t>
          </a:r>
          <a:endParaRPr lang="ru-RU" sz="1200" dirty="0" smtClean="0"/>
        </a:p>
      </dgm:t>
    </dgm:pt>
    <dgm:pt modelId="{52B55C1A-428D-4009-8AB5-E3E4C10C9C79}" type="parTrans" cxnId="{7BDF2B11-A084-4346-B59D-783754F7CAB9}">
      <dgm:prSet/>
      <dgm:spPr/>
      <dgm:t>
        <a:bodyPr/>
        <a:lstStyle/>
        <a:p>
          <a:endParaRPr lang="ru-RU"/>
        </a:p>
      </dgm:t>
    </dgm:pt>
    <dgm:pt modelId="{F251FD78-FE64-474E-8B4A-9F309046AF05}" type="sibTrans" cxnId="{7BDF2B11-A084-4346-B59D-783754F7CAB9}">
      <dgm:prSet/>
      <dgm:spPr/>
      <dgm:t>
        <a:bodyPr/>
        <a:lstStyle/>
        <a:p>
          <a:endParaRPr lang="ru-RU"/>
        </a:p>
      </dgm:t>
    </dgm:pt>
    <dgm:pt modelId="{27FE60B5-6A9D-451C-9B07-70C6A849C100}">
      <dgm:prSet custT="1"/>
      <dgm:spPr/>
      <dgm:t>
        <a:bodyPr/>
        <a:lstStyle/>
        <a:p>
          <a:r>
            <a:rPr lang="ru-RU" sz="1200" dirty="0" smtClean="0"/>
            <a:t>осуществляли судебные полномочия по некоторым делам (о наследовании дочерей, об усыновлении, об общественных дорогах)</a:t>
          </a:r>
        </a:p>
      </dgm:t>
    </dgm:pt>
    <dgm:pt modelId="{0499808F-B430-444E-96BD-62C44E005018}" type="parTrans" cxnId="{036A630F-3ED2-404C-9B9C-17E230C7DE18}">
      <dgm:prSet/>
      <dgm:spPr/>
      <dgm:t>
        <a:bodyPr/>
        <a:lstStyle/>
        <a:p>
          <a:endParaRPr lang="ru-RU"/>
        </a:p>
      </dgm:t>
    </dgm:pt>
    <dgm:pt modelId="{B2F5EDF6-40C4-493F-B937-C27F98F97A22}" type="sibTrans" cxnId="{036A630F-3ED2-404C-9B9C-17E230C7DE18}">
      <dgm:prSet/>
      <dgm:spPr/>
      <dgm:t>
        <a:bodyPr/>
        <a:lstStyle/>
        <a:p>
          <a:endParaRPr lang="ru-RU"/>
        </a:p>
      </dgm:t>
    </dgm:pt>
    <dgm:pt modelId="{DC88BEF7-4DE1-4114-B8D7-EFC0F03DC6E4}">
      <dgm:prSet/>
      <dgm:spPr/>
      <dgm:t>
        <a:bodyPr/>
        <a:lstStyle/>
        <a:p>
          <a:r>
            <a:rPr lang="ru-RU" b="1" dirty="0" smtClean="0"/>
            <a:t>Герусия (Совет старейшин)</a:t>
          </a:r>
          <a:endParaRPr lang="ru-RU" dirty="0" smtClean="0"/>
        </a:p>
      </dgm:t>
    </dgm:pt>
    <dgm:pt modelId="{25A04668-3872-4DA1-B74C-C863C496A0EA}" type="parTrans" cxnId="{F3D793AD-D9BC-4FF5-930E-27E05C715531}">
      <dgm:prSet/>
      <dgm:spPr/>
      <dgm:t>
        <a:bodyPr/>
        <a:lstStyle/>
        <a:p>
          <a:endParaRPr lang="ru-RU"/>
        </a:p>
      </dgm:t>
    </dgm:pt>
    <dgm:pt modelId="{16D0DAC3-0693-4B8C-9486-5329DD860D88}" type="sibTrans" cxnId="{F3D793AD-D9BC-4FF5-930E-27E05C715531}">
      <dgm:prSet/>
      <dgm:spPr/>
      <dgm:t>
        <a:bodyPr/>
        <a:lstStyle/>
        <a:p>
          <a:endParaRPr lang="ru-RU"/>
        </a:p>
      </dgm:t>
    </dgm:pt>
    <dgm:pt modelId="{93E3EC9B-9A83-4235-9873-6251E865943A}">
      <dgm:prSet custT="1"/>
      <dgm:spPr/>
      <dgm:t>
        <a:bodyPr/>
        <a:lstStyle/>
        <a:p>
          <a:r>
            <a:rPr lang="ru-RU" sz="1200" dirty="0" smtClean="0"/>
            <a:t>входили 28 геронтов, пожизненно избираемых народным собранием из знатных спартиатов, достигших 60 лет, а также 2 </a:t>
          </a:r>
          <a:r>
            <a:rPr lang="ru-RU" sz="1200" dirty="0" err="1" smtClean="0"/>
            <a:t>архагета</a:t>
          </a:r>
          <a:endParaRPr lang="ru-RU" sz="1200" dirty="0" smtClean="0"/>
        </a:p>
      </dgm:t>
    </dgm:pt>
    <dgm:pt modelId="{6D8B4C3B-F9FC-4381-8342-D8AE7944B3EE}" type="parTrans" cxnId="{876CC083-D745-4858-AAFC-7B77548333FF}">
      <dgm:prSet/>
      <dgm:spPr/>
      <dgm:t>
        <a:bodyPr/>
        <a:lstStyle/>
        <a:p>
          <a:endParaRPr lang="ru-RU"/>
        </a:p>
      </dgm:t>
    </dgm:pt>
    <dgm:pt modelId="{AC08F5F6-A235-4EE3-84AE-704E62B07840}" type="sibTrans" cxnId="{876CC083-D745-4858-AAFC-7B77548333FF}">
      <dgm:prSet/>
      <dgm:spPr/>
      <dgm:t>
        <a:bodyPr/>
        <a:lstStyle/>
        <a:p>
          <a:endParaRPr lang="ru-RU"/>
        </a:p>
      </dgm:t>
    </dgm:pt>
    <dgm:pt modelId="{9E7FE8E3-E555-4264-9F49-F8076DBA26AE}">
      <dgm:prSet custT="1"/>
      <dgm:spPr/>
      <dgm:t>
        <a:bodyPr/>
        <a:lstStyle/>
        <a:p>
          <a:r>
            <a:rPr lang="ru-RU" sz="1200" dirty="0" smtClean="0"/>
            <a:t>вели переговоры с другими государствами</a:t>
          </a:r>
        </a:p>
      </dgm:t>
    </dgm:pt>
    <dgm:pt modelId="{BAAB1162-D34A-468E-901A-EE1C73071A08}" type="parTrans" cxnId="{37858926-060E-4950-96FA-2BB2C6D78F8D}">
      <dgm:prSet/>
      <dgm:spPr/>
      <dgm:t>
        <a:bodyPr/>
        <a:lstStyle/>
        <a:p>
          <a:endParaRPr lang="ru-RU"/>
        </a:p>
      </dgm:t>
    </dgm:pt>
    <dgm:pt modelId="{2913ED35-4FB5-4C35-874F-F24A281631CC}" type="sibTrans" cxnId="{37858926-060E-4950-96FA-2BB2C6D78F8D}">
      <dgm:prSet/>
      <dgm:spPr/>
      <dgm:t>
        <a:bodyPr/>
        <a:lstStyle/>
        <a:p>
          <a:endParaRPr lang="ru-RU"/>
        </a:p>
      </dgm:t>
    </dgm:pt>
    <dgm:pt modelId="{53E9A8E5-334A-4680-84F8-C7E6F15D79E3}">
      <dgm:prSet custT="1"/>
      <dgm:spPr/>
      <dgm:t>
        <a:bodyPr/>
        <a:lstStyle/>
        <a:p>
          <a:r>
            <a:rPr lang="ru-RU" sz="1200" dirty="0" smtClean="0"/>
            <a:t>рассматривали уголовные дела, дела о государственных преступлениях</a:t>
          </a:r>
        </a:p>
      </dgm:t>
    </dgm:pt>
    <dgm:pt modelId="{865AA7D5-FEA6-4879-87B6-E84AD6A4FF01}" type="parTrans" cxnId="{87C98F85-6C25-4183-B1D1-7681FD986F74}">
      <dgm:prSet/>
      <dgm:spPr/>
      <dgm:t>
        <a:bodyPr/>
        <a:lstStyle/>
        <a:p>
          <a:endParaRPr lang="ru-RU"/>
        </a:p>
      </dgm:t>
    </dgm:pt>
    <dgm:pt modelId="{E1FCF319-F064-49A7-8A9B-BB914A87BCE3}" type="sibTrans" cxnId="{87C98F85-6C25-4183-B1D1-7681FD986F74}">
      <dgm:prSet/>
      <dgm:spPr/>
      <dgm:t>
        <a:bodyPr/>
        <a:lstStyle/>
        <a:p>
          <a:endParaRPr lang="ru-RU"/>
        </a:p>
      </dgm:t>
    </dgm:pt>
    <dgm:pt modelId="{4BE05580-D6AC-49C9-A8AE-A72F4F748301}">
      <dgm:prSet custT="1"/>
      <dgm:spPr/>
      <dgm:t>
        <a:bodyPr/>
        <a:lstStyle/>
        <a:p>
          <a:r>
            <a:rPr lang="ru-RU" sz="1200" dirty="0" smtClean="0"/>
            <a:t>вели судебные процессы против </a:t>
          </a:r>
          <a:r>
            <a:rPr lang="ru-RU" sz="1200" dirty="0" err="1" smtClean="0"/>
            <a:t>архагетов</a:t>
          </a:r>
          <a:endParaRPr lang="ru-RU" sz="1200" dirty="0" smtClean="0"/>
        </a:p>
      </dgm:t>
    </dgm:pt>
    <dgm:pt modelId="{CB6459A8-C99B-4D56-93E2-AB6FBCA7F10E}" type="parTrans" cxnId="{CF895B30-71BE-4D71-AA31-DCC33A5F6334}">
      <dgm:prSet/>
      <dgm:spPr/>
      <dgm:t>
        <a:bodyPr/>
        <a:lstStyle/>
        <a:p>
          <a:endParaRPr lang="ru-RU"/>
        </a:p>
      </dgm:t>
    </dgm:pt>
    <dgm:pt modelId="{AB540349-D203-4E53-9918-88F64F523FB1}" type="sibTrans" cxnId="{CF895B30-71BE-4D71-AA31-DCC33A5F6334}">
      <dgm:prSet/>
      <dgm:spPr/>
      <dgm:t>
        <a:bodyPr/>
        <a:lstStyle/>
        <a:p>
          <a:endParaRPr lang="ru-RU"/>
        </a:p>
      </dgm:t>
    </dgm:pt>
    <dgm:pt modelId="{9F99AD05-66D3-4A05-A16B-E1BDD403CD77}">
      <dgm:prSet/>
      <dgm:spPr/>
      <dgm:t>
        <a:bodyPr/>
        <a:lstStyle/>
        <a:p>
          <a:r>
            <a:rPr lang="ru-RU" b="1" dirty="0" err="1" smtClean="0"/>
            <a:t>Апелла</a:t>
          </a:r>
          <a:r>
            <a:rPr lang="ru-RU" b="1" dirty="0" smtClean="0"/>
            <a:t> (Народное собрание)</a:t>
          </a:r>
          <a:endParaRPr lang="ru-RU" dirty="0" smtClean="0"/>
        </a:p>
      </dgm:t>
    </dgm:pt>
    <dgm:pt modelId="{C4254EF2-9407-40BA-AE3D-F0BD4285A231}" type="parTrans" cxnId="{DF1620DA-6262-4309-A03F-0E4E455A0907}">
      <dgm:prSet/>
      <dgm:spPr/>
      <dgm:t>
        <a:bodyPr/>
        <a:lstStyle/>
        <a:p>
          <a:endParaRPr lang="ru-RU"/>
        </a:p>
      </dgm:t>
    </dgm:pt>
    <dgm:pt modelId="{08075BC3-8DA0-49D8-8D07-947305F73E50}" type="sibTrans" cxnId="{DF1620DA-6262-4309-A03F-0E4E455A0907}">
      <dgm:prSet/>
      <dgm:spPr/>
      <dgm:t>
        <a:bodyPr/>
        <a:lstStyle/>
        <a:p>
          <a:endParaRPr lang="ru-RU"/>
        </a:p>
      </dgm:t>
    </dgm:pt>
    <dgm:pt modelId="{9C56E2B9-00FC-4FCE-8762-A7414884CFC0}">
      <dgm:prSet custT="1"/>
      <dgm:spPr/>
      <dgm:t>
        <a:bodyPr/>
        <a:lstStyle/>
        <a:p>
          <a:r>
            <a:rPr lang="ru-RU" sz="1200" dirty="0" smtClean="0"/>
            <a:t>Состояло из мужчин-спартиатов, достигших 30 лет</a:t>
          </a:r>
        </a:p>
      </dgm:t>
    </dgm:pt>
    <dgm:pt modelId="{36661EBB-B8FA-4B44-AFA3-553C3B85CD65}" type="parTrans" cxnId="{1CCF0742-FB63-4761-BAFE-2A29454FBCA5}">
      <dgm:prSet/>
      <dgm:spPr/>
      <dgm:t>
        <a:bodyPr/>
        <a:lstStyle/>
        <a:p>
          <a:endParaRPr lang="ru-RU"/>
        </a:p>
      </dgm:t>
    </dgm:pt>
    <dgm:pt modelId="{5D588916-442A-4C7E-A426-24812B9DAE21}" type="sibTrans" cxnId="{1CCF0742-FB63-4761-BAFE-2A29454FBCA5}">
      <dgm:prSet/>
      <dgm:spPr/>
      <dgm:t>
        <a:bodyPr/>
        <a:lstStyle/>
        <a:p>
          <a:endParaRPr lang="ru-RU"/>
        </a:p>
      </dgm:t>
    </dgm:pt>
    <dgm:pt modelId="{8E3A7FC3-99A5-4A84-BB7C-A2B333E90C47}">
      <dgm:prSet custT="1"/>
      <dgm:spPr/>
      <dgm:t>
        <a:bodyPr/>
        <a:lstStyle/>
        <a:p>
          <a:r>
            <a:rPr lang="ru-RU" sz="1200" dirty="0" smtClean="0"/>
            <a:t>созывалось раз в месяц</a:t>
          </a:r>
        </a:p>
      </dgm:t>
    </dgm:pt>
    <dgm:pt modelId="{232D93CA-B249-4372-9FFF-B7CD66794F0C}" type="parTrans" cxnId="{72D3C4DE-0E23-4C3E-B97B-162D65624345}">
      <dgm:prSet/>
      <dgm:spPr/>
      <dgm:t>
        <a:bodyPr/>
        <a:lstStyle/>
        <a:p>
          <a:endParaRPr lang="ru-RU"/>
        </a:p>
      </dgm:t>
    </dgm:pt>
    <dgm:pt modelId="{31AC6224-A88D-45A0-A06E-37C920D697DA}" type="sibTrans" cxnId="{72D3C4DE-0E23-4C3E-B97B-162D65624345}">
      <dgm:prSet/>
      <dgm:spPr/>
      <dgm:t>
        <a:bodyPr/>
        <a:lstStyle/>
        <a:p>
          <a:endParaRPr lang="ru-RU"/>
        </a:p>
      </dgm:t>
    </dgm:pt>
    <dgm:pt modelId="{F5FA1E0D-16A1-4314-80A8-5D1F49A7C28E}">
      <dgm:prSet custT="1"/>
      <dgm:spPr/>
      <dgm:t>
        <a:bodyPr/>
        <a:lstStyle/>
        <a:p>
          <a:r>
            <a:rPr lang="ru-RU" sz="1200" dirty="0" smtClean="0"/>
            <a:t> принимало законы, избирало должностных лиц</a:t>
          </a:r>
        </a:p>
      </dgm:t>
    </dgm:pt>
    <dgm:pt modelId="{4F1377E2-A1E8-472C-878A-87CF6B1D353F}" type="parTrans" cxnId="{CA60AF45-B5B4-4834-B39D-8BFEDFAFDB61}">
      <dgm:prSet/>
      <dgm:spPr/>
      <dgm:t>
        <a:bodyPr/>
        <a:lstStyle/>
        <a:p>
          <a:endParaRPr lang="ru-RU"/>
        </a:p>
      </dgm:t>
    </dgm:pt>
    <dgm:pt modelId="{E15B1C64-11B4-47D4-8B41-E7D49BC060E7}" type="sibTrans" cxnId="{CA60AF45-B5B4-4834-B39D-8BFEDFAFDB61}">
      <dgm:prSet/>
      <dgm:spPr/>
      <dgm:t>
        <a:bodyPr/>
        <a:lstStyle/>
        <a:p>
          <a:endParaRPr lang="ru-RU"/>
        </a:p>
      </dgm:t>
    </dgm:pt>
    <dgm:pt modelId="{0158DBAB-D5FD-45D8-879E-23A816C8313E}">
      <dgm:prSet custT="1"/>
      <dgm:spPr/>
      <dgm:t>
        <a:bodyPr/>
        <a:lstStyle/>
        <a:p>
          <a:r>
            <a:rPr lang="ru-RU" sz="1200" dirty="0" smtClean="0"/>
            <a:t>решало вопросы войны и мира</a:t>
          </a:r>
        </a:p>
      </dgm:t>
    </dgm:pt>
    <dgm:pt modelId="{213AD70E-7B81-497B-95B9-94E8D276CF7D}" type="parTrans" cxnId="{EBB3611D-DB4A-47EF-B3AD-37D4DF511332}">
      <dgm:prSet/>
      <dgm:spPr/>
      <dgm:t>
        <a:bodyPr/>
        <a:lstStyle/>
        <a:p>
          <a:endParaRPr lang="ru-RU"/>
        </a:p>
      </dgm:t>
    </dgm:pt>
    <dgm:pt modelId="{729C580E-0ED4-4290-8956-A1BC353746A5}" type="sibTrans" cxnId="{EBB3611D-DB4A-47EF-B3AD-37D4DF511332}">
      <dgm:prSet/>
      <dgm:spPr/>
      <dgm:t>
        <a:bodyPr/>
        <a:lstStyle/>
        <a:p>
          <a:endParaRPr lang="ru-RU"/>
        </a:p>
      </dgm:t>
    </dgm:pt>
    <dgm:pt modelId="{65CF6606-2FA5-4623-8FA6-AB6E34C275A8}">
      <dgm:prSet/>
      <dgm:spPr/>
      <dgm:t>
        <a:bodyPr/>
        <a:lstStyle/>
        <a:p>
          <a:r>
            <a:rPr lang="ru-RU" b="1" dirty="0" smtClean="0"/>
            <a:t>Коллегия из пяти эфоров</a:t>
          </a:r>
          <a:r>
            <a:rPr lang="ru-RU" dirty="0" smtClean="0"/>
            <a:t> </a:t>
          </a:r>
        </a:p>
      </dgm:t>
    </dgm:pt>
    <dgm:pt modelId="{C23A465A-831B-469B-BFCF-7404AE4F24FF}" type="parTrans" cxnId="{07F14B3D-F5A8-4FC0-8D01-020593FA58D7}">
      <dgm:prSet/>
      <dgm:spPr/>
      <dgm:t>
        <a:bodyPr/>
        <a:lstStyle/>
        <a:p>
          <a:endParaRPr lang="ru-RU"/>
        </a:p>
      </dgm:t>
    </dgm:pt>
    <dgm:pt modelId="{C12E3144-AA29-4835-84A9-7F25AB360FFE}" type="sibTrans" cxnId="{07F14B3D-F5A8-4FC0-8D01-020593FA58D7}">
      <dgm:prSet/>
      <dgm:spPr/>
      <dgm:t>
        <a:bodyPr/>
        <a:lstStyle/>
        <a:p>
          <a:endParaRPr lang="ru-RU"/>
        </a:p>
      </dgm:t>
    </dgm:pt>
    <dgm:pt modelId="{B9F0791A-2A2A-4C1E-819B-222674CF9D22}">
      <dgm:prSet custT="1"/>
      <dgm:spPr/>
      <dgm:t>
        <a:bodyPr/>
        <a:lstStyle/>
        <a:p>
          <a:r>
            <a:rPr lang="ru-RU" sz="1200" dirty="0" smtClean="0"/>
            <a:t>избиралась на один год</a:t>
          </a:r>
        </a:p>
      </dgm:t>
    </dgm:pt>
    <dgm:pt modelId="{469898B9-E673-42B1-A1B5-530928A94EE9}" type="parTrans" cxnId="{129B27A9-E6B2-466B-8E33-AA0D7540D46B}">
      <dgm:prSet/>
      <dgm:spPr/>
      <dgm:t>
        <a:bodyPr/>
        <a:lstStyle/>
        <a:p>
          <a:endParaRPr lang="ru-RU"/>
        </a:p>
      </dgm:t>
    </dgm:pt>
    <dgm:pt modelId="{34DCCFBD-1841-4461-8D4D-4B6E3197D5B2}" type="sibTrans" cxnId="{129B27A9-E6B2-466B-8E33-AA0D7540D46B}">
      <dgm:prSet/>
      <dgm:spPr/>
      <dgm:t>
        <a:bodyPr/>
        <a:lstStyle/>
        <a:p>
          <a:endParaRPr lang="ru-RU"/>
        </a:p>
      </dgm:t>
    </dgm:pt>
    <dgm:pt modelId="{A1BE03DC-D536-4D41-802E-0D9A53972D78}">
      <dgm:prSet custT="1"/>
      <dgm:spPr/>
      <dgm:t>
        <a:bodyPr/>
        <a:lstStyle/>
        <a:p>
          <a:r>
            <a:rPr lang="ru-RU" sz="1200" dirty="0" smtClean="0"/>
            <a:t>поставили под свой контроль </a:t>
          </a:r>
          <a:r>
            <a:rPr lang="ru-RU" sz="1200" dirty="0" err="1" smtClean="0"/>
            <a:t>архагетов</a:t>
          </a:r>
          <a:endParaRPr lang="ru-RU" sz="1200" dirty="0" smtClean="0"/>
        </a:p>
      </dgm:t>
    </dgm:pt>
    <dgm:pt modelId="{E72BB5E1-8A67-40EF-AF52-7C5AF2346D4A}" type="parTrans" cxnId="{571BFC31-518D-45DD-8184-D7F0895EDB05}">
      <dgm:prSet/>
      <dgm:spPr/>
      <dgm:t>
        <a:bodyPr/>
        <a:lstStyle/>
        <a:p>
          <a:endParaRPr lang="ru-RU"/>
        </a:p>
      </dgm:t>
    </dgm:pt>
    <dgm:pt modelId="{8344E7D3-CB20-4BAD-B1BD-ABBA555B0E99}" type="sibTrans" cxnId="{571BFC31-518D-45DD-8184-D7F0895EDB05}">
      <dgm:prSet/>
      <dgm:spPr/>
      <dgm:t>
        <a:bodyPr/>
        <a:lstStyle/>
        <a:p>
          <a:endParaRPr lang="ru-RU"/>
        </a:p>
      </dgm:t>
    </dgm:pt>
    <dgm:pt modelId="{F08F102A-8A09-4506-BC7C-55B58D2BA5A5}">
      <dgm:prSet custT="1"/>
      <dgm:spPr/>
      <dgm:t>
        <a:bodyPr/>
        <a:lstStyle/>
        <a:p>
          <a:r>
            <a:rPr lang="ru-RU" sz="1200" dirty="0" smtClean="0"/>
            <a:t>осуществляли рассмотрение дел по имущественным спорам</a:t>
          </a:r>
        </a:p>
      </dgm:t>
    </dgm:pt>
    <dgm:pt modelId="{2DF17672-5791-406F-9D1F-D14D1850AB1B}" type="parTrans" cxnId="{EB8783E1-8D7A-413D-AA16-57328C87B1AA}">
      <dgm:prSet/>
      <dgm:spPr/>
      <dgm:t>
        <a:bodyPr/>
        <a:lstStyle/>
        <a:p>
          <a:endParaRPr lang="ru-RU"/>
        </a:p>
      </dgm:t>
    </dgm:pt>
    <dgm:pt modelId="{DCD0A5C4-ABA4-4FAA-8646-737BA4EC1A11}" type="sibTrans" cxnId="{EB8783E1-8D7A-413D-AA16-57328C87B1AA}">
      <dgm:prSet/>
      <dgm:spPr/>
      <dgm:t>
        <a:bodyPr/>
        <a:lstStyle/>
        <a:p>
          <a:endParaRPr lang="ru-RU"/>
        </a:p>
      </dgm:t>
    </dgm:pt>
    <dgm:pt modelId="{54914F53-6FCC-48EF-8F88-EDC4507DC16F}">
      <dgm:prSet custT="1"/>
      <dgm:spPr/>
      <dgm:t>
        <a:bodyPr/>
        <a:lstStyle/>
        <a:p>
          <a:r>
            <a:rPr lang="ru-RU" sz="1200" dirty="0" smtClean="0"/>
            <a:t>созывали герусию и народное собрание</a:t>
          </a:r>
        </a:p>
      </dgm:t>
    </dgm:pt>
    <dgm:pt modelId="{CE6AA6B3-7C5E-49F9-973C-24F888D9EA11}" type="parTrans" cxnId="{B8FAFEB7-C4B8-4693-B1BF-F23608D6F8E7}">
      <dgm:prSet/>
      <dgm:spPr/>
      <dgm:t>
        <a:bodyPr/>
        <a:lstStyle/>
        <a:p>
          <a:endParaRPr lang="ru-RU"/>
        </a:p>
      </dgm:t>
    </dgm:pt>
    <dgm:pt modelId="{4C886301-E7D4-402E-BDBD-254B8CEADF9D}" type="sibTrans" cxnId="{B8FAFEB7-C4B8-4693-B1BF-F23608D6F8E7}">
      <dgm:prSet/>
      <dgm:spPr/>
      <dgm:t>
        <a:bodyPr/>
        <a:lstStyle/>
        <a:p>
          <a:endParaRPr lang="ru-RU"/>
        </a:p>
      </dgm:t>
    </dgm:pt>
    <dgm:pt modelId="{5BA9C7E0-4C7F-4C0A-B7A1-494585F9F3A0}">
      <dgm:prSet custT="1"/>
      <dgm:spPr/>
      <dgm:t>
        <a:bodyPr/>
        <a:lstStyle/>
        <a:p>
          <a:r>
            <a:rPr lang="ru-RU" sz="1200" dirty="0" smtClean="0"/>
            <a:t>могли возбуждать судебное преследование против царей</a:t>
          </a:r>
        </a:p>
      </dgm:t>
    </dgm:pt>
    <dgm:pt modelId="{814BE960-6A10-4504-B953-BDE1D26A2C3C}" type="parTrans" cxnId="{C3E72BCF-9AEB-4774-A21E-90189397A753}">
      <dgm:prSet/>
      <dgm:spPr/>
      <dgm:t>
        <a:bodyPr/>
        <a:lstStyle/>
        <a:p>
          <a:endParaRPr lang="ru-RU"/>
        </a:p>
      </dgm:t>
    </dgm:pt>
    <dgm:pt modelId="{FED4F8BC-FC91-4C94-BBED-7DE15BF9F829}" type="sibTrans" cxnId="{C3E72BCF-9AEB-4774-A21E-90189397A753}">
      <dgm:prSet/>
      <dgm:spPr/>
      <dgm:t>
        <a:bodyPr/>
        <a:lstStyle/>
        <a:p>
          <a:endParaRPr lang="ru-RU"/>
        </a:p>
      </dgm:t>
    </dgm:pt>
    <dgm:pt modelId="{255E1B61-D90A-4CF7-923A-7867D0F08B71}" type="pres">
      <dgm:prSet presAssocID="{71A48915-9DB9-4CAC-AFF9-E292D32B8E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145D4C-BF40-4EE2-85E6-B7AAB571054B}" type="pres">
      <dgm:prSet presAssocID="{B674B495-46F6-477E-89FC-DC7D35CC5F4B}" presName="linNode" presStyleCnt="0"/>
      <dgm:spPr/>
      <dgm:t>
        <a:bodyPr/>
        <a:lstStyle/>
        <a:p>
          <a:endParaRPr lang="ru-RU"/>
        </a:p>
      </dgm:t>
    </dgm:pt>
    <dgm:pt modelId="{C1549A8B-F51A-4E4F-881F-6DD798A0F78F}" type="pres">
      <dgm:prSet presAssocID="{B674B495-46F6-477E-89FC-DC7D35CC5F4B}" presName="parentText" presStyleLbl="node1" presStyleIdx="0" presStyleCnt="4" custScaleX="521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03E287-EC09-47C3-A0C5-EABCB5D9D994}" type="pres">
      <dgm:prSet presAssocID="{B674B495-46F6-477E-89FC-DC7D35CC5F4B}" presName="descendantText" presStyleLbl="alignAccFollowNode1" presStyleIdx="0" presStyleCnt="4" custScaleX="121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54F328-632B-47AC-A143-B8F6CBB4D795}" type="pres">
      <dgm:prSet presAssocID="{C0F0C6B3-AEE9-41F5-B51D-6522E4DF54B7}" presName="sp" presStyleCnt="0"/>
      <dgm:spPr/>
      <dgm:t>
        <a:bodyPr/>
        <a:lstStyle/>
        <a:p>
          <a:endParaRPr lang="ru-RU"/>
        </a:p>
      </dgm:t>
    </dgm:pt>
    <dgm:pt modelId="{62BCC687-8051-4721-BEDC-D24A45E10CFF}" type="pres">
      <dgm:prSet presAssocID="{DC88BEF7-4DE1-4114-B8D7-EFC0F03DC6E4}" presName="linNode" presStyleCnt="0"/>
      <dgm:spPr/>
      <dgm:t>
        <a:bodyPr/>
        <a:lstStyle/>
        <a:p>
          <a:endParaRPr lang="ru-RU"/>
        </a:p>
      </dgm:t>
    </dgm:pt>
    <dgm:pt modelId="{D6068607-4CC5-47BA-8761-6205BA6CD6FA}" type="pres">
      <dgm:prSet presAssocID="{DC88BEF7-4DE1-4114-B8D7-EFC0F03DC6E4}" presName="parentText" presStyleLbl="node1" presStyleIdx="1" presStyleCnt="4" custScaleX="521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A55810-7C41-43BA-B2AD-0C32AB61E273}" type="pres">
      <dgm:prSet presAssocID="{DC88BEF7-4DE1-4114-B8D7-EFC0F03DC6E4}" presName="descendantText" presStyleLbl="alignAccFollowNode1" presStyleIdx="1" presStyleCnt="4" custScaleX="121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69BD0D-649A-4D86-A4E7-FC2E54E22851}" type="pres">
      <dgm:prSet presAssocID="{16D0DAC3-0693-4B8C-9486-5329DD860D88}" presName="sp" presStyleCnt="0"/>
      <dgm:spPr/>
      <dgm:t>
        <a:bodyPr/>
        <a:lstStyle/>
        <a:p>
          <a:endParaRPr lang="ru-RU"/>
        </a:p>
      </dgm:t>
    </dgm:pt>
    <dgm:pt modelId="{D9266103-46B6-440E-A439-902AF903F58A}" type="pres">
      <dgm:prSet presAssocID="{9F99AD05-66D3-4A05-A16B-E1BDD403CD77}" presName="linNode" presStyleCnt="0"/>
      <dgm:spPr/>
      <dgm:t>
        <a:bodyPr/>
        <a:lstStyle/>
        <a:p>
          <a:endParaRPr lang="ru-RU"/>
        </a:p>
      </dgm:t>
    </dgm:pt>
    <dgm:pt modelId="{F01057ED-090C-457A-B571-9697F6AEB8BA}" type="pres">
      <dgm:prSet presAssocID="{9F99AD05-66D3-4A05-A16B-E1BDD403CD77}" presName="parentText" presStyleLbl="node1" presStyleIdx="2" presStyleCnt="4" custScaleX="521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B0177F-9264-4D91-B166-E1952049BAC5}" type="pres">
      <dgm:prSet presAssocID="{9F99AD05-66D3-4A05-A16B-E1BDD403CD77}" presName="descendantText" presStyleLbl="alignAccFollowNode1" presStyleIdx="2" presStyleCnt="4" custScaleX="121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4498BE-C5C9-4704-B35C-F9F95692C48C}" type="pres">
      <dgm:prSet presAssocID="{08075BC3-8DA0-49D8-8D07-947305F73E50}" presName="sp" presStyleCnt="0"/>
      <dgm:spPr/>
      <dgm:t>
        <a:bodyPr/>
        <a:lstStyle/>
        <a:p>
          <a:endParaRPr lang="ru-RU"/>
        </a:p>
      </dgm:t>
    </dgm:pt>
    <dgm:pt modelId="{586ED6F6-2C94-4525-A2CA-FD42C88ED398}" type="pres">
      <dgm:prSet presAssocID="{65CF6606-2FA5-4623-8FA6-AB6E34C275A8}" presName="linNode" presStyleCnt="0"/>
      <dgm:spPr/>
      <dgm:t>
        <a:bodyPr/>
        <a:lstStyle/>
        <a:p>
          <a:endParaRPr lang="ru-RU"/>
        </a:p>
      </dgm:t>
    </dgm:pt>
    <dgm:pt modelId="{16C2B5A0-64F3-48F0-891C-0DCBEB09113C}" type="pres">
      <dgm:prSet presAssocID="{65CF6606-2FA5-4623-8FA6-AB6E34C275A8}" presName="parentText" presStyleLbl="node1" presStyleIdx="3" presStyleCnt="4" custScaleX="521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9B2C0C-6A0C-4D83-90A8-8D9EE43430F5}" type="pres">
      <dgm:prSet presAssocID="{65CF6606-2FA5-4623-8FA6-AB6E34C275A8}" presName="descendantText" presStyleLbl="alignAccFollowNode1" presStyleIdx="3" presStyleCnt="4" custScaleX="121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26E7D3-DC6D-4873-9392-E45B9FCE7517}" type="presOf" srcId="{A1BE03DC-D536-4D41-802E-0D9A53972D78}" destId="{B89B2C0C-6A0C-4D83-90A8-8D9EE43430F5}" srcOrd="0" destOrd="1" presId="urn:microsoft.com/office/officeart/2005/8/layout/vList5"/>
    <dgm:cxn modelId="{EED03741-C4F4-4DCF-8BCE-9EA0066E7B3F}" type="presOf" srcId="{65CF6606-2FA5-4623-8FA6-AB6E34C275A8}" destId="{16C2B5A0-64F3-48F0-891C-0DCBEB09113C}" srcOrd="0" destOrd="0" presId="urn:microsoft.com/office/officeart/2005/8/layout/vList5"/>
    <dgm:cxn modelId="{CA60AF45-B5B4-4834-B39D-8BFEDFAFDB61}" srcId="{9F99AD05-66D3-4A05-A16B-E1BDD403CD77}" destId="{F5FA1E0D-16A1-4314-80A8-5D1F49A7C28E}" srcOrd="2" destOrd="0" parTransId="{4F1377E2-A1E8-472C-878A-87CF6B1D353F}" sibTransId="{E15B1C64-11B4-47D4-8B41-E7D49BC060E7}"/>
    <dgm:cxn modelId="{DBC4777D-A009-4780-8301-DD81E2C22913}" type="presOf" srcId="{54914F53-6FCC-48EF-8F88-EDC4507DC16F}" destId="{B89B2C0C-6A0C-4D83-90A8-8D9EE43430F5}" srcOrd="0" destOrd="3" presId="urn:microsoft.com/office/officeart/2005/8/layout/vList5"/>
    <dgm:cxn modelId="{9D20FA8D-6E27-40B9-9B4E-75C5FF380BC2}" srcId="{B674B495-46F6-477E-89FC-DC7D35CC5F4B}" destId="{2BDC6C32-429F-47D5-9F2B-9B952A7B5267}" srcOrd="0" destOrd="0" parTransId="{90C147B7-3022-480C-86FF-5B2082F9B0D1}" sibTransId="{9E36B4C0-0000-48E4-809D-E46A01DF510D}"/>
    <dgm:cxn modelId="{036A630F-3ED2-404C-9B9C-17E230C7DE18}" srcId="{B674B495-46F6-477E-89FC-DC7D35CC5F4B}" destId="{27FE60B5-6A9D-451C-9B07-70C6A849C100}" srcOrd="2" destOrd="0" parTransId="{0499808F-B430-444E-96BD-62C44E005018}" sibTransId="{B2F5EDF6-40C4-493F-B937-C27F98F97A22}"/>
    <dgm:cxn modelId="{1333B147-858F-4A2A-9F6C-447CC01A051F}" type="presOf" srcId="{71A48915-9DB9-4CAC-AFF9-E292D32B8EC6}" destId="{255E1B61-D90A-4CF7-923A-7867D0F08B71}" srcOrd="0" destOrd="0" presId="urn:microsoft.com/office/officeart/2005/8/layout/vList5"/>
    <dgm:cxn modelId="{46ED8A09-5345-40E4-A427-E99FDABB59F5}" type="presOf" srcId="{9C56E2B9-00FC-4FCE-8762-A7414884CFC0}" destId="{27B0177F-9264-4D91-B166-E1952049BAC5}" srcOrd="0" destOrd="0" presId="urn:microsoft.com/office/officeart/2005/8/layout/vList5"/>
    <dgm:cxn modelId="{B8FAFEB7-C4B8-4693-B1BF-F23608D6F8E7}" srcId="{65CF6606-2FA5-4623-8FA6-AB6E34C275A8}" destId="{54914F53-6FCC-48EF-8F88-EDC4507DC16F}" srcOrd="3" destOrd="0" parTransId="{CE6AA6B3-7C5E-49F9-973C-24F888D9EA11}" sibTransId="{4C886301-E7D4-402E-BDBD-254B8CEADF9D}"/>
    <dgm:cxn modelId="{CF895B30-71BE-4D71-AA31-DCC33A5F6334}" srcId="{DC88BEF7-4DE1-4114-B8D7-EFC0F03DC6E4}" destId="{4BE05580-D6AC-49C9-A8AE-A72F4F748301}" srcOrd="3" destOrd="0" parTransId="{CB6459A8-C99B-4D56-93E2-AB6FBCA7F10E}" sibTransId="{AB540349-D203-4E53-9918-88F64F523FB1}"/>
    <dgm:cxn modelId="{8541ECA0-11DF-4E7B-A611-643F7565DA00}" type="presOf" srcId="{53E9A8E5-334A-4680-84F8-C7E6F15D79E3}" destId="{A4A55810-7C41-43BA-B2AD-0C32AB61E273}" srcOrd="0" destOrd="2" presId="urn:microsoft.com/office/officeart/2005/8/layout/vList5"/>
    <dgm:cxn modelId="{72D3C4DE-0E23-4C3E-B97B-162D65624345}" srcId="{9F99AD05-66D3-4A05-A16B-E1BDD403CD77}" destId="{8E3A7FC3-99A5-4A84-BB7C-A2B333E90C47}" srcOrd="1" destOrd="0" parTransId="{232D93CA-B249-4372-9FFF-B7CD66794F0C}" sibTransId="{31AC6224-A88D-45A0-A06E-37C920D697DA}"/>
    <dgm:cxn modelId="{EBB3611D-DB4A-47EF-B3AD-37D4DF511332}" srcId="{9F99AD05-66D3-4A05-A16B-E1BDD403CD77}" destId="{0158DBAB-D5FD-45D8-879E-23A816C8313E}" srcOrd="3" destOrd="0" parTransId="{213AD70E-7B81-497B-95B9-94E8D276CF7D}" sibTransId="{729C580E-0ED4-4290-8956-A1BC353746A5}"/>
    <dgm:cxn modelId="{47D280F4-326D-4839-BC05-90DE569528FD}" type="presOf" srcId="{4BE05580-D6AC-49C9-A8AE-A72F4F748301}" destId="{A4A55810-7C41-43BA-B2AD-0C32AB61E273}" srcOrd="0" destOrd="3" presId="urn:microsoft.com/office/officeart/2005/8/layout/vList5"/>
    <dgm:cxn modelId="{EB437A51-4C82-4CFF-ABCF-C71924FE017E}" type="presOf" srcId="{B674B495-46F6-477E-89FC-DC7D35CC5F4B}" destId="{C1549A8B-F51A-4E4F-881F-6DD798A0F78F}" srcOrd="0" destOrd="0" presId="urn:microsoft.com/office/officeart/2005/8/layout/vList5"/>
    <dgm:cxn modelId="{8D66857D-29B1-4D90-9475-2C41E57767DE}" type="presOf" srcId="{27FE60B5-6A9D-451C-9B07-70C6A849C100}" destId="{6D03E287-EC09-47C3-A0C5-EABCB5D9D994}" srcOrd="0" destOrd="2" presId="urn:microsoft.com/office/officeart/2005/8/layout/vList5"/>
    <dgm:cxn modelId="{37858926-060E-4950-96FA-2BB2C6D78F8D}" srcId="{DC88BEF7-4DE1-4114-B8D7-EFC0F03DC6E4}" destId="{9E7FE8E3-E555-4264-9F49-F8076DBA26AE}" srcOrd="1" destOrd="0" parTransId="{BAAB1162-D34A-468E-901A-EE1C73071A08}" sibTransId="{2913ED35-4FB5-4C35-874F-F24A281631CC}"/>
    <dgm:cxn modelId="{4A2F92C8-E13F-465B-88AA-958054D83DE8}" type="presOf" srcId="{3AA02501-7602-4A46-ACBC-D9AA9DE1CE9B}" destId="{6D03E287-EC09-47C3-A0C5-EABCB5D9D994}" srcOrd="0" destOrd="1" presId="urn:microsoft.com/office/officeart/2005/8/layout/vList5"/>
    <dgm:cxn modelId="{2E0E4B2F-439B-44A9-801D-98B77E471C99}" type="presOf" srcId="{B9F0791A-2A2A-4C1E-819B-222674CF9D22}" destId="{B89B2C0C-6A0C-4D83-90A8-8D9EE43430F5}" srcOrd="0" destOrd="0" presId="urn:microsoft.com/office/officeart/2005/8/layout/vList5"/>
    <dgm:cxn modelId="{FA13B95F-76CE-4FAC-8D71-DEFD2FEC058F}" type="presOf" srcId="{DC88BEF7-4DE1-4114-B8D7-EFC0F03DC6E4}" destId="{D6068607-4CC5-47BA-8761-6205BA6CD6FA}" srcOrd="0" destOrd="0" presId="urn:microsoft.com/office/officeart/2005/8/layout/vList5"/>
    <dgm:cxn modelId="{DC148A97-5B40-4A99-853D-96821BE9E033}" type="presOf" srcId="{9E7FE8E3-E555-4264-9F49-F8076DBA26AE}" destId="{A4A55810-7C41-43BA-B2AD-0C32AB61E273}" srcOrd="0" destOrd="1" presId="urn:microsoft.com/office/officeart/2005/8/layout/vList5"/>
    <dgm:cxn modelId="{BAEC2086-299D-4A3B-B73E-F430362F71DB}" srcId="{71A48915-9DB9-4CAC-AFF9-E292D32B8EC6}" destId="{B674B495-46F6-477E-89FC-DC7D35CC5F4B}" srcOrd="0" destOrd="0" parTransId="{3E84DBF3-5B53-4DB7-BEF0-F6F6F3E63A42}" sibTransId="{C0F0C6B3-AEE9-41F5-B51D-6522E4DF54B7}"/>
    <dgm:cxn modelId="{1CCF0742-FB63-4761-BAFE-2A29454FBCA5}" srcId="{9F99AD05-66D3-4A05-A16B-E1BDD403CD77}" destId="{9C56E2B9-00FC-4FCE-8762-A7414884CFC0}" srcOrd="0" destOrd="0" parTransId="{36661EBB-B8FA-4B44-AFA3-553C3B85CD65}" sibTransId="{5D588916-442A-4C7E-A426-24812B9DAE21}"/>
    <dgm:cxn modelId="{07F14B3D-F5A8-4FC0-8D01-020593FA58D7}" srcId="{71A48915-9DB9-4CAC-AFF9-E292D32B8EC6}" destId="{65CF6606-2FA5-4623-8FA6-AB6E34C275A8}" srcOrd="3" destOrd="0" parTransId="{C23A465A-831B-469B-BFCF-7404AE4F24FF}" sibTransId="{C12E3144-AA29-4835-84A9-7F25AB360FFE}"/>
    <dgm:cxn modelId="{87C98F85-6C25-4183-B1D1-7681FD986F74}" srcId="{DC88BEF7-4DE1-4114-B8D7-EFC0F03DC6E4}" destId="{53E9A8E5-334A-4680-84F8-C7E6F15D79E3}" srcOrd="2" destOrd="0" parTransId="{865AA7D5-FEA6-4879-87B6-E84AD6A4FF01}" sibTransId="{E1FCF319-F064-49A7-8A9B-BB914A87BCE3}"/>
    <dgm:cxn modelId="{F3D793AD-D9BC-4FF5-930E-27E05C715531}" srcId="{71A48915-9DB9-4CAC-AFF9-E292D32B8EC6}" destId="{DC88BEF7-4DE1-4114-B8D7-EFC0F03DC6E4}" srcOrd="1" destOrd="0" parTransId="{25A04668-3872-4DA1-B74C-C863C496A0EA}" sibTransId="{16D0DAC3-0693-4B8C-9486-5329DD860D88}"/>
    <dgm:cxn modelId="{876CC083-D745-4858-AAFC-7B77548333FF}" srcId="{DC88BEF7-4DE1-4114-B8D7-EFC0F03DC6E4}" destId="{93E3EC9B-9A83-4235-9873-6251E865943A}" srcOrd="0" destOrd="0" parTransId="{6D8B4C3B-F9FC-4381-8342-D8AE7944B3EE}" sibTransId="{AC08F5F6-A235-4EE3-84AE-704E62B07840}"/>
    <dgm:cxn modelId="{129B27A9-E6B2-466B-8E33-AA0D7540D46B}" srcId="{65CF6606-2FA5-4623-8FA6-AB6E34C275A8}" destId="{B9F0791A-2A2A-4C1E-819B-222674CF9D22}" srcOrd="0" destOrd="0" parTransId="{469898B9-E673-42B1-A1B5-530928A94EE9}" sibTransId="{34DCCFBD-1841-4461-8D4D-4B6E3197D5B2}"/>
    <dgm:cxn modelId="{C9480CBE-262B-4B82-830D-23FF3DC7A3D6}" type="presOf" srcId="{F08F102A-8A09-4506-BC7C-55B58D2BA5A5}" destId="{B89B2C0C-6A0C-4D83-90A8-8D9EE43430F5}" srcOrd="0" destOrd="2" presId="urn:microsoft.com/office/officeart/2005/8/layout/vList5"/>
    <dgm:cxn modelId="{9FB06833-2ECE-42A8-87BC-2F07EFE5B0DE}" type="presOf" srcId="{9F99AD05-66D3-4A05-A16B-E1BDD403CD77}" destId="{F01057ED-090C-457A-B571-9697F6AEB8BA}" srcOrd="0" destOrd="0" presId="urn:microsoft.com/office/officeart/2005/8/layout/vList5"/>
    <dgm:cxn modelId="{7BDF2B11-A084-4346-B59D-783754F7CAB9}" srcId="{B674B495-46F6-477E-89FC-DC7D35CC5F4B}" destId="{3AA02501-7602-4A46-ACBC-D9AA9DE1CE9B}" srcOrd="1" destOrd="0" parTransId="{52B55C1A-428D-4009-8AB5-E3E4C10C9C79}" sibTransId="{F251FD78-FE64-474E-8B4A-9F309046AF05}"/>
    <dgm:cxn modelId="{5E1BDCC9-A107-441B-92DD-15C5B3A0EBD9}" type="presOf" srcId="{93E3EC9B-9A83-4235-9873-6251E865943A}" destId="{A4A55810-7C41-43BA-B2AD-0C32AB61E273}" srcOrd="0" destOrd="0" presId="urn:microsoft.com/office/officeart/2005/8/layout/vList5"/>
    <dgm:cxn modelId="{C3E72BCF-9AEB-4774-A21E-90189397A753}" srcId="{65CF6606-2FA5-4623-8FA6-AB6E34C275A8}" destId="{5BA9C7E0-4C7F-4C0A-B7A1-494585F9F3A0}" srcOrd="4" destOrd="0" parTransId="{814BE960-6A10-4504-B953-BDE1D26A2C3C}" sibTransId="{FED4F8BC-FC91-4C94-BBED-7DE15BF9F829}"/>
    <dgm:cxn modelId="{59E3DB6D-4267-4BD8-A2C6-47697FC76EA6}" type="presOf" srcId="{5BA9C7E0-4C7F-4C0A-B7A1-494585F9F3A0}" destId="{B89B2C0C-6A0C-4D83-90A8-8D9EE43430F5}" srcOrd="0" destOrd="4" presId="urn:microsoft.com/office/officeart/2005/8/layout/vList5"/>
    <dgm:cxn modelId="{EB8783E1-8D7A-413D-AA16-57328C87B1AA}" srcId="{65CF6606-2FA5-4623-8FA6-AB6E34C275A8}" destId="{F08F102A-8A09-4506-BC7C-55B58D2BA5A5}" srcOrd="2" destOrd="0" parTransId="{2DF17672-5791-406F-9D1F-D14D1850AB1B}" sibTransId="{DCD0A5C4-ABA4-4FAA-8646-737BA4EC1A11}"/>
    <dgm:cxn modelId="{571BFC31-518D-45DD-8184-D7F0895EDB05}" srcId="{65CF6606-2FA5-4623-8FA6-AB6E34C275A8}" destId="{A1BE03DC-D536-4D41-802E-0D9A53972D78}" srcOrd="1" destOrd="0" parTransId="{E72BB5E1-8A67-40EF-AF52-7C5AF2346D4A}" sibTransId="{8344E7D3-CB20-4BAD-B1BD-ABBA555B0E99}"/>
    <dgm:cxn modelId="{68C6F180-C0EF-4DA1-BCF7-89594FCDEBF0}" type="presOf" srcId="{F5FA1E0D-16A1-4314-80A8-5D1F49A7C28E}" destId="{27B0177F-9264-4D91-B166-E1952049BAC5}" srcOrd="0" destOrd="2" presId="urn:microsoft.com/office/officeart/2005/8/layout/vList5"/>
    <dgm:cxn modelId="{9661A37B-DABA-40EB-8EB3-66F703F4D6D0}" type="presOf" srcId="{8E3A7FC3-99A5-4A84-BB7C-A2B333E90C47}" destId="{27B0177F-9264-4D91-B166-E1952049BAC5}" srcOrd="0" destOrd="1" presId="urn:microsoft.com/office/officeart/2005/8/layout/vList5"/>
    <dgm:cxn modelId="{B5CC65FE-B8F9-47EA-B421-3AACD76B31E2}" type="presOf" srcId="{0158DBAB-D5FD-45D8-879E-23A816C8313E}" destId="{27B0177F-9264-4D91-B166-E1952049BAC5}" srcOrd="0" destOrd="3" presId="urn:microsoft.com/office/officeart/2005/8/layout/vList5"/>
    <dgm:cxn modelId="{37A2BC4D-0F2E-4CF3-9BD6-897342C24FD5}" type="presOf" srcId="{2BDC6C32-429F-47D5-9F2B-9B952A7B5267}" destId="{6D03E287-EC09-47C3-A0C5-EABCB5D9D994}" srcOrd="0" destOrd="0" presId="urn:microsoft.com/office/officeart/2005/8/layout/vList5"/>
    <dgm:cxn modelId="{DF1620DA-6262-4309-A03F-0E4E455A0907}" srcId="{71A48915-9DB9-4CAC-AFF9-E292D32B8EC6}" destId="{9F99AD05-66D3-4A05-A16B-E1BDD403CD77}" srcOrd="2" destOrd="0" parTransId="{C4254EF2-9407-40BA-AE3D-F0BD4285A231}" sibTransId="{08075BC3-8DA0-49D8-8D07-947305F73E50}"/>
    <dgm:cxn modelId="{84C4BEEB-CE3C-4EF1-A4E8-4B449A39823D}" type="presParOf" srcId="{255E1B61-D90A-4CF7-923A-7867D0F08B71}" destId="{5D145D4C-BF40-4EE2-85E6-B7AAB571054B}" srcOrd="0" destOrd="0" presId="urn:microsoft.com/office/officeart/2005/8/layout/vList5"/>
    <dgm:cxn modelId="{1B6AD467-3722-4A12-A6EF-A4FBCDBB410A}" type="presParOf" srcId="{5D145D4C-BF40-4EE2-85E6-B7AAB571054B}" destId="{C1549A8B-F51A-4E4F-881F-6DD798A0F78F}" srcOrd="0" destOrd="0" presId="urn:microsoft.com/office/officeart/2005/8/layout/vList5"/>
    <dgm:cxn modelId="{DD0153BF-819D-45E0-B62A-1F412A5D4D89}" type="presParOf" srcId="{5D145D4C-BF40-4EE2-85E6-B7AAB571054B}" destId="{6D03E287-EC09-47C3-A0C5-EABCB5D9D994}" srcOrd="1" destOrd="0" presId="urn:microsoft.com/office/officeart/2005/8/layout/vList5"/>
    <dgm:cxn modelId="{76E6A326-DB55-4259-91EC-0039B75F3543}" type="presParOf" srcId="{255E1B61-D90A-4CF7-923A-7867D0F08B71}" destId="{C054F328-632B-47AC-A143-B8F6CBB4D795}" srcOrd="1" destOrd="0" presId="urn:microsoft.com/office/officeart/2005/8/layout/vList5"/>
    <dgm:cxn modelId="{F0BACB08-DD8B-4E36-9072-D57B919B1174}" type="presParOf" srcId="{255E1B61-D90A-4CF7-923A-7867D0F08B71}" destId="{62BCC687-8051-4721-BEDC-D24A45E10CFF}" srcOrd="2" destOrd="0" presId="urn:microsoft.com/office/officeart/2005/8/layout/vList5"/>
    <dgm:cxn modelId="{75803606-1847-4AB2-8704-E10E846B0BD7}" type="presParOf" srcId="{62BCC687-8051-4721-BEDC-D24A45E10CFF}" destId="{D6068607-4CC5-47BA-8761-6205BA6CD6FA}" srcOrd="0" destOrd="0" presId="urn:microsoft.com/office/officeart/2005/8/layout/vList5"/>
    <dgm:cxn modelId="{C97CB9F7-EA8D-4F89-BD9E-CB85E10FD451}" type="presParOf" srcId="{62BCC687-8051-4721-BEDC-D24A45E10CFF}" destId="{A4A55810-7C41-43BA-B2AD-0C32AB61E273}" srcOrd="1" destOrd="0" presId="urn:microsoft.com/office/officeart/2005/8/layout/vList5"/>
    <dgm:cxn modelId="{763F1EC9-6022-453B-A304-4194FCDF9458}" type="presParOf" srcId="{255E1B61-D90A-4CF7-923A-7867D0F08B71}" destId="{1C69BD0D-649A-4D86-A4E7-FC2E54E22851}" srcOrd="3" destOrd="0" presId="urn:microsoft.com/office/officeart/2005/8/layout/vList5"/>
    <dgm:cxn modelId="{2DEB63B6-B62C-41D5-8CC5-3A76C0F56536}" type="presParOf" srcId="{255E1B61-D90A-4CF7-923A-7867D0F08B71}" destId="{D9266103-46B6-440E-A439-902AF903F58A}" srcOrd="4" destOrd="0" presId="urn:microsoft.com/office/officeart/2005/8/layout/vList5"/>
    <dgm:cxn modelId="{BF11573A-1804-4241-AED5-58FF05D10335}" type="presParOf" srcId="{D9266103-46B6-440E-A439-902AF903F58A}" destId="{F01057ED-090C-457A-B571-9697F6AEB8BA}" srcOrd="0" destOrd="0" presId="urn:microsoft.com/office/officeart/2005/8/layout/vList5"/>
    <dgm:cxn modelId="{8E3FFDF9-2E62-415B-9324-1153361CFE92}" type="presParOf" srcId="{D9266103-46B6-440E-A439-902AF903F58A}" destId="{27B0177F-9264-4D91-B166-E1952049BAC5}" srcOrd="1" destOrd="0" presId="urn:microsoft.com/office/officeart/2005/8/layout/vList5"/>
    <dgm:cxn modelId="{1B26A2F6-4B5B-4EDD-9A09-26D12E977A9D}" type="presParOf" srcId="{255E1B61-D90A-4CF7-923A-7867D0F08B71}" destId="{B34498BE-C5C9-4704-B35C-F9F95692C48C}" srcOrd="5" destOrd="0" presId="urn:microsoft.com/office/officeart/2005/8/layout/vList5"/>
    <dgm:cxn modelId="{CDA1D800-CE1F-490E-8874-DA3309FAA2B7}" type="presParOf" srcId="{255E1B61-D90A-4CF7-923A-7867D0F08B71}" destId="{586ED6F6-2C94-4525-A2CA-FD42C88ED398}" srcOrd="6" destOrd="0" presId="urn:microsoft.com/office/officeart/2005/8/layout/vList5"/>
    <dgm:cxn modelId="{A80849BF-1003-4601-8D3E-A8CBBD349C14}" type="presParOf" srcId="{586ED6F6-2C94-4525-A2CA-FD42C88ED398}" destId="{16C2B5A0-64F3-48F0-891C-0DCBEB09113C}" srcOrd="0" destOrd="0" presId="urn:microsoft.com/office/officeart/2005/8/layout/vList5"/>
    <dgm:cxn modelId="{FA10B71E-F551-40BE-9DC6-93328255BB17}" type="presParOf" srcId="{586ED6F6-2C94-4525-A2CA-FD42C88ED398}" destId="{B89B2C0C-6A0C-4D83-90A8-8D9EE43430F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1C84BB67-9000-44B3-8D0E-8323364DA62D}" type="doc">
      <dgm:prSet loTypeId="urn:microsoft.com/office/officeart/2005/8/layout/hierarchy2" loCatId="hierarchy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364D3DF6-217E-4244-9F56-28FBB9CB9E2B}">
      <dgm:prSet phldrT="[Текст]" custT="1"/>
      <dgm:spPr/>
      <dgm:t>
        <a:bodyPr/>
        <a:lstStyle/>
        <a:p>
          <a:r>
            <a:rPr lang="ru-RU" sz="1200" smtClean="0"/>
            <a:t>Царь</a:t>
          </a:r>
          <a:endParaRPr lang="ru-RU" sz="1200"/>
        </a:p>
      </dgm:t>
    </dgm:pt>
    <dgm:pt modelId="{6518C2FB-AC4B-4351-8295-164EB5042ACB}" type="parTrans" cxnId="{7592C558-8A69-41A6-A4D7-CFA11F6FEC45}">
      <dgm:prSet/>
      <dgm:spPr/>
      <dgm:t>
        <a:bodyPr/>
        <a:lstStyle/>
        <a:p>
          <a:endParaRPr lang="ru-RU"/>
        </a:p>
      </dgm:t>
    </dgm:pt>
    <dgm:pt modelId="{C56A8722-3E24-42A8-BF7E-1FC2BEF0E499}" type="sibTrans" cxnId="{7592C558-8A69-41A6-A4D7-CFA11F6FEC45}">
      <dgm:prSet/>
      <dgm:spPr/>
      <dgm:t>
        <a:bodyPr/>
        <a:lstStyle/>
        <a:p>
          <a:endParaRPr lang="ru-RU"/>
        </a:p>
      </dgm:t>
    </dgm:pt>
    <dgm:pt modelId="{625FA9FC-A98C-4E0F-93E2-533EB83FAB69}">
      <dgm:prSet phldrT="[Текст]" custT="1"/>
      <dgm:spPr/>
      <dgm:t>
        <a:bodyPr/>
        <a:lstStyle/>
        <a:p>
          <a:r>
            <a:rPr lang="ru-RU" sz="1200" smtClean="0"/>
            <a:t>Телохранители</a:t>
          </a:r>
          <a:br>
            <a:rPr lang="ru-RU" sz="1200" smtClean="0"/>
          </a:br>
          <a:r>
            <a:rPr lang="ru-RU" sz="1200" smtClean="0"/>
            <a:t>300 всадников</a:t>
          </a:r>
          <a:endParaRPr lang="ru-RU" sz="1200" dirty="0"/>
        </a:p>
      </dgm:t>
    </dgm:pt>
    <dgm:pt modelId="{B9D5E9C6-076A-44BC-9EED-AF353ED6270F}" type="parTrans" cxnId="{B17BD9A4-AEBA-44D9-823E-AB9F7DA9C873}">
      <dgm:prSet/>
      <dgm:spPr/>
      <dgm:t>
        <a:bodyPr/>
        <a:lstStyle/>
        <a:p>
          <a:endParaRPr lang="ru-RU"/>
        </a:p>
      </dgm:t>
    </dgm:pt>
    <dgm:pt modelId="{B42BF0D6-E07B-4B13-A190-9B9D1207AD2E}" type="sibTrans" cxnId="{B17BD9A4-AEBA-44D9-823E-AB9F7DA9C873}">
      <dgm:prSet/>
      <dgm:spPr/>
      <dgm:t>
        <a:bodyPr/>
        <a:lstStyle/>
        <a:p>
          <a:endParaRPr lang="ru-RU"/>
        </a:p>
      </dgm:t>
    </dgm:pt>
    <dgm:pt modelId="{BCCD2832-6BD7-4749-9EF0-47E5F6A14395}">
      <dgm:prSet phldrT="[Текст]" custT="1"/>
      <dgm:spPr/>
      <dgm:t>
        <a:bodyPr/>
        <a:lstStyle/>
        <a:p>
          <a:r>
            <a:rPr lang="ru-RU" sz="1200" smtClean="0"/>
            <a:t>Легковооруженная пехота</a:t>
          </a:r>
          <a:br>
            <a:rPr lang="ru-RU" sz="1200" smtClean="0"/>
          </a:br>
          <a:r>
            <a:rPr lang="ru-RU" sz="1200" smtClean="0"/>
            <a:t>2-6 тысяч</a:t>
          </a:r>
          <a:endParaRPr lang="ru-RU" sz="1200" dirty="0"/>
        </a:p>
      </dgm:t>
    </dgm:pt>
    <dgm:pt modelId="{746524CB-40CA-48EF-B48E-E6DC655EFEA2}" type="parTrans" cxnId="{4189AC1D-CFB0-491A-8ED2-405763925576}">
      <dgm:prSet/>
      <dgm:spPr/>
      <dgm:t>
        <a:bodyPr/>
        <a:lstStyle/>
        <a:p>
          <a:endParaRPr lang="ru-RU"/>
        </a:p>
      </dgm:t>
    </dgm:pt>
    <dgm:pt modelId="{2A335839-408B-4CF7-A797-572C0B5EAC90}" type="sibTrans" cxnId="{4189AC1D-CFB0-491A-8ED2-405763925576}">
      <dgm:prSet/>
      <dgm:spPr/>
      <dgm:t>
        <a:bodyPr/>
        <a:lstStyle/>
        <a:p>
          <a:endParaRPr lang="ru-RU"/>
        </a:p>
      </dgm:t>
    </dgm:pt>
    <dgm:pt modelId="{DDBC6545-171C-4794-9AAE-28153E9503AD}">
      <dgm:prSet phldrT="[Текст]" custT="1"/>
      <dgm:spPr/>
      <dgm:t>
        <a:bodyPr/>
        <a:lstStyle/>
        <a:p>
          <a:r>
            <a:rPr lang="ru-RU" sz="1200" smtClean="0"/>
            <a:t>Мора</a:t>
          </a:r>
          <a:endParaRPr lang="ru-RU" sz="1200" dirty="0"/>
        </a:p>
      </dgm:t>
    </dgm:pt>
    <dgm:pt modelId="{A749F850-D218-4FD6-9151-070EF072C334}" type="parTrans" cxnId="{748335EB-43C3-48E6-922C-3A3D2AD0DB1A}">
      <dgm:prSet/>
      <dgm:spPr/>
      <dgm:t>
        <a:bodyPr/>
        <a:lstStyle/>
        <a:p>
          <a:endParaRPr lang="ru-RU"/>
        </a:p>
      </dgm:t>
    </dgm:pt>
    <dgm:pt modelId="{9B4768B8-5DCC-4161-88E8-828D5FF3AA2D}" type="sibTrans" cxnId="{748335EB-43C3-48E6-922C-3A3D2AD0DB1A}">
      <dgm:prSet/>
      <dgm:spPr/>
      <dgm:t>
        <a:bodyPr/>
        <a:lstStyle/>
        <a:p>
          <a:endParaRPr lang="ru-RU"/>
        </a:p>
      </dgm:t>
    </dgm:pt>
    <dgm:pt modelId="{1190836F-565A-4109-B546-9C8C39883EDF}">
      <dgm:prSet phldrT="[Текст]" custT="1"/>
      <dgm:spPr/>
      <dgm:t>
        <a:bodyPr/>
        <a:lstStyle/>
        <a:p>
          <a:r>
            <a:rPr lang="ru-RU" sz="1200" smtClean="0"/>
            <a:t>Мора</a:t>
          </a:r>
          <a:endParaRPr lang="ru-RU" sz="1200" dirty="0"/>
        </a:p>
      </dgm:t>
    </dgm:pt>
    <dgm:pt modelId="{74B0F682-0412-47E6-9E9C-406AE0F5045F}" type="parTrans" cxnId="{351FB4F4-32D7-4A48-993F-A9C2849A2BD6}">
      <dgm:prSet/>
      <dgm:spPr/>
      <dgm:t>
        <a:bodyPr/>
        <a:lstStyle/>
        <a:p>
          <a:endParaRPr lang="ru-RU"/>
        </a:p>
      </dgm:t>
    </dgm:pt>
    <dgm:pt modelId="{AFBCBBB7-725F-4BD8-9DDA-0D98240D6CA3}" type="sibTrans" cxnId="{351FB4F4-32D7-4A48-993F-A9C2849A2BD6}">
      <dgm:prSet/>
      <dgm:spPr/>
      <dgm:t>
        <a:bodyPr/>
        <a:lstStyle/>
        <a:p>
          <a:endParaRPr lang="ru-RU"/>
        </a:p>
      </dgm:t>
    </dgm:pt>
    <dgm:pt modelId="{14784C77-CEA2-41C9-93F0-F7CE4F930DBE}">
      <dgm:prSet phldrT="[Текст]" custT="1"/>
      <dgm:spPr/>
      <dgm:t>
        <a:bodyPr/>
        <a:lstStyle/>
        <a:p>
          <a:r>
            <a:rPr lang="ru-RU" sz="1200" smtClean="0"/>
            <a:t>Лох</a:t>
          </a:r>
          <a:endParaRPr lang="ru-RU" sz="1200" dirty="0"/>
        </a:p>
      </dgm:t>
    </dgm:pt>
    <dgm:pt modelId="{9DB6142B-61A7-49BF-A6D3-D730935AC4D0}" type="parTrans" cxnId="{05A75A42-B0A8-460E-AAD3-B4E63804D764}">
      <dgm:prSet/>
      <dgm:spPr/>
      <dgm:t>
        <a:bodyPr/>
        <a:lstStyle/>
        <a:p>
          <a:endParaRPr lang="ru-RU"/>
        </a:p>
      </dgm:t>
    </dgm:pt>
    <dgm:pt modelId="{6C41807C-0E41-4CD8-BD8E-CB59C62308D3}" type="sibTrans" cxnId="{05A75A42-B0A8-460E-AAD3-B4E63804D764}">
      <dgm:prSet/>
      <dgm:spPr/>
      <dgm:t>
        <a:bodyPr/>
        <a:lstStyle/>
        <a:p>
          <a:endParaRPr lang="ru-RU"/>
        </a:p>
      </dgm:t>
    </dgm:pt>
    <dgm:pt modelId="{0AA56960-F47E-4FD2-828D-E0E45827D8DF}">
      <dgm:prSet phldrT="[Текст]" custT="1"/>
      <dgm:spPr/>
      <dgm:t>
        <a:bodyPr/>
        <a:lstStyle/>
        <a:p>
          <a:r>
            <a:rPr lang="ru-RU" sz="1200" smtClean="0"/>
            <a:t>Лох</a:t>
          </a:r>
          <a:endParaRPr lang="ru-RU" sz="1200" dirty="0"/>
        </a:p>
      </dgm:t>
    </dgm:pt>
    <dgm:pt modelId="{8F879C15-A1C4-40B3-8B16-CFC101F5BB4A}" type="parTrans" cxnId="{88CD6587-CE99-4A55-AAC6-5BA6ED792F62}">
      <dgm:prSet/>
      <dgm:spPr/>
      <dgm:t>
        <a:bodyPr/>
        <a:lstStyle/>
        <a:p>
          <a:endParaRPr lang="ru-RU"/>
        </a:p>
      </dgm:t>
    </dgm:pt>
    <dgm:pt modelId="{98A2EA56-BD6B-4F43-8192-381B40A2B1F7}" type="sibTrans" cxnId="{88CD6587-CE99-4A55-AAC6-5BA6ED792F62}">
      <dgm:prSet/>
      <dgm:spPr/>
      <dgm:t>
        <a:bodyPr/>
        <a:lstStyle/>
        <a:p>
          <a:endParaRPr lang="ru-RU"/>
        </a:p>
      </dgm:t>
    </dgm:pt>
    <dgm:pt modelId="{7C59288A-8974-4FB5-9E5A-701E6463ACD1}">
      <dgm:prSet phldrT="[Текст]" custT="1"/>
      <dgm:spPr/>
      <dgm:t>
        <a:bodyPr/>
        <a:lstStyle/>
        <a:p>
          <a:r>
            <a:rPr lang="ru-RU" sz="1200" smtClean="0"/>
            <a:t>Лох</a:t>
          </a:r>
          <a:endParaRPr lang="ru-RU" sz="1200" dirty="0"/>
        </a:p>
      </dgm:t>
    </dgm:pt>
    <dgm:pt modelId="{FC54ED97-D38F-4FDD-BF93-8E8CFDC8D6EF}" type="parTrans" cxnId="{E77245DA-AB6F-455C-B03F-86F8E139B8A4}">
      <dgm:prSet/>
      <dgm:spPr/>
      <dgm:t>
        <a:bodyPr/>
        <a:lstStyle/>
        <a:p>
          <a:endParaRPr lang="ru-RU"/>
        </a:p>
      </dgm:t>
    </dgm:pt>
    <dgm:pt modelId="{03F298A1-5036-4517-A139-D4F5D5397614}" type="sibTrans" cxnId="{E77245DA-AB6F-455C-B03F-86F8E139B8A4}">
      <dgm:prSet/>
      <dgm:spPr/>
      <dgm:t>
        <a:bodyPr/>
        <a:lstStyle/>
        <a:p>
          <a:endParaRPr lang="ru-RU"/>
        </a:p>
      </dgm:t>
    </dgm:pt>
    <dgm:pt modelId="{953470D0-09D5-42BD-8048-1A226224D80F}">
      <dgm:prSet phldrT="[Текст]" custT="1"/>
      <dgm:spPr/>
      <dgm:t>
        <a:bodyPr/>
        <a:lstStyle/>
        <a:p>
          <a:r>
            <a:rPr lang="ru-RU" sz="1200" smtClean="0"/>
            <a:t>Пентиокостис </a:t>
          </a:r>
          <a:br>
            <a:rPr lang="ru-RU" sz="1200" smtClean="0"/>
          </a:br>
          <a:r>
            <a:rPr lang="ru-RU" sz="1200" smtClean="0"/>
            <a:t>128 гоплитов</a:t>
          </a:r>
          <a:endParaRPr lang="ru-RU" sz="1200" dirty="0"/>
        </a:p>
      </dgm:t>
    </dgm:pt>
    <dgm:pt modelId="{54EC42AC-FF0D-4E39-AD87-36F798659D61}" type="parTrans" cxnId="{9B5105A1-DF2C-41B3-BD2A-6D9A89A780F6}">
      <dgm:prSet/>
      <dgm:spPr/>
      <dgm:t>
        <a:bodyPr/>
        <a:lstStyle/>
        <a:p>
          <a:endParaRPr lang="ru-RU"/>
        </a:p>
      </dgm:t>
    </dgm:pt>
    <dgm:pt modelId="{5EB39A20-FC1E-4BA1-B691-C8774309299B}" type="sibTrans" cxnId="{9B5105A1-DF2C-41B3-BD2A-6D9A89A780F6}">
      <dgm:prSet/>
      <dgm:spPr/>
      <dgm:t>
        <a:bodyPr/>
        <a:lstStyle/>
        <a:p>
          <a:endParaRPr lang="ru-RU"/>
        </a:p>
      </dgm:t>
    </dgm:pt>
    <dgm:pt modelId="{6EAA77C2-BB76-4598-B86D-F785EB68301A}">
      <dgm:prSet phldrT="[Текст]" custT="1"/>
      <dgm:spPr/>
      <dgm:t>
        <a:bodyPr/>
        <a:lstStyle/>
        <a:p>
          <a:r>
            <a:rPr lang="ru-RU" sz="1200" smtClean="0"/>
            <a:t>Пентиокостис </a:t>
          </a:r>
          <a:endParaRPr lang="ru-RU" sz="1200" dirty="0"/>
        </a:p>
      </dgm:t>
    </dgm:pt>
    <dgm:pt modelId="{EEDC5A91-22D9-4F35-9B4C-9EE66794741F}" type="parTrans" cxnId="{FE33D3D5-995B-44F8-9174-661A6B06D576}">
      <dgm:prSet/>
      <dgm:spPr/>
      <dgm:t>
        <a:bodyPr/>
        <a:lstStyle/>
        <a:p>
          <a:endParaRPr lang="ru-RU"/>
        </a:p>
      </dgm:t>
    </dgm:pt>
    <dgm:pt modelId="{A5A93862-116D-49BB-A9D1-FC384EB77E7A}" type="sibTrans" cxnId="{FE33D3D5-995B-44F8-9174-661A6B06D576}">
      <dgm:prSet/>
      <dgm:spPr/>
      <dgm:t>
        <a:bodyPr/>
        <a:lstStyle/>
        <a:p>
          <a:endParaRPr lang="ru-RU"/>
        </a:p>
      </dgm:t>
    </dgm:pt>
    <dgm:pt modelId="{5337CC75-C894-4C26-8A02-4D90D4E06123}">
      <dgm:prSet phldrT="[Текст]" custT="1"/>
      <dgm:spPr/>
      <dgm:t>
        <a:bodyPr/>
        <a:lstStyle/>
        <a:p>
          <a:r>
            <a:rPr lang="ru-RU" sz="1200" smtClean="0"/>
            <a:t>Эномотия</a:t>
          </a:r>
          <a:endParaRPr lang="ru-RU" sz="1200" dirty="0"/>
        </a:p>
      </dgm:t>
    </dgm:pt>
    <dgm:pt modelId="{4202F607-8591-4066-A509-34D443F5083B}" type="parTrans" cxnId="{23F6A776-9454-4161-8EB2-85E47F4B3D42}">
      <dgm:prSet/>
      <dgm:spPr/>
      <dgm:t>
        <a:bodyPr/>
        <a:lstStyle/>
        <a:p>
          <a:endParaRPr lang="ru-RU"/>
        </a:p>
      </dgm:t>
    </dgm:pt>
    <dgm:pt modelId="{2606FB28-E8CB-46D6-8F45-D00E46C30A4F}" type="sibTrans" cxnId="{23F6A776-9454-4161-8EB2-85E47F4B3D42}">
      <dgm:prSet/>
      <dgm:spPr/>
      <dgm:t>
        <a:bodyPr/>
        <a:lstStyle/>
        <a:p>
          <a:endParaRPr lang="ru-RU"/>
        </a:p>
      </dgm:t>
    </dgm:pt>
    <dgm:pt modelId="{51627BFD-72C6-4C06-BCEB-3E6B7653C661}">
      <dgm:prSet phldrT="[Текст]" custT="1"/>
      <dgm:spPr/>
      <dgm:t>
        <a:bodyPr/>
        <a:lstStyle/>
        <a:p>
          <a:r>
            <a:rPr lang="ru-RU" sz="1200" smtClean="0"/>
            <a:t>Эномотия 64 гоплита</a:t>
          </a:r>
          <a:endParaRPr lang="ru-RU" sz="1200" dirty="0"/>
        </a:p>
      </dgm:t>
    </dgm:pt>
    <dgm:pt modelId="{6BCE7EA6-91CA-4978-B201-3F4051278A26}" type="parTrans" cxnId="{3BFC1EAA-531E-4A94-8136-652912637078}">
      <dgm:prSet/>
      <dgm:spPr/>
      <dgm:t>
        <a:bodyPr/>
        <a:lstStyle/>
        <a:p>
          <a:endParaRPr lang="ru-RU"/>
        </a:p>
      </dgm:t>
    </dgm:pt>
    <dgm:pt modelId="{FD4EDCBF-BC21-4AC5-A67D-3E907C00EF3B}" type="sibTrans" cxnId="{3BFC1EAA-531E-4A94-8136-652912637078}">
      <dgm:prSet/>
      <dgm:spPr/>
      <dgm:t>
        <a:bodyPr/>
        <a:lstStyle/>
        <a:p>
          <a:endParaRPr lang="ru-RU"/>
        </a:p>
      </dgm:t>
    </dgm:pt>
    <dgm:pt modelId="{8414E70B-D04E-423D-B293-5CDE7DE8A460}">
      <dgm:prSet phldrT="[Текст]" custT="1"/>
      <dgm:spPr/>
      <dgm:t>
        <a:bodyPr/>
        <a:lstStyle/>
        <a:p>
          <a:r>
            <a:rPr lang="ru-RU" sz="1200" smtClean="0"/>
            <a:t>Лох 256 гоплитов</a:t>
          </a:r>
          <a:endParaRPr lang="ru-RU" sz="1200" dirty="0"/>
        </a:p>
      </dgm:t>
    </dgm:pt>
    <dgm:pt modelId="{C654B05A-5544-4F13-9E0B-FEAF260397C5}" type="parTrans" cxnId="{DAEB31CE-363B-42E7-9F16-41D15954E28E}">
      <dgm:prSet/>
      <dgm:spPr/>
      <dgm:t>
        <a:bodyPr/>
        <a:lstStyle/>
        <a:p>
          <a:endParaRPr lang="ru-RU"/>
        </a:p>
      </dgm:t>
    </dgm:pt>
    <dgm:pt modelId="{C583267D-EC04-41A5-93C4-ECE8ABD11430}" type="sibTrans" cxnId="{DAEB31CE-363B-42E7-9F16-41D15954E28E}">
      <dgm:prSet/>
      <dgm:spPr/>
      <dgm:t>
        <a:bodyPr/>
        <a:lstStyle/>
        <a:p>
          <a:endParaRPr lang="ru-RU"/>
        </a:p>
      </dgm:t>
    </dgm:pt>
    <dgm:pt modelId="{411B27ED-7821-497A-9748-E57856BA46BA}">
      <dgm:prSet phldrT="[Текст]" custT="1"/>
      <dgm:spPr/>
      <dgm:t>
        <a:bodyPr/>
        <a:lstStyle/>
        <a:p>
          <a:r>
            <a:rPr lang="ru-RU" sz="1200" smtClean="0"/>
            <a:t>Мора 1024 гоплита</a:t>
          </a:r>
          <a:endParaRPr lang="ru-RU" sz="1200" dirty="0"/>
        </a:p>
      </dgm:t>
    </dgm:pt>
    <dgm:pt modelId="{11A1111D-1FD4-4FC8-943E-F84ABEE13B64}" type="parTrans" cxnId="{875FC0BF-A90D-4991-9CEC-74AFE053DB92}">
      <dgm:prSet/>
      <dgm:spPr/>
      <dgm:t>
        <a:bodyPr/>
        <a:lstStyle/>
        <a:p>
          <a:endParaRPr lang="ru-RU"/>
        </a:p>
      </dgm:t>
    </dgm:pt>
    <dgm:pt modelId="{12F9A9B9-20FF-4558-A461-BB3899DAFF09}" type="sibTrans" cxnId="{875FC0BF-A90D-4991-9CEC-74AFE053DB92}">
      <dgm:prSet/>
      <dgm:spPr/>
      <dgm:t>
        <a:bodyPr/>
        <a:lstStyle/>
        <a:p>
          <a:endParaRPr lang="ru-RU"/>
        </a:p>
      </dgm:t>
    </dgm:pt>
    <dgm:pt modelId="{71D2F581-EA6A-45BB-AEC1-8864BAB0F4EB}" type="pres">
      <dgm:prSet presAssocID="{1C84BB67-9000-44B3-8D0E-8323364DA62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48B9C7-9F37-40F7-AABE-8072E8C6F9CF}" type="pres">
      <dgm:prSet presAssocID="{364D3DF6-217E-4244-9F56-28FBB9CB9E2B}" presName="root1" presStyleCnt="0"/>
      <dgm:spPr/>
      <dgm:t>
        <a:bodyPr/>
        <a:lstStyle/>
        <a:p>
          <a:endParaRPr lang="ru-RU"/>
        </a:p>
      </dgm:t>
    </dgm:pt>
    <dgm:pt modelId="{B8275E09-152B-49B8-BA10-BCFDE82535B6}" type="pres">
      <dgm:prSet presAssocID="{364D3DF6-217E-4244-9F56-28FBB9CB9E2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BB73ED-BBD1-4A6B-8EFA-6E5E450164F4}" type="pres">
      <dgm:prSet presAssocID="{364D3DF6-217E-4244-9F56-28FBB9CB9E2B}" presName="level2hierChild" presStyleCnt="0"/>
      <dgm:spPr/>
      <dgm:t>
        <a:bodyPr/>
        <a:lstStyle/>
        <a:p>
          <a:endParaRPr lang="ru-RU"/>
        </a:p>
      </dgm:t>
    </dgm:pt>
    <dgm:pt modelId="{3FEB00F1-8A7F-432D-8BD5-BF47660E718D}" type="pres">
      <dgm:prSet presAssocID="{B9D5E9C6-076A-44BC-9EED-AF353ED6270F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4BB7EF0A-9CE2-4822-9157-17F287268913}" type="pres">
      <dgm:prSet presAssocID="{B9D5E9C6-076A-44BC-9EED-AF353ED6270F}" presName="connTx" presStyleLbl="parChTrans1D2" presStyleIdx="0" presStyleCnt="5"/>
      <dgm:spPr/>
      <dgm:t>
        <a:bodyPr/>
        <a:lstStyle/>
        <a:p>
          <a:endParaRPr lang="ru-RU"/>
        </a:p>
      </dgm:t>
    </dgm:pt>
    <dgm:pt modelId="{BB8B6192-BED3-488B-B534-F381C77C5020}" type="pres">
      <dgm:prSet presAssocID="{625FA9FC-A98C-4E0F-93E2-533EB83FAB69}" presName="root2" presStyleCnt="0"/>
      <dgm:spPr/>
      <dgm:t>
        <a:bodyPr/>
        <a:lstStyle/>
        <a:p>
          <a:endParaRPr lang="ru-RU"/>
        </a:p>
      </dgm:t>
    </dgm:pt>
    <dgm:pt modelId="{CB2F5DA6-CDE3-4E76-84A7-BA202476495F}" type="pres">
      <dgm:prSet presAssocID="{625FA9FC-A98C-4E0F-93E2-533EB83FAB69}" presName="LevelTwoTextNode" presStyleLbl="node2" presStyleIdx="0" presStyleCnt="5" custScaleX="1336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F71A5B-5EC4-4B1F-B82A-B67CA9639F74}" type="pres">
      <dgm:prSet presAssocID="{625FA9FC-A98C-4E0F-93E2-533EB83FAB69}" presName="level3hierChild" presStyleCnt="0"/>
      <dgm:spPr/>
      <dgm:t>
        <a:bodyPr/>
        <a:lstStyle/>
        <a:p>
          <a:endParaRPr lang="ru-RU"/>
        </a:p>
      </dgm:t>
    </dgm:pt>
    <dgm:pt modelId="{D337A630-991A-4250-89D1-17C7344E6F3A}" type="pres">
      <dgm:prSet presAssocID="{746524CB-40CA-48EF-B48E-E6DC655EFEA2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DF70AD66-1348-460F-84E2-1F7966F4DA1C}" type="pres">
      <dgm:prSet presAssocID="{746524CB-40CA-48EF-B48E-E6DC655EFEA2}" presName="connTx" presStyleLbl="parChTrans1D2" presStyleIdx="1" presStyleCnt="5"/>
      <dgm:spPr/>
      <dgm:t>
        <a:bodyPr/>
        <a:lstStyle/>
        <a:p>
          <a:endParaRPr lang="ru-RU"/>
        </a:p>
      </dgm:t>
    </dgm:pt>
    <dgm:pt modelId="{7F0AC7EF-F48B-41F6-879B-A7BFD28C3F12}" type="pres">
      <dgm:prSet presAssocID="{BCCD2832-6BD7-4749-9EF0-47E5F6A14395}" presName="root2" presStyleCnt="0"/>
      <dgm:spPr/>
      <dgm:t>
        <a:bodyPr/>
        <a:lstStyle/>
        <a:p>
          <a:endParaRPr lang="ru-RU"/>
        </a:p>
      </dgm:t>
    </dgm:pt>
    <dgm:pt modelId="{F0157A62-B530-4A52-ABEC-B3ABF12B4F9A}" type="pres">
      <dgm:prSet presAssocID="{BCCD2832-6BD7-4749-9EF0-47E5F6A14395}" presName="LevelTwoTextNode" presStyleLbl="node2" presStyleIdx="1" presStyleCnt="5" custScaleX="1336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59A008-17C3-474B-8C0B-0D8B94BD8D3A}" type="pres">
      <dgm:prSet presAssocID="{BCCD2832-6BD7-4749-9EF0-47E5F6A14395}" presName="level3hierChild" presStyleCnt="0"/>
      <dgm:spPr/>
      <dgm:t>
        <a:bodyPr/>
        <a:lstStyle/>
        <a:p>
          <a:endParaRPr lang="ru-RU"/>
        </a:p>
      </dgm:t>
    </dgm:pt>
    <dgm:pt modelId="{D60096AB-9889-4D3C-9F74-8FF1344736E1}" type="pres">
      <dgm:prSet presAssocID="{A749F850-D218-4FD6-9151-070EF072C334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5755CD17-AFE1-4E12-8D7B-D47E8D5CDB8F}" type="pres">
      <dgm:prSet presAssocID="{A749F850-D218-4FD6-9151-070EF072C334}" presName="connTx" presStyleLbl="parChTrans1D2" presStyleIdx="2" presStyleCnt="5"/>
      <dgm:spPr/>
      <dgm:t>
        <a:bodyPr/>
        <a:lstStyle/>
        <a:p>
          <a:endParaRPr lang="ru-RU"/>
        </a:p>
      </dgm:t>
    </dgm:pt>
    <dgm:pt modelId="{0F5504D2-DA00-4301-8411-395B14E1B021}" type="pres">
      <dgm:prSet presAssocID="{DDBC6545-171C-4794-9AAE-28153E9503AD}" presName="root2" presStyleCnt="0"/>
      <dgm:spPr/>
      <dgm:t>
        <a:bodyPr/>
        <a:lstStyle/>
        <a:p>
          <a:endParaRPr lang="ru-RU"/>
        </a:p>
      </dgm:t>
    </dgm:pt>
    <dgm:pt modelId="{B59D3D8C-3EDE-4E5D-88F5-5B39FA88998D}" type="pres">
      <dgm:prSet presAssocID="{DDBC6545-171C-4794-9AAE-28153E9503AD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9A266B-BF2F-4D6A-AC38-13D0D74B42CB}" type="pres">
      <dgm:prSet presAssocID="{DDBC6545-171C-4794-9AAE-28153E9503AD}" presName="level3hierChild" presStyleCnt="0"/>
      <dgm:spPr/>
      <dgm:t>
        <a:bodyPr/>
        <a:lstStyle/>
        <a:p>
          <a:endParaRPr lang="ru-RU"/>
        </a:p>
      </dgm:t>
    </dgm:pt>
    <dgm:pt modelId="{6505144D-A4CC-4668-8488-4993F4B6B25D}" type="pres">
      <dgm:prSet presAssocID="{74B0F682-0412-47E6-9E9C-406AE0F5045F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E7C4D083-A818-4EAB-9E7C-0AA5DCD97F4F}" type="pres">
      <dgm:prSet presAssocID="{74B0F682-0412-47E6-9E9C-406AE0F5045F}" presName="connTx" presStyleLbl="parChTrans1D2" presStyleIdx="3" presStyleCnt="5"/>
      <dgm:spPr/>
      <dgm:t>
        <a:bodyPr/>
        <a:lstStyle/>
        <a:p>
          <a:endParaRPr lang="ru-RU"/>
        </a:p>
      </dgm:t>
    </dgm:pt>
    <dgm:pt modelId="{09FD8DA9-0ED6-44F1-8911-D1AEF757E86B}" type="pres">
      <dgm:prSet presAssocID="{1190836F-565A-4109-B546-9C8C39883EDF}" presName="root2" presStyleCnt="0"/>
      <dgm:spPr/>
      <dgm:t>
        <a:bodyPr/>
        <a:lstStyle/>
        <a:p>
          <a:endParaRPr lang="ru-RU"/>
        </a:p>
      </dgm:t>
    </dgm:pt>
    <dgm:pt modelId="{006763AF-6F36-45C3-B034-2327E045EE5B}" type="pres">
      <dgm:prSet presAssocID="{1190836F-565A-4109-B546-9C8C39883EDF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49372-2F89-411D-A401-3766434D7C08}" type="pres">
      <dgm:prSet presAssocID="{1190836F-565A-4109-B546-9C8C39883EDF}" presName="level3hierChild" presStyleCnt="0"/>
      <dgm:spPr/>
      <dgm:t>
        <a:bodyPr/>
        <a:lstStyle/>
        <a:p>
          <a:endParaRPr lang="ru-RU"/>
        </a:p>
      </dgm:t>
    </dgm:pt>
    <dgm:pt modelId="{94B83E7B-1973-472B-ABF4-C850892165D1}" type="pres">
      <dgm:prSet presAssocID="{9DB6142B-61A7-49BF-A6D3-D730935AC4D0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8E8E5180-6324-4600-9CAB-0B4E3CA844F5}" type="pres">
      <dgm:prSet presAssocID="{9DB6142B-61A7-49BF-A6D3-D730935AC4D0}" presName="connTx" presStyleLbl="parChTrans1D3" presStyleIdx="0" presStyleCnt="4"/>
      <dgm:spPr/>
      <dgm:t>
        <a:bodyPr/>
        <a:lstStyle/>
        <a:p>
          <a:endParaRPr lang="ru-RU"/>
        </a:p>
      </dgm:t>
    </dgm:pt>
    <dgm:pt modelId="{14CBE2C6-0205-4CC1-B42A-7315A321D799}" type="pres">
      <dgm:prSet presAssocID="{14784C77-CEA2-41C9-93F0-F7CE4F930DBE}" presName="root2" presStyleCnt="0"/>
      <dgm:spPr/>
      <dgm:t>
        <a:bodyPr/>
        <a:lstStyle/>
        <a:p>
          <a:endParaRPr lang="ru-RU"/>
        </a:p>
      </dgm:t>
    </dgm:pt>
    <dgm:pt modelId="{BEE53F13-C271-47E9-A42C-93F4078F0B9C}" type="pres">
      <dgm:prSet presAssocID="{14784C77-CEA2-41C9-93F0-F7CE4F930DBE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A8BAEC-032D-468E-AA9A-B9A37A9DC9B9}" type="pres">
      <dgm:prSet presAssocID="{14784C77-CEA2-41C9-93F0-F7CE4F930DBE}" presName="level3hierChild" presStyleCnt="0"/>
      <dgm:spPr/>
      <dgm:t>
        <a:bodyPr/>
        <a:lstStyle/>
        <a:p>
          <a:endParaRPr lang="ru-RU"/>
        </a:p>
      </dgm:t>
    </dgm:pt>
    <dgm:pt modelId="{332B9BA5-295F-414A-88A8-575F6882E484}" type="pres">
      <dgm:prSet presAssocID="{8F879C15-A1C4-40B3-8B16-CFC101F5BB4A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94A9D558-E004-4208-ADC0-8A379785A9CB}" type="pres">
      <dgm:prSet presAssocID="{8F879C15-A1C4-40B3-8B16-CFC101F5BB4A}" presName="connTx" presStyleLbl="parChTrans1D3" presStyleIdx="1" presStyleCnt="4"/>
      <dgm:spPr/>
      <dgm:t>
        <a:bodyPr/>
        <a:lstStyle/>
        <a:p>
          <a:endParaRPr lang="ru-RU"/>
        </a:p>
      </dgm:t>
    </dgm:pt>
    <dgm:pt modelId="{228838F8-DB2F-4AC9-B184-D68FBDDB5851}" type="pres">
      <dgm:prSet presAssocID="{0AA56960-F47E-4FD2-828D-E0E45827D8DF}" presName="root2" presStyleCnt="0"/>
      <dgm:spPr/>
      <dgm:t>
        <a:bodyPr/>
        <a:lstStyle/>
        <a:p>
          <a:endParaRPr lang="ru-RU"/>
        </a:p>
      </dgm:t>
    </dgm:pt>
    <dgm:pt modelId="{25230F73-FE5B-4A8E-93AA-6B03A1BC0EE8}" type="pres">
      <dgm:prSet presAssocID="{0AA56960-F47E-4FD2-828D-E0E45827D8DF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2EE851-F950-4079-9C5F-702B4CD599F1}" type="pres">
      <dgm:prSet presAssocID="{0AA56960-F47E-4FD2-828D-E0E45827D8DF}" presName="level3hierChild" presStyleCnt="0"/>
      <dgm:spPr/>
      <dgm:t>
        <a:bodyPr/>
        <a:lstStyle/>
        <a:p>
          <a:endParaRPr lang="ru-RU"/>
        </a:p>
      </dgm:t>
    </dgm:pt>
    <dgm:pt modelId="{420B1BD9-0750-4489-9862-B613F1C0EF06}" type="pres">
      <dgm:prSet presAssocID="{FC54ED97-D38F-4FDD-BF93-8E8CFDC8D6EF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1169A566-C54B-42EE-9B59-31BAD1368A28}" type="pres">
      <dgm:prSet presAssocID="{FC54ED97-D38F-4FDD-BF93-8E8CFDC8D6EF}" presName="connTx" presStyleLbl="parChTrans1D3" presStyleIdx="2" presStyleCnt="4"/>
      <dgm:spPr/>
      <dgm:t>
        <a:bodyPr/>
        <a:lstStyle/>
        <a:p>
          <a:endParaRPr lang="ru-RU"/>
        </a:p>
      </dgm:t>
    </dgm:pt>
    <dgm:pt modelId="{96B6920A-DA70-4F41-BA9E-0DF575AECFC2}" type="pres">
      <dgm:prSet presAssocID="{7C59288A-8974-4FB5-9E5A-701E6463ACD1}" presName="root2" presStyleCnt="0"/>
      <dgm:spPr/>
      <dgm:t>
        <a:bodyPr/>
        <a:lstStyle/>
        <a:p>
          <a:endParaRPr lang="ru-RU"/>
        </a:p>
      </dgm:t>
    </dgm:pt>
    <dgm:pt modelId="{B84EB59E-5EBD-4806-80F9-132968063FD8}" type="pres">
      <dgm:prSet presAssocID="{7C59288A-8974-4FB5-9E5A-701E6463ACD1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EC31D3-6959-461A-AE04-21F280CF7C19}" type="pres">
      <dgm:prSet presAssocID="{7C59288A-8974-4FB5-9E5A-701E6463ACD1}" presName="level3hierChild" presStyleCnt="0"/>
      <dgm:spPr/>
      <dgm:t>
        <a:bodyPr/>
        <a:lstStyle/>
        <a:p>
          <a:endParaRPr lang="ru-RU"/>
        </a:p>
      </dgm:t>
    </dgm:pt>
    <dgm:pt modelId="{740CA22A-1B2B-4ED6-85E9-8A1F27F94146}" type="pres">
      <dgm:prSet presAssocID="{54EC42AC-FF0D-4E39-AD87-36F798659D61}" presName="conn2-1" presStyleLbl="parChTrans1D4" presStyleIdx="0" presStyleCnt="4"/>
      <dgm:spPr/>
      <dgm:t>
        <a:bodyPr/>
        <a:lstStyle/>
        <a:p>
          <a:endParaRPr lang="ru-RU"/>
        </a:p>
      </dgm:t>
    </dgm:pt>
    <dgm:pt modelId="{E36F2B53-1DC9-4BE5-9441-D51A5EA19775}" type="pres">
      <dgm:prSet presAssocID="{54EC42AC-FF0D-4E39-AD87-36F798659D61}" presName="connTx" presStyleLbl="parChTrans1D4" presStyleIdx="0" presStyleCnt="4"/>
      <dgm:spPr/>
      <dgm:t>
        <a:bodyPr/>
        <a:lstStyle/>
        <a:p>
          <a:endParaRPr lang="ru-RU"/>
        </a:p>
      </dgm:t>
    </dgm:pt>
    <dgm:pt modelId="{9576C1F7-C776-4F67-83F0-F8B7637D3918}" type="pres">
      <dgm:prSet presAssocID="{953470D0-09D5-42BD-8048-1A226224D80F}" presName="root2" presStyleCnt="0"/>
      <dgm:spPr/>
      <dgm:t>
        <a:bodyPr/>
        <a:lstStyle/>
        <a:p>
          <a:endParaRPr lang="ru-RU"/>
        </a:p>
      </dgm:t>
    </dgm:pt>
    <dgm:pt modelId="{78652893-6868-47C8-9076-E8853F66C19F}" type="pres">
      <dgm:prSet presAssocID="{953470D0-09D5-42BD-8048-1A226224D80F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C6F95E-B50C-40F8-BB3A-F02427E9B4D1}" type="pres">
      <dgm:prSet presAssocID="{953470D0-09D5-42BD-8048-1A226224D80F}" presName="level3hierChild" presStyleCnt="0"/>
      <dgm:spPr/>
      <dgm:t>
        <a:bodyPr/>
        <a:lstStyle/>
        <a:p>
          <a:endParaRPr lang="ru-RU"/>
        </a:p>
      </dgm:t>
    </dgm:pt>
    <dgm:pt modelId="{71DBC6FE-96AF-40B1-A8DA-BE29D4CB9C3D}" type="pres">
      <dgm:prSet presAssocID="{EEDC5A91-22D9-4F35-9B4C-9EE66794741F}" presName="conn2-1" presStyleLbl="parChTrans1D4" presStyleIdx="1" presStyleCnt="4"/>
      <dgm:spPr/>
      <dgm:t>
        <a:bodyPr/>
        <a:lstStyle/>
        <a:p>
          <a:endParaRPr lang="ru-RU"/>
        </a:p>
      </dgm:t>
    </dgm:pt>
    <dgm:pt modelId="{01FF334C-513A-4903-9D60-928E26524AFB}" type="pres">
      <dgm:prSet presAssocID="{EEDC5A91-22D9-4F35-9B4C-9EE66794741F}" presName="connTx" presStyleLbl="parChTrans1D4" presStyleIdx="1" presStyleCnt="4"/>
      <dgm:spPr/>
      <dgm:t>
        <a:bodyPr/>
        <a:lstStyle/>
        <a:p>
          <a:endParaRPr lang="ru-RU"/>
        </a:p>
      </dgm:t>
    </dgm:pt>
    <dgm:pt modelId="{C4DEDFE3-BCB3-42C9-A652-787FD95E69FA}" type="pres">
      <dgm:prSet presAssocID="{6EAA77C2-BB76-4598-B86D-F785EB68301A}" presName="root2" presStyleCnt="0"/>
      <dgm:spPr/>
      <dgm:t>
        <a:bodyPr/>
        <a:lstStyle/>
        <a:p>
          <a:endParaRPr lang="ru-RU"/>
        </a:p>
      </dgm:t>
    </dgm:pt>
    <dgm:pt modelId="{6DDC99DD-D4E5-4DA9-8F1F-714EA8237B54}" type="pres">
      <dgm:prSet presAssocID="{6EAA77C2-BB76-4598-B86D-F785EB68301A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E9B5BB-AF8F-48C7-B550-BF2D31C9B0F0}" type="pres">
      <dgm:prSet presAssocID="{6EAA77C2-BB76-4598-B86D-F785EB68301A}" presName="level3hierChild" presStyleCnt="0"/>
      <dgm:spPr/>
      <dgm:t>
        <a:bodyPr/>
        <a:lstStyle/>
        <a:p>
          <a:endParaRPr lang="ru-RU"/>
        </a:p>
      </dgm:t>
    </dgm:pt>
    <dgm:pt modelId="{5D590EBB-7DA7-4DB5-9968-D322E1422650}" type="pres">
      <dgm:prSet presAssocID="{4202F607-8591-4066-A509-34D443F5083B}" presName="conn2-1" presStyleLbl="parChTrans1D4" presStyleIdx="2" presStyleCnt="4"/>
      <dgm:spPr/>
      <dgm:t>
        <a:bodyPr/>
        <a:lstStyle/>
        <a:p>
          <a:endParaRPr lang="ru-RU"/>
        </a:p>
      </dgm:t>
    </dgm:pt>
    <dgm:pt modelId="{79EE0742-D5C1-4197-A8CB-ADE9B55F3AF4}" type="pres">
      <dgm:prSet presAssocID="{4202F607-8591-4066-A509-34D443F5083B}" presName="connTx" presStyleLbl="parChTrans1D4" presStyleIdx="2" presStyleCnt="4"/>
      <dgm:spPr/>
      <dgm:t>
        <a:bodyPr/>
        <a:lstStyle/>
        <a:p>
          <a:endParaRPr lang="ru-RU"/>
        </a:p>
      </dgm:t>
    </dgm:pt>
    <dgm:pt modelId="{54A2F090-8043-45A3-95EF-6EC2E56D2F47}" type="pres">
      <dgm:prSet presAssocID="{5337CC75-C894-4C26-8A02-4D90D4E06123}" presName="root2" presStyleCnt="0"/>
      <dgm:spPr/>
      <dgm:t>
        <a:bodyPr/>
        <a:lstStyle/>
        <a:p>
          <a:endParaRPr lang="ru-RU"/>
        </a:p>
      </dgm:t>
    </dgm:pt>
    <dgm:pt modelId="{C1E00FFA-2A85-4787-A49F-9E3F5F33D0F6}" type="pres">
      <dgm:prSet presAssocID="{5337CC75-C894-4C26-8A02-4D90D4E06123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6AD872-CBA0-400A-8242-8BA92D5FA8E6}" type="pres">
      <dgm:prSet presAssocID="{5337CC75-C894-4C26-8A02-4D90D4E06123}" presName="level3hierChild" presStyleCnt="0"/>
      <dgm:spPr/>
      <dgm:t>
        <a:bodyPr/>
        <a:lstStyle/>
        <a:p>
          <a:endParaRPr lang="ru-RU"/>
        </a:p>
      </dgm:t>
    </dgm:pt>
    <dgm:pt modelId="{73BF9618-C059-4FF5-9221-88BD13B97298}" type="pres">
      <dgm:prSet presAssocID="{6BCE7EA6-91CA-4978-B201-3F4051278A26}" presName="conn2-1" presStyleLbl="parChTrans1D4" presStyleIdx="3" presStyleCnt="4"/>
      <dgm:spPr/>
      <dgm:t>
        <a:bodyPr/>
        <a:lstStyle/>
        <a:p>
          <a:endParaRPr lang="ru-RU"/>
        </a:p>
      </dgm:t>
    </dgm:pt>
    <dgm:pt modelId="{54940527-9253-4B36-9AED-BFA94035A540}" type="pres">
      <dgm:prSet presAssocID="{6BCE7EA6-91CA-4978-B201-3F4051278A26}" presName="connTx" presStyleLbl="parChTrans1D4" presStyleIdx="3" presStyleCnt="4"/>
      <dgm:spPr/>
      <dgm:t>
        <a:bodyPr/>
        <a:lstStyle/>
        <a:p>
          <a:endParaRPr lang="ru-RU"/>
        </a:p>
      </dgm:t>
    </dgm:pt>
    <dgm:pt modelId="{813EE374-AAF1-479B-BAA8-F21A4A8290C7}" type="pres">
      <dgm:prSet presAssocID="{51627BFD-72C6-4C06-BCEB-3E6B7653C661}" presName="root2" presStyleCnt="0"/>
      <dgm:spPr/>
      <dgm:t>
        <a:bodyPr/>
        <a:lstStyle/>
        <a:p>
          <a:endParaRPr lang="ru-RU"/>
        </a:p>
      </dgm:t>
    </dgm:pt>
    <dgm:pt modelId="{31F9D034-CE6D-4A16-8AC8-1753B7C467AA}" type="pres">
      <dgm:prSet presAssocID="{51627BFD-72C6-4C06-BCEB-3E6B7653C661}" presName="LevelTwoTextNode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24A460-9F13-42A3-9CAB-B4434807E17E}" type="pres">
      <dgm:prSet presAssocID="{51627BFD-72C6-4C06-BCEB-3E6B7653C661}" presName="level3hierChild" presStyleCnt="0"/>
      <dgm:spPr/>
      <dgm:t>
        <a:bodyPr/>
        <a:lstStyle/>
        <a:p>
          <a:endParaRPr lang="ru-RU"/>
        </a:p>
      </dgm:t>
    </dgm:pt>
    <dgm:pt modelId="{898F259B-0D57-4711-ABFC-D1DEE6395D68}" type="pres">
      <dgm:prSet presAssocID="{C654B05A-5544-4F13-9E0B-FEAF260397C5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DED097B1-6C2F-4E84-A07B-AAD9C9F7F196}" type="pres">
      <dgm:prSet presAssocID="{C654B05A-5544-4F13-9E0B-FEAF260397C5}" presName="connTx" presStyleLbl="parChTrans1D3" presStyleIdx="3" presStyleCnt="4"/>
      <dgm:spPr/>
      <dgm:t>
        <a:bodyPr/>
        <a:lstStyle/>
        <a:p>
          <a:endParaRPr lang="ru-RU"/>
        </a:p>
      </dgm:t>
    </dgm:pt>
    <dgm:pt modelId="{E63FEB3B-030E-410B-A488-70AFA9CD7228}" type="pres">
      <dgm:prSet presAssocID="{8414E70B-D04E-423D-B293-5CDE7DE8A460}" presName="root2" presStyleCnt="0"/>
      <dgm:spPr/>
      <dgm:t>
        <a:bodyPr/>
        <a:lstStyle/>
        <a:p>
          <a:endParaRPr lang="ru-RU"/>
        </a:p>
      </dgm:t>
    </dgm:pt>
    <dgm:pt modelId="{67D5974F-C504-4669-92B2-E9783C670EAF}" type="pres">
      <dgm:prSet presAssocID="{8414E70B-D04E-423D-B293-5CDE7DE8A460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B50ABA-18CA-4824-A4C9-122F78DF77F6}" type="pres">
      <dgm:prSet presAssocID="{8414E70B-D04E-423D-B293-5CDE7DE8A460}" presName="level3hierChild" presStyleCnt="0"/>
      <dgm:spPr/>
      <dgm:t>
        <a:bodyPr/>
        <a:lstStyle/>
        <a:p>
          <a:endParaRPr lang="ru-RU"/>
        </a:p>
      </dgm:t>
    </dgm:pt>
    <dgm:pt modelId="{79F3864A-3BDA-493B-AB1C-271107AFE305}" type="pres">
      <dgm:prSet presAssocID="{11A1111D-1FD4-4FC8-943E-F84ABEE13B64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EACE7FF8-6ACD-4CBC-85F1-0E583BCB5419}" type="pres">
      <dgm:prSet presAssocID="{11A1111D-1FD4-4FC8-943E-F84ABEE13B64}" presName="connTx" presStyleLbl="parChTrans1D2" presStyleIdx="4" presStyleCnt="5"/>
      <dgm:spPr/>
      <dgm:t>
        <a:bodyPr/>
        <a:lstStyle/>
        <a:p>
          <a:endParaRPr lang="ru-RU"/>
        </a:p>
      </dgm:t>
    </dgm:pt>
    <dgm:pt modelId="{CAE4C00F-B8D4-4DEE-A7E7-ED4637E39A64}" type="pres">
      <dgm:prSet presAssocID="{411B27ED-7821-497A-9748-E57856BA46BA}" presName="root2" presStyleCnt="0"/>
      <dgm:spPr/>
      <dgm:t>
        <a:bodyPr/>
        <a:lstStyle/>
        <a:p>
          <a:endParaRPr lang="ru-RU"/>
        </a:p>
      </dgm:t>
    </dgm:pt>
    <dgm:pt modelId="{A6576428-53FB-4096-8DA3-B378F568CE12}" type="pres">
      <dgm:prSet presAssocID="{411B27ED-7821-497A-9748-E57856BA46BA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2A3F08-4626-405F-8FD7-A5E3D99BE404}" type="pres">
      <dgm:prSet presAssocID="{411B27ED-7821-497A-9748-E57856BA46BA}" presName="level3hierChild" presStyleCnt="0"/>
      <dgm:spPr/>
      <dgm:t>
        <a:bodyPr/>
        <a:lstStyle/>
        <a:p>
          <a:endParaRPr lang="ru-RU"/>
        </a:p>
      </dgm:t>
    </dgm:pt>
  </dgm:ptLst>
  <dgm:cxnLst>
    <dgm:cxn modelId="{D69F6C67-78AC-4A29-A5F2-D6FAD984F5A2}" type="presOf" srcId="{FC54ED97-D38F-4FDD-BF93-8E8CFDC8D6EF}" destId="{1169A566-C54B-42EE-9B59-31BAD1368A28}" srcOrd="1" destOrd="0" presId="urn:microsoft.com/office/officeart/2005/8/layout/hierarchy2"/>
    <dgm:cxn modelId="{875FC0BF-A90D-4991-9CEC-74AFE053DB92}" srcId="{364D3DF6-217E-4244-9F56-28FBB9CB9E2B}" destId="{411B27ED-7821-497A-9748-E57856BA46BA}" srcOrd="4" destOrd="0" parTransId="{11A1111D-1FD4-4FC8-943E-F84ABEE13B64}" sibTransId="{12F9A9B9-20FF-4558-A461-BB3899DAFF09}"/>
    <dgm:cxn modelId="{6B60C31A-DA7B-4DB2-8235-2C89022F621F}" type="presOf" srcId="{B9D5E9C6-076A-44BC-9EED-AF353ED6270F}" destId="{4BB7EF0A-9CE2-4822-9157-17F287268913}" srcOrd="1" destOrd="0" presId="urn:microsoft.com/office/officeart/2005/8/layout/hierarchy2"/>
    <dgm:cxn modelId="{7FCA8EB8-A55C-4E89-AF51-34B9F46189E3}" type="presOf" srcId="{364D3DF6-217E-4244-9F56-28FBB9CB9E2B}" destId="{B8275E09-152B-49B8-BA10-BCFDE82535B6}" srcOrd="0" destOrd="0" presId="urn:microsoft.com/office/officeart/2005/8/layout/hierarchy2"/>
    <dgm:cxn modelId="{351FB4F4-32D7-4A48-993F-A9C2849A2BD6}" srcId="{364D3DF6-217E-4244-9F56-28FBB9CB9E2B}" destId="{1190836F-565A-4109-B546-9C8C39883EDF}" srcOrd="3" destOrd="0" parTransId="{74B0F682-0412-47E6-9E9C-406AE0F5045F}" sibTransId="{AFBCBBB7-725F-4BD8-9DDA-0D98240D6CA3}"/>
    <dgm:cxn modelId="{B3FB3708-21E2-4010-A21F-4894DB22637E}" type="presOf" srcId="{6BCE7EA6-91CA-4978-B201-3F4051278A26}" destId="{54940527-9253-4B36-9AED-BFA94035A540}" srcOrd="1" destOrd="0" presId="urn:microsoft.com/office/officeart/2005/8/layout/hierarchy2"/>
    <dgm:cxn modelId="{45C63E46-D5B0-464B-AE94-91CDDE2F96DB}" type="presOf" srcId="{C654B05A-5544-4F13-9E0B-FEAF260397C5}" destId="{DED097B1-6C2F-4E84-A07B-AAD9C9F7F196}" srcOrd="1" destOrd="0" presId="urn:microsoft.com/office/officeart/2005/8/layout/hierarchy2"/>
    <dgm:cxn modelId="{758AA6E3-84C7-4BA1-946B-4627879C8607}" type="presOf" srcId="{54EC42AC-FF0D-4E39-AD87-36F798659D61}" destId="{E36F2B53-1DC9-4BE5-9441-D51A5EA19775}" srcOrd="1" destOrd="0" presId="urn:microsoft.com/office/officeart/2005/8/layout/hierarchy2"/>
    <dgm:cxn modelId="{748335EB-43C3-48E6-922C-3A3D2AD0DB1A}" srcId="{364D3DF6-217E-4244-9F56-28FBB9CB9E2B}" destId="{DDBC6545-171C-4794-9AAE-28153E9503AD}" srcOrd="2" destOrd="0" parTransId="{A749F850-D218-4FD6-9151-070EF072C334}" sibTransId="{9B4768B8-5DCC-4161-88E8-828D5FF3AA2D}"/>
    <dgm:cxn modelId="{35D7D4D4-B87D-4768-91D8-0DDFA7B0364B}" type="presOf" srcId="{5337CC75-C894-4C26-8A02-4D90D4E06123}" destId="{C1E00FFA-2A85-4787-A49F-9E3F5F33D0F6}" srcOrd="0" destOrd="0" presId="urn:microsoft.com/office/officeart/2005/8/layout/hierarchy2"/>
    <dgm:cxn modelId="{8AE06A5A-EFD7-4B66-BDD2-E49A90734C32}" type="presOf" srcId="{A749F850-D218-4FD6-9151-070EF072C334}" destId="{D60096AB-9889-4D3C-9F74-8FF1344736E1}" srcOrd="0" destOrd="0" presId="urn:microsoft.com/office/officeart/2005/8/layout/hierarchy2"/>
    <dgm:cxn modelId="{16561B53-E3F7-4A90-94B0-C2A4611BB4BA}" type="presOf" srcId="{8F879C15-A1C4-40B3-8B16-CFC101F5BB4A}" destId="{332B9BA5-295F-414A-88A8-575F6882E484}" srcOrd="0" destOrd="0" presId="urn:microsoft.com/office/officeart/2005/8/layout/hierarchy2"/>
    <dgm:cxn modelId="{573B5BB3-5382-4147-A047-AF1D765DC37C}" type="presOf" srcId="{11A1111D-1FD4-4FC8-943E-F84ABEE13B64}" destId="{79F3864A-3BDA-493B-AB1C-271107AFE305}" srcOrd="0" destOrd="0" presId="urn:microsoft.com/office/officeart/2005/8/layout/hierarchy2"/>
    <dgm:cxn modelId="{81DBADB7-726B-4CFF-A85A-380DEB0C674E}" type="presOf" srcId="{C654B05A-5544-4F13-9E0B-FEAF260397C5}" destId="{898F259B-0D57-4711-ABFC-D1DEE6395D68}" srcOrd="0" destOrd="0" presId="urn:microsoft.com/office/officeart/2005/8/layout/hierarchy2"/>
    <dgm:cxn modelId="{421AC395-D01C-4F5F-A83D-F1C0870A8709}" type="presOf" srcId="{B9D5E9C6-076A-44BC-9EED-AF353ED6270F}" destId="{3FEB00F1-8A7F-432D-8BD5-BF47660E718D}" srcOrd="0" destOrd="0" presId="urn:microsoft.com/office/officeart/2005/8/layout/hierarchy2"/>
    <dgm:cxn modelId="{5F9E9E62-CC9F-4886-9C8D-E9C6CB9EE523}" type="presOf" srcId="{953470D0-09D5-42BD-8048-1A226224D80F}" destId="{78652893-6868-47C8-9076-E8853F66C19F}" srcOrd="0" destOrd="0" presId="urn:microsoft.com/office/officeart/2005/8/layout/hierarchy2"/>
    <dgm:cxn modelId="{EFA0EEB1-B087-452C-B03A-388D1EF483E3}" type="presOf" srcId="{FC54ED97-D38F-4FDD-BF93-8E8CFDC8D6EF}" destId="{420B1BD9-0750-4489-9862-B613F1C0EF06}" srcOrd="0" destOrd="0" presId="urn:microsoft.com/office/officeart/2005/8/layout/hierarchy2"/>
    <dgm:cxn modelId="{4189AC1D-CFB0-491A-8ED2-405763925576}" srcId="{364D3DF6-217E-4244-9F56-28FBB9CB9E2B}" destId="{BCCD2832-6BD7-4749-9EF0-47E5F6A14395}" srcOrd="1" destOrd="0" parTransId="{746524CB-40CA-48EF-B48E-E6DC655EFEA2}" sibTransId="{2A335839-408B-4CF7-A797-572C0B5EAC90}"/>
    <dgm:cxn modelId="{53BC0314-5EE4-459B-9653-2B5346F1C043}" type="presOf" srcId="{11A1111D-1FD4-4FC8-943E-F84ABEE13B64}" destId="{EACE7FF8-6ACD-4CBC-85F1-0E583BCB5419}" srcOrd="1" destOrd="0" presId="urn:microsoft.com/office/officeart/2005/8/layout/hierarchy2"/>
    <dgm:cxn modelId="{F6710E0B-C33E-471E-864A-8F270A74C503}" type="presOf" srcId="{8F879C15-A1C4-40B3-8B16-CFC101F5BB4A}" destId="{94A9D558-E004-4208-ADC0-8A379785A9CB}" srcOrd="1" destOrd="0" presId="urn:microsoft.com/office/officeart/2005/8/layout/hierarchy2"/>
    <dgm:cxn modelId="{46365F61-4246-41E8-A3A4-5903B17EBE36}" type="presOf" srcId="{9DB6142B-61A7-49BF-A6D3-D730935AC4D0}" destId="{94B83E7B-1973-472B-ABF4-C850892165D1}" srcOrd="0" destOrd="0" presId="urn:microsoft.com/office/officeart/2005/8/layout/hierarchy2"/>
    <dgm:cxn modelId="{C064D6DF-9BA3-40F4-8686-9BFEF93781E2}" type="presOf" srcId="{4202F607-8591-4066-A509-34D443F5083B}" destId="{79EE0742-D5C1-4197-A8CB-ADE9B55F3AF4}" srcOrd="1" destOrd="0" presId="urn:microsoft.com/office/officeart/2005/8/layout/hierarchy2"/>
    <dgm:cxn modelId="{2BCD29C7-9F49-42ED-A26D-B8DDCA69AC28}" type="presOf" srcId="{0AA56960-F47E-4FD2-828D-E0E45827D8DF}" destId="{25230F73-FE5B-4A8E-93AA-6B03A1BC0EE8}" srcOrd="0" destOrd="0" presId="urn:microsoft.com/office/officeart/2005/8/layout/hierarchy2"/>
    <dgm:cxn modelId="{F7BAB019-CEA1-49D0-8FFE-3DF4E3D11DD7}" type="presOf" srcId="{8414E70B-D04E-423D-B293-5CDE7DE8A460}" destId="{67D5974F-C504-4669-92B2-E9783C670EAF}" srcOrd="0" destOrd="0" presId="urn:microsoft.com/office/officeart/2005/8/layout/hierarchy2"/>
    <dgm:cxn modelId="{4DA9BC21-79CB-47B3-9F1F-E8489B2ECBF6}" type="presOf" srcId="{4202F607-8591-4066-A509-34D443F5083B}" destId="{5D590EBB-7DA7-4DB5-9968-D322E1422650}" srcOrd="0" destOrd="0" presId="urn:microsoft.com/office/officeart/2005/8/layout/hierarchy2"/>
    <dgm:cxn modelId="{46DFD6CE-94ED-4184-BED0-D64A24D0350F}" type="presOf" srcId="{6EAA77C2-BB76-4598-B86D-F785EB68301A}" destId="{6DDC99DD-D4E5-4DA9-8F1F-714EA8237B54}" srcOrd="0" destOrd="0" presId="urn:microsoft.com/office/officeart/2005/8/layout/hierarchy2"/>
    <dgm:cxn modelId="{3BFC1EAA-531E-4A94-8136-652912637078}" srcId="{6EAA77C2-BB76-4598-B86D-F785EB68301A}" destId="{51627BFD-72C6-4C06-BCEB-3E6B7653C661}" srcOrd="1" destOrd="0" parTransId="{6BCE7EA6-91CA-4978-B201-3F4051278A26}" sibTransId="{FD4EDCBF-BC21-4AC5-A67D-3E907C00EF3B}"/>
    <dgm:cxn modelId="{3DB43EFC-D8E1-469D-9DD9-747DE4B96B36}" type="presOf" srcId="{1190836F-565A-4109-B546-9C8C39883EDF}" destId="{006763AF-6F36-45C3-B034-2327E045EE5B}" srcOrd="0" destOrd="0" presId="urn:microsoft.com/office/officeart/2005/8/layout/hierarchy2"/>
    <dgm:cxn modelId="{91F54A3B-7654-461A-899C-7303FD57BE5B}" type="presOf" srcId="{625FA9FC-A98C-4E0F-93E2-533EB83FAB69}" destId="{CB2F5DA6-CDE3-4E76-84A7-BA202476495F}" srcOrd="0" destOrd="0" presId="urn:microsoft.com/office/officeart/2005/8/layout/hierarchy2"/>
    <dgm:cxn modelId="{23F6A776-9454-4161-8EB2-85E47F4B3D42}" srcId="{6EAA77C2-BB76-4598-B86D-F785EB68301A}" destId="{5337CC75-C894-4C26-8A02-4D90D4E06123}" srcOrd="0" destOrd="0" parTransId="{4202F607-8591-4066-A509-34D443F5083B}" sibTransId="{2606FB28-E8CB-46D6-8F45-D00E46C30A4F}"/>
    <dgm:cxn modelId="{05A75A42-B0A8-460E-AAD3-B4E63804D764}" srcId="{1190836F-565A-4109-B546-9C8C39883EDF}" destId="{14784C77-CEA2-41C9-93F0-F7CE4F930DBE}" srcOrd="0" destOrd="0" parTransId="{9DB6142B-61A7-49BF-A6D3-D730935AC4D0}" sibTransId="{6C41807C-0E41-4CD8-BD8E-CB59C62308D3}"/>
    <dgm:cxn modelId="{B640FB0C-3836-49B3-BA7C-E86DD98CFCDC}" type="presOf" srcId="{EEDC5A91-22D9-4F35-9B4C-9EE66794741F}" destId="{71DBC6FE-96AF-40B1-A8DA-BE29D4CB9C3D}" srcOrd="0" destOrd="0" presId="urn:microsoft.com/office/officeart/2005/8/layout/hierarchy2"/>
    <dgm:cxn modelId="{DAEB31CE-363B-42E7-9F16-41D15954E28E}" srcId="{1190836F-565A-4109-B546-9C8C39883EDF}" destId="{8414E70B-D04E-423D-B293-5CDE7DE8A460}" srcOrd="3" destOrd="0" parTransId="{C654B05A-5544-4F13-9E0B-FEAF260397C5}" sibTransId="{C583267D-EC04-41A5-93C4-ECE8ABD11430}"/>
    <dgm:cxn modelId="{AFF779E9-E165-4DB4-B11A-D6E7BAB8CBB6}" type="presOf" srcId="{54EC42AC-FF0D-4E39-AD87-36F798659D61}" destId="{740CA22A-1B2B-4ED6-85E9-8A1F27F94146}" srcOrd="0" destOrd="0" presId="urn:microsoft.com/office/officeart/2005/8/layout/hierarchy2"/>
    <dgm:cxn modelId="{51156D88-7376-4BDF-88C1-99EC7902E090}" type="presOf" srcId="{DDBC6545-171C-4794-9AAE-28153E9503AD}" destId="{B59D3D8C-3EDE-4E5D-88F5-5B39FA88998D}" srcOrd="0" destOrd="0" presId="urn:microsoft.com/office/officeart/2005/8/layout/hierarchy2"/>
    <dgm:cxn modelId="{9EF6CA56-0578-4CBC-94C6-CB780530664B}" type="presOf" srcId="{51627BFD-72C6-4C06-BCEB-3E6B7653C661}" destId="{31F9D034-CE6D-4A16-8AC8-1753B7C467AA}" srcOrd="0" destOrd="0" presId="urn:microsoft.com/office/officeart/2005/8/layout/hierarchy2"/>
    <dgm:cxn modelId="{FE33D3D5-995B-44F8-9174-661A6B06D576}" srcId="{7C59288A-8974-4FB5-9E5A-701E6463ACD1}" destId="{6EAA77C2-BB76-4598-B86D-F785EB68301A}" srcOrd="1" destOrd="0" parTransId="{EEDC5A91-22D9-4F35-9B4C-9EE66794741F}" sibTransId="{A5A93862-116D-49BB-A9D1-FC384EB77E7A}"/>
    <dgm:cxn modelId="{6E8F0F79-55E7-4E5C-988D-6E7A620DDC46}" type="presOf" srcId="{14784C77-CEA2-41C9-93F0-F7CE4F930DBE}" destId="{BEE53F13-C271-47E9-A42C-93F4078F0B9C}" srcOrd="0" destOrd="0" presId="urn:microsoft.com/office/officeart/2005/8/layout/hierarchy2"/>
    <dgm:cxn modelId="{EAD367CE-D28E-49F9-9547-B4AED5E64A6B}" type="presOf" srcId="{746524CB-40CA-48EF-B48E-E6DC655EFEA2}" destId="{DF70AD66-1348-460F-84E2-1F7966F4DA1C}" srcOrd="1" destOrd="0" presId="urn:microsoft.com/office/officeart/2005/8/layout/hierarchy2"/>
    <dgm:cxn modelId="{9B5105A1-DF2C-41B3-BD2A-6D9A89A780F6}" srcId="{7C59288A-8974-4FB5-9E5A-701E6463ACD1}" destId="{953470D0-09D5-42BD-8048-1A226224D80F}" srcOrd="0" destOrd="0" parTransId="{54EC42AC-FF0D-4E39-AD87-36F798659D61}" sibTransId="{5EB39A20-FC1E-4BA1-B691-C8774309299B}"/>
    <dgm:cxn modelId="{88CD6587-CE99-4A55-AAC6-5BA6ED792F62}" srcId="{1190836F-565A-4109-B546-9C8C39883EDF}" destId="{0AA56960-F47E-4FD2-828D-E0E45827D8DF}" srcOrd="1" destOrd="0" parTransId="{8F879C15-A1C4-40B3-8B16-CFC101F5BB4A}" sibTransId="{98A2EA56-BD6B-4F43-8192-381B40A2B1F7}"/>
    <dgm:cxn modelId="{F5E6C6EF-29AA-42DF-9B41-31047F2C65CC}" type="presOf" srcId="{9DB6142B-61A7-49BF-A6D3-D730935AC4D0}" destId="{8E8E5180-6324-4600-9CAB-0B4E3CA844F5}" srcOrd="1" destOrd="0" presId="urn:microsoft.com/office/officeart/2005/8/layout/hierarchy2"/>
    <dgm:cxn modelId="{1243D290-92E0-424C-8FC9-FD2AB6A9B21B}" type="presOf" srcId="{6BCE7EA6-91CA-4978-B201-3F4051278A26}" destId="{73BF9618-C059-4FF5-9221-88BD13B97298}" srcOrd="0" destOrd="0" presId="urn:microsoft.com/office/officeart/2005/8/layout/hierarchy2"/>
    <dgm:cxn modelId="{C82609E1-007E-4C26-91E9-1CE28640C85F}" type="presOf" srcId="{746524CB-40CA-48EF-B48E-E6DC655EFEA2}" destId="{D337A630-991A-4250-89D1-17C7344E6F3A}" srcOrd="0" destOrd="0" presId="urn:microsoft.com/office/officeart/2005/8/layout/hierarchy2"/>
    <dgm:cxn modelId="{072BFBFA-F17E-4A8A-BB1B-82ECFAC5893E}" type="presOf" srcId="{1C84BB67-9000-44B3-8D0E-8323364DA62D}" destId="{71D2F581-EA6A-45BB-AEC1-8864BAB0F4EB}" srcOrd="0" destOrd="0" presId="urn:microsoft.com/office/officeart/2005/8/layout/hierarchy2"/>
    <dgm:cxn modelId="{B17BD9A4-AEBA-44D9-823E-AB9F7DA9C873}" srcId="{364D3DF6-217E-4244-9F56-28FBB9CB9E2B}" destId="{625FA9FC-A98C-4E0F-93E2-533EB83FAB69}" srcOrd="0" destOrd="0" parTransId="{B9D5E9C6-076A-44BC-9EED-AF353ED6270F}" sibTransId="{B42BF0D6-E07B-4B13-A190-9B9D1207AD2E}"/>
    <dgm:cxn modelId="{BADC779B-86DF-4091-8B31-8C0494799991}" type="presOf" srcId="{74B0F682-0412-47E6-9E9C-406AE0F5045F}" destId="{E7C4D083-A818-4EAB-9E7C-0AA5DCD97F4F}" srcOrd="1" destOrd="0" presId="urn:microsoft.com/office/officeart/2005/8/layout/hierarchy2"/>
    <dgm:cxn modelId="{7592C558-8A69-41A6-A4D7-CFA11F6FEC45}" srcId="{1C84BB67-9000-44B3-8D0E-8323364DA62D}" destId="{364D3DF6-217E-4244-9F56-28FBB9CB9E2B}" srcOrd="0" destOrd="0" parTransId="{6518C2FB-AC4B-4351-8295-164EB5042ACB}" sibTransId="{C56A8722-3E24-42A8-BF7E-1FC2BEF0E499}"/>
    <dgm:cxn modelId="{E5DE1485-BD2F-4BB2-AE15-361F928BC0CE}" type="presOf" srcId="{7C59288A-8974-4FB5-9E5A-701E6463ACD1}" destId="{B84EB59E-5EBD-4806-80F9-132968063FD8}" srcOrd="0" destOrd="0" presId="urn:microsoft.com/office/officeart/2005/8/layout/hierarchy2"/>
    <dgm:cxn modelId="{F9A95EAB-ACDB-4A7C-871E-5E6671531D36}" type="presOf" srcId="{411B27ED-7821-497A-9748-E57856BA46BA}" destId="{A6576428-53FB-4096-8DA3-B378F568CE12}" srcOrd="0" destOrd="0" presId="urn:microsoft.com/office/officeart/2005/8/layout/hierarchy2"/>
    <dgm:cxn modelId="{E6C946FA-B84B-434E-91C1-8AC58DB0F18D}" type="presOf" srcId="{A749F850-D218-4FD6-9151-070EF072C334}" destId="{5755CD17-AFE1-4E12-8D7B-D47E8D5CDB8F}" srcOrd="1" destOrd="0" presId="urn:microsoft.com/office/officeart/2005/8/layout/hierarchy2"/>
    <dgm:cxn modelId="{3447BEB5-0C5A-40D7-B8FD-4C6159B0883C}" type="presOf" srcId="{EEDC5A91-22D9-4F35-9B4C-9EE66794741F}" destId="{01FF334C-513A-4903-9D60-928E26524AFB}" srcOrd="1" destOrd="0" presId="urn:microsoft.com/office/officeart/2005/8/layout/hierarchy2"/>
    <dgm:cxn modelId="{E77245DA-AB6F-455C-B03F-86F8E139B8A4}" srcId="{1190836F-565A-4109-B546-9C8C39883EDF}" destId="{7C59288A-8974-4FB5-9E5A-701E6463ACD1}" srcOrd="2" destOrd="0" parTransId="{FC54ED97-D38F-4FDD-BF93-8E8CFDC8D6EF}" sibTransId="{03F298A1-5036-4517-A139-D4F5D5397614}"/>
    <dgm:cxn modelId="{4958902B-DBE8-4BC1-A9DC-57015EB6C837}" type="presOf" srcId="{74B0F682-0412-47E6-9E9C-406AE0F5045F}" destId="{6505144D-A4CC-4668-8488-4993F4B6B25D}" srcOrd="0" destOrd="0" presId="urn:microsoft.com/office/officeart/2005/8/layout/hierarchy2"/>
    <dgm:cxn modelId="{9421B16B-CC68-4403-9D05-E9A406E5E97B}" type="presOf" srcId="{BCCD2832-6BD7-4749-9EF0-47E5F6A14395}" destId="{F0157A62-B530-4A52-ABEC-B3ABF12B4F9A}" srcOrd="0" destOrd="0" presId="urn:microsoft.com/office/officeart/2005/8/layout/hierarchy2"/>
    <dgm:cxn modelId="{3B88F331-7D47-4A6E-9F57-AFAF5B4B1F84}" type="presParOf" srcId="{71D2F581-EA6A-45BB-AEC1-8864BAB0F4EB}" destId="{6348B9C7-9F37-40F7-AABE-8072E8C6F9CF}" srcOrd="0" destOrd="0" presId="urn:microsoft.com/office/officeart/2005/8/layout/hierarchy2"/>
    <dgm:cxn modelId="{6ECB3608-63A6-4EC0-9DE5-A3F3409BBBE9}" type="presParOf" srcId="{6348B9C7-9F37-40F7-AABE-8072E8C6F9CF}" destId="{B8275E09-152B-49B8-BA10-BCFDE82535B6}" srcOrd="0" destOrd="0" presId="urn:microsoft.com/office/officeart/2005/8/layout/hierarchy2"/>
    <dgm:cxn modelId="{E2E303F6-C3CB-4439-AF00-618F487330A1}" type="presParOf" srcId="{6348B9C7-9F37-40F7-AABE-8072E8C6F9CF}" destId="{DABB73ED-BBD1-4A6B-8EFA-6E5E450164F4}" srcOrd="1" destOrd="0" presId="urn:microsoft.com/office/officeart/2005/8/layout/hierarchy2"/>
    <dgm:cxn modelId="{CE5E4DBA-FC1A-4219-971E-7553171DBA80}" type="presParOf" srcId="{DABB73ED-BBD1-4A6B-8EFA-6E5E450164F4}" destId="{3FEB00F1-8A7F-432D-8BD5-BF47660E718D}" srcOrd="0" destOrd="0" presId="urn:microsoft.com/office/officeart/2005/8/layout/hierarchy2"/>
    <dgm:cxn modelId="{93A94A99-3AF3-4636-8B30-89883F5D4106}" type="presParOf" srcId="{3FEB00F1-8A7F-432D-8BD5-BF47660E718D}" destId="{4BB7EF0A-9CE2-4822-9157-17F287268913}" srcOrd="0" destOrd="0" presId="urn:microsoft.com/office/officeart/2005/8/layout/hierarchy2"/>
    <dgm:cxn modelId="{10A8BCD0-B29A-41FB-B8AE-C8DC8D4A636F}" type="presParOf" srcId="{DABB73ED-BBD1-4A6B-8EFA-6E5E450164F4}" destId="{BB8B6192-BED3-488B-B534-F381C77C5020}" srcOrd="1" destOrd="0" presId="urn:microsoft.com/office/officeart/2005/8/layout/hierarchy2"/>
    <dgm:cxn modelId="{618215AC-AB0E-4E25-9E57-264C7CFC2701}" type="presParOf" srcId="{BB8B6192-BED3-488B-B534-F381C77C5020}" destId="{CB2F5DA6-CDE3-4E76-84A7-BA202476495F}" srcOrd="0" destOrd="0" presId="urn:microsoft.com/office/officeart/2005/8/layout/hierarchy2"/>
    <dgm:cxn modelId="{7A7251F1-CECA-4E81-8469-25B227D8E652}" type="presParOf" srcId="{BB8B6192-BED3-488B-B534-F381C77C5020}" destId="{E8F71A5B-5EC4-4B1F-B82A-B67CA9639F74}" srcOrd="1" destOrd="0" presId="urn:microsoft.com/office/officeart/2005/8/layout/hierarchy2"/>
    <dgm:cxn modelId="{BE6DF644-AB35-4ED0-B803-8B812CDF8888}" type="presParOf" srcId="{DABB73ED-BBD1-4A6B-8EFA-6E5E450164F4}" destId="{D337A630-991A-4250-89D1-17C7344E6F3A}" srcOrd="2" destOrd="0" presId="urn:microsoft.com/office/officeart/2005/8/layout/hierarchy2"/>
    <dgm:cxn modelId="{1F590D91-E613-4A4F-A0B6-0621B2EC970E}" type="presParOf" srcId="{D337A630-991A-4250-89D1-17C7344E6F3A}" destId="{DF70AD66-1348-460F-84E2-1F7966F4DA1C}" srcOrd="0" destOrd="0" presId="urn:microsoft.com/office/officeart/2005/8/layout/hierarchy2"/>
    <dgm:cxn modelId="{F336F7F9-080F-448C-827E-EF45B4C437B2}" type="presParOf" srcId="{DABB73ED-BBD1-4A6B-8EFA-6E5E450164F4}" destId="{7F0AC7EF-F48B-41F6-879B-A7BFD28C3F12}" srcOrd="3" destOrd="0" presId="urn:microsoft.com/office/officeart/2005/8/layout/hierarchy2"/>
    <dgm:cxn modelId="{927650F5-D230-415F-AD53-96A3069A76D7}" type="presParOf" srcId="{7F0AC7EF-F48B-41F6-879B-A7BFD28C3F12}" destId="{F0157A62-B530-4A52-ABEC-B3ABF12B4F9A}" srcOrd="0" destOrd="0" presId="urn:microsoft.com/office/officeart/2005/8/layout/hierarchy2"/>
    <dgm:cxn modelId="{1E600772-41AC-446E-A9CA-0DA7C6750DC3}" type="presParOf" srcId="{7F0AC7EF-F48B-41F6-879B-A7BFD28C3F12}" destId="{9B59A008-17C3-474B-8C0B-0D8B94BD8D3A}" srcOrd="1" destOrd="0" presId="urn:microsoft.com/office/officeart/2005/8/layout/hierarchy2"/>
    <dgm:cxn modelId="{F2653800-3B95-479D-9EA0-BAF52AE348D5}" type="presParOf" srcId="{DABB73ED-BBD1-4A6B-8EFA-6E5E450164F4}" destId="{D60096AB-9889-4D3C-9F74-8FF1344736E1}" srcOrd="4" destOrd="0" presId="urn:microsoft.com/office/officeart/2005/8/layout/hierarchy2"/>
    <dgm:cxn modelId="{54BC0B2F-DD1A-4635-B6DA-85BBE168C680}" type="presParOf" srcId="{D60096AB-9889-4D3C-9F74-8FF1344736E1}" destId="{5755CD17-AFE1-4E12-8D7B-D47E8D5CDB8F}" srcOrd="0" destOrd="0" presId="urn:microsoft.com/office/officeart/2005/8/layout/hierarchy2"/>
    <dgm:cxn modelId="{7B848C6C-A75D-48A3-A03E-A3A80B7EF9DB}" type="presParOf" srcId="{DABB73ED-BBD1-4A6B-8EFA-6E5E450164F4}" destId="{0F5504D2-DA00-4301-8411-395B14E1B021}" srcOrd="5" destOrd="0" presId="urn:microsoft.com/office/officeart/2005/8/layout/hierarchy2"/>
    <dgm:cxn modelId="{AE4CD5E1-31DF-4A24-BCED-7B03472D6696}" type="presParOf" srcId="{0F5504D2-DA00-4301-8411-395B14E1B021}" destId="{B59D3D8C-3EDE-4E5D-88F5-5B39FA88998D}" srcOrd="0" destOrd="0" presId="urn:microsoft.com/office/officeart/2005/8/layout/hierarchy2"/>
    <dgm:cxn modelId="{2ED5AFDD-433E-431E-946B-9DDF5E937882}" type="presParOf" srcId="{0F5504D2-DA00-4301-8411-395B14E1B021}" destId="{859A266B-BF2F-4D6A-AC38-13D0D74B42CB}" srcOrd="1" destOrd="0" presId="urn:microsoft.com/office/officeart/2005/8/layout/hierarchy2"/>
    <dgm:cxn modelId="{87B5B584-5E10-460A-B3A6-90859471FFEE}" type="presParOf" srcId="{DABB73ED-BBD1-4A6B-8EFA-6E5E450164F4}" destId="{6505144D-A4CC-4668-8488-4993F4B6B25D}" srcOrd="6" destOrd="0" presId="urn:microsoft.com/office/officeart/2005/8/layout/hierarchy2"/>
    <dgm:cxn modelId="{DA19FCB5-0B66-4F2A-98AE-3075A3BFDF9D}" type="presParOf" srcId="{6505144D-A4CC-4668-8488-4993F4B6B25D}" destId="{E7C4D083-A818-4EAB-9E7C-0AA5DCD97F4F}" srcOrd="0" destOrd="0" presId="urn:microsoft.com/office/officeart/2005/8/layout/hierarchy2"/>
    <dgm:cxn modelId="{353C19AB-782E-4CD5-9A2B-D8ABA3966D87}" type="presParOf" srcId="{DABB73ED-BBD1-4A6B-8EFA-6E5E450164F4}" destId="{09FD8DA9-0ED6-44F1-8911-D1AEF757E86B}" srcOrd="7" destOrd="0" presId="urn:microsoft.com/office/officeart/2005/8/layout/hierarchy2"/>
    <dgm:cxn modelId="{F53EACF1-D209-46A4-ABA9-70EF623CE693}" type="presParOf" srcId="{09FD8DA9-0ED6-44F1-8911-D1AEF757E86B}" destId="{006763AF-6F36-45C3-B034-2327E045EE5B}" srcOrd="0" destOrd="0" presId="urn:microsoft.com/office/officeart/2005/8/layout/hierarchy2"/>
    <dgm:cxn modelId="{5BD34B59-7CF9-4059-AEFF-B36385A88DF0}" type="presParOf" srcId="{09FD8DA9-0ED6-44F1-8911-D1AEF757E86B}" destId="{E9649372-2F89-411D-A401-3766434D7C08}" srcOrd="1" destOrd="0" presId="urn:microsoft.com/office/officeart/2005/8/layout/hierarchy2"/>
    <dgm:cxn modelId="{090B1BC2-E285-4A78-ADF5-2AE06A40BD0D}" type="presParOf" srcId="{E9649372-2F89-411D-A401-3766434D7C08}" destId="{94B83E7B-1973-472B-ABF4-C850892165D1}" srcOrd="0" destOrd="0" presId="urn:microsoft.com/office/officeart/2005/8/layout/hierarchy2"/>
    <dgm:cxn modelId="{0EC2B44D-CB9C-4E69-AC00-15545689DF0F}" type="presParOf" srcId="{94B83E7B-1973-472B-ABF4-C850892165D1}" destId="{8E8E5180-6324-4600-9CAB-0B4E3CA844F5}" srcOrd="0" destOrd="0" presId="urn:microsoft.com/office/officeart/2005/8/layout/hierarchy2"/>
    <dgm:cxn modelId="{F082630B-B629-4F7C-981C-1F3972422175}" type="presParOf" srcId="{E9649372-2F89-411D-A401-3766434D7C08}" destId="{14CBE2C6-0205-4CC1-B42A-7315A321D799}" srcOrd="1" destOrd="0" presId="urn:microsoft.com/office/officeart/2005/8/layout/hierarchy2"/>
    <dgm:cxn modelId="{6AC0C3C2-130F-4330-8E4A-B4ADC1EDFE39}" type="presParOf" srcId="{14CBE2C6-0205-4CC1-B42A-7315A321D799}" destId="{BEE53F13-C271-47E9-A42C-93F4078F0B9C}" srcOrd="0" destOrd="0" presId="urn:microsoft.com/office/officeart/2005/8/layout/hierarchy2"/>
    <dgm:cxn modelId="{95F14F60-A6F1-43E4-85A2-2A31D69AE843}" type="presParOf" srcId="{14CBE2C6-0205-4CC1-B42A-7315A321D799}" destId="{4FA8BAEC-032D-468E-AA9A-B9A37A9DC9B9}" srcOrd="1" destOrd="0" presId="urn:microsoft.com/office/officeart/2005/8/layout/hierarchy2"/>
    <dgm:cxn modelId="{E3D95D5D-E8F1-4B91-B6AF-814D1F32F4ED}" type="presParOf" srcId="{E9649372-2F89-411D-A401-3766434D7C08}" destId="{332B9BA5-295F-414A-88A8-575F6882E484}" srcOrd="2" destOrd="0" presId="urn:microsoft.com/office/officeart/2005/8/layout/hierarchy2"/>
    <dgm:cxn modelId="{129D5F7E-A8C0-45F6-8CD4-4BA5A9225997}" type="presParOf" srcId="{332B9BA5-295F-414A-88A8-575F6882E484}" destId="{94A9D558-E004-4208-ADC0-8A379785A9CB}" srcOrd="0" destOrd="0" presId="urn:microsoft.com/office/officeart/2005/8/layout/hierarchy2"/>
    <dgm:cxn modelId="{12D33B29-DBC5-4E42-8002-F6B551731D5B}" type="presParOf" srcId="{E9649372-2F89-411D-A401-3766434D7C08}" destId="{228838F8-DB2F-4AC9-B184-D68FBDDB5851}" srcOrd="3" destOrd="0" presId="urn:microsoft.com/office/officeart/2005/8/layout/hierarchy2"/>
    <dgm:cxn modelId="{1A87552A-FE0D-4810-A065-45C045FAAB69}" type="presParOf" srcId="{228838F8-DB2F-4AC9-B184-D68FBDDB5851}" destId="{25230F73-FE5B-4A8E-93AA-6B03A1BC0EE8}" srcOrd="0" destOrd="0" presId="urn:microsoft.com/office/officeart/2005/8/layout/hierarchy2"/>
    <dgm:cxn modelId="{3BAB6EBC-C875-4630-84F2-16DD63BF4433}" type="presParOf" srcId="{228838F8-DB2F-4AC9-B184-D68FBDDB5851}" destId="{0D2EE851-F950-4079-9C5F-702B4CD599F1}" srcOrd="1" destOrd="0" presId="urn:microsoft.com/office/officeart/2005/8/layout/hierarchy2"/>
    <dgm:cxn modelId="{17A28A7A-1A58-4954-B7B7-0017DDA6923B}" type="presParOf" srcId="{E9649372-2F89-411D-A401-3766434D7C08}" destId="{420B1BD9-0750-4489-9862-B613F1C0EF06}" srcOrd="4" destOrd="0" presId="urn:microsoft.com/office/officeart/2005/8/layout/hierarchy2"/>
    <dgm:cxn modelId="{A958C3F9-7B21-47EB-82EA-8AE3D875F370}" type="presParOf" srcId="{420B1BD9-0750-4489-9862-B613F1C0EF06}" destId="{1169A566-C54B-42EE-9B59-31BAD1368A28}" srcOrd="0" destOrd="0" presId="urn:microsoft.com/office/officeart/2005/8/layout/hierarchy2"/>
    <dgm:cxn modelId="{3F682F45-F415-40E4-A20A-E4DE879B309E}" type="presParOf" srcId="{E9649372-2F89-411D-A401-3766434D7C08}" destId="{96B6920A-DA70-4F41-BA9E-0DF575AECFC2}" srcOrd="5" destOrd="0" presId="urn:microsoft.com/office/officeart/2005/8/layout/hierarchy2"/>
    <dgm:cxn modelId="{DE886356-E269-4A2E-B656-8194848DF40A}" type="presParOf" srcId="{96B6920A-DA70-4F41-BA9E-0DF575AECFC2}" destId="{B84EB59E-5EBD-4806-80F9-132968063FD8}" srcOrd="0" destOrd="0" presId="urn:microsoft.com/office/officeart/2005/8/layout/hierarchy2"/>
    <dgm:cxn modelId="{C07FC23F-86EA-49C7-82A7-BACE38D4426F}" type="presParOf" srcId="{96B6920A-DA70-4F41-BA9E-0DF575AECFC2}" destId="{73EC31D3-6959-461A-AE04-21F280CF7C19}" srcOrd="1" destOrd="0" presId="urn:microsoft.com/office/officeart/2005/8/layout/hierarchy2"/>
    <dgm:cxn modelId="{71198F89-EFD6-49C9-BA20-C456D1675CE2}" type="presParOf" srcId="{73EC31D3-6959-461A-AE04-21F280CF7C19}" destId="{740CA22A-1B2B-4ED6-85E9-8A1F27F94146}" srcOrd="0" destOrd="0" presId="urn:microsoft.com/office/officeart/2005/8/layout/hierarchy2"/>
    <dgm:cxn modelId="{8824D1A2-36C3-4A5C-A23A-1E1B0B097F8B}" type="presParOf" srcId="{740CA22A-1B2B-4ED6-85E9-8A1F27F94146}" destId="{E36F2B53-1DC9-4BE5-9441-D51A5EA19775}" srcOrd="0" destOrd="0" presId="urn:microsoft.com/office/officeart/2005/8/layout/hierarchy2"/>
    <dgm:cxn modelId="{EEF311ED-E697-4707-AB9E-73CD45F4EE47}" type="presParOf" srcId="{73EC31D3-6959-461A-AE04-21F280CF7C19}" destId="{9576C1F7-C776-4F67-83F0-F8B7637D3918}" srcOrd="1" destOrd="0" presId="urn:microsoft.com/office/officeart/2005/8/layout/hierarchy2"/>
    <dgm:cxn modelId="{392A0215-B029-4CA8-B83B-740489496D06}" type="presParOf" srcId="{9576C1F7-C776-4F67-83F0-F8B7637D3918}" destId="{78652893-6868-47C8-9076-E8853F66C19F}" srcOrd="0" destOrd="0" presId="urn:microsoft.com/office/officeart/2005/8/layout/hierarchy2"/>
    <dgm:cxn modelId="{D9BA7E21-E61A-4F0B-9B24-299A3BB2BE83}" type="presParOf" srcId="{9576C1F7-C776-4F67-83F0-F8B7637D3918}" destId="{54C6F95E-B50C-40F8-BB3A-F02427E9B4D1}" srcOrd="1" destOrd="0" presId="urn:microsoft.com/office/officeart/2005/8/layout/hierarchy2"/>
    <dgm:cxn modelId="{183FCD9F-4D79-4FA0-B881-EA73FD234DFC}" type="presParOf" srcId="{73EC31D3-6959-461A-AE04-21F280CF7C19}" destId="{71DBC6FE-96AF-40B1-A8DA-BE29D4CB9C3D}" srcOrd="2" destOrd="0" presId="urn:microsoft.com/office/officeart/2005/8/layout/hierarchy2"/>
    <dgm:cxn modelId="{5FDE263B-FCD3-45A2-9086-7205C90AD025}" type="presParOf" srcId="{71DBC6FE-96AF-40B1-A8DA-BE29D4CB9C3D}" destId="{01FF334C-513A-4903-9D60-928E26524AFB}" srcOrd="0" destOrd="0" presId="urn:microsoft.com/office/officeart/2005/8/layout/hierarchy2"/>
    <dgm:cxn modelId="{EAD0D663-5139-4338-8AC0-3930C3054A52}" type="presParOf" srcId="{73EC31D3-6959-461A-AE04-21F280CF7C19}" destId="{C4DEDFE3-BCB3-42C9-A652-787FD95E69FA}" srcOrd="3" destOrd="0" presId="urn:microsoft.com/office/officeart/2005/8/layout/hierarchy2"/>
    <dgm:cxn modelId="{E91F18F1-C5FE-41C9-A590-C23BBFD78D1E}" type="presParOf" srcId="{C4DEDFE3-BCB3-42C9-A652-787FD95E69FA}" destId="{6DDC99DD-D4E5-4DA9-8F1F-714EA8237B54}" srcOrd="0" destOrd="0" presId="urn:microsoft.com/office/officeart/2005/8/layout/hierarchy2"/>
    <dgm:cxn modelId="{DB382BB3-067D-4099-99DF-5A9350304C06}" type="presParOf" srcId="{C4DEDFE3-BCB3-42C9-A652-787FD95E69FA}" destId="{06E9B5BB-AF8F-48C7-B550-BF2D31C9B0F0}" srcOrd="1" destOrd="0" presId="urn:microsoft.com/office/officeart/2005/8/layout/hierarchy2"/>
    <dgm:cxn modelId="{E806CE99-2188-46CB-A964-66750669EED8}" type="presParOf" srcId="{06E9B5BB-AF8F-48C7-B550-BF2D31C9B0F0}" destId="{5D590EBB-7DA7-4DB5-9968-D322E1422650}" srcOrd="0" destOrd="0" presId="urn:microsoft.com/office/officeart/2005/8/layout/hierarchy2"/>
    <dgm:cxn modelId="{6665B2CA-62C0-47C6-AA67-617739FBFAA4}" type="presParOf" srcId="{5D590EBB-7DA7-4DB5-9968-D322E1422650}" destId="{79EE0742-D5C1-4197-A8CB-ADE9B55F3AF4}" srcOrd="0" destOrd="0" presId="urn:microsoft.com/office/officeart/2005/8/layout/hierarchy2"/>
    <dgm:cxn modelId="{5DD25B47-5BA5-4E22-B5B0-20A7E2B3DD9C}" type="presParOf" srcId="{06E9B5BB-AF8F-48C7-B550-BF2D31C9B0F0}" destId="{54A2F090-8043-45A3-95EF-6EC2E56D2F47}" srcOrd="1" destOrd="0" presId="urn:microsoft.com/office/officeart/2005/8/layout/hierarchy2"/>
    <dgm:cxn modelId="{581E0B3A-6009-4907-8D0F-9D740AA81CC9}" type="presParOf" srcId="{54A2F090-8043-45A3-95EF-6EC2E56D2F47}" destId="{C1E00FFA-2A85-4787-A49F-9E3F5F33D0F6}" srcOrd="0" destOrd="0" presId="urn:microsoft.com/office/officeart/2005/8/layout/hierarchy2"/>
    <dgm:cxn modelId="{C49F6EAF-BCD1-4457-8D4A-CE2B3ED45040}" type="presParOf" srcId="{54A2F090-8043-45A3-95EF-6EC2E56D2F47}" destId="{B56AD872-CBA0-400A-8242-8BA92D5FA8E6}" srcOrd="1" destOrd="0" presId="urn:microsoft.com/office/officeart/2005/8/layout/hierarchy2"/>
    <dgm:cxn modelId="{E8F5D73F-C891-4297-A26A-9FD33C9C019C}" type="presParOf" srcId="{06E9B5BB-AF8F-48C7-B550-BF2D31C9B0F0}" destId="{73BF9618-C059-4FF5-9221-88BD13B97298}" srcOrd="2" destOrd="0" presId="urn:microsoft.com/office/officeart/2005/8/layout/hierarchy2"/>
    <dgm:cxn modelId="{529A0BD5-C559-47A1-81DF-B3D82E2ACB33}" type="presParOf" srcId="{73BF9618-C059-4FF5-9221-88BD13B97298}" destId="{54940527-9253-4B36-9AED-BFA94035A540}" srcOrd="0" destOrd="0" presId="urn:microsoft.com/office/officeart/2005/8/layout/hierarchy2"/>
    <dgm:cxn modelId="{6926A064-C0CF-4472-8565-17326EDD7BE8}" type="presParOf" srcId="{06E9B5BB-AF8F-48C7-B550-BF2D31C9B0F0}" destId="{813EE374-AAF1-479B-BAA8-F21A4A8290C7}" srcOrd="3" destOrd="0" presId="urn:microsoft.com/office/officeart/2005/8/layout/hierarchy2"/>
    <dgm:cxn modelId="{8FBB4F06-9937-4494-8BDD-878381EB462C}" type="presParOf" srcId="{813EE374-AAF1-479B-BAA8-F21A4A8290C7}" destId="{31F9D034-CE6D-4A16-8AC8-1753B7C467AA}" srcOrd="0" destOrd="0" presId="urn:microsoft.com/office/officeart/2005/8/layout/hierarchy2"/>
    <dgm:cxn modelId="{43DF241E-772D-46F1-BBE6-C67692B6B96C}" type="presParOf" srcId="{813EE374-AAF1-479B-BAA8-F21A4A8290C7}" destId="{D724A460-9F13-42A3-9CAB-B4434807E17E}" srcOrd="1" destOrd="0" presId="urn:microsoft.com/office/officeart/2005/8/layout/hierarchy2"/>
    <dgm:cxn modelId="{73D8FA71-8A1F-49EE-B48E-6AF0AD83FA3D}" type="presParOf" srcId="{E9649372-2F89-411D-A401-3766434D7C08}" destId="{898F259B-0D57-4711-ABFC-D1DEE6395D68}" srcOrd="6" destOrd="0" presId="urn:microsoft.com/office/officeart/2005/8/layout/hierarchy2"/>
    <dgm:cxn modelId="{C750A7CA-667F-4776-B3AC-596F321CA258}" type="presParOf" srcId="{898F259B-0D57-4711-ABFC-D1DEE6395D68}" destId="{DED097B1-6C2F-4E84-A07B-AAD9C9F7F196}" srcOrd="0" destOrd="0" presId="urn:microsoft.com/office/officeart/2005/8/layout/hierarchy2"/>
    <dgm:cxn modelId="{9441C76F-B3A4-4731-B364-CADB087C8EEF}" type="presParOf" srcId="{E9649372-2F89-411D-A401-3766434D7C08}" destId="{E63FEB3B-030E-410B-A488-70AFA9CD7228}" srcOrd="7" destOrd="0" presId="urn:microsoft.com/office/officeart/2005/8/layout/hierarchy2"/>
    <dgm:cxn modelId="{265EADBD-DC4D-4295-A83E-3EAEB9D5CC79}" type="presParOf" srcId="{E63FEB3B-030E-410B-A488-70AFA9CD7228}" destId="{67D5974F-C504-4669-92B2-E9783C670EAF}" srcOrd="0" destOrd="0" presId="urn:microsoft.com/office/officeart/2005/8/layout/hierarchy2"/>
    <dgm:cxn modelId="{854BF453-F4E0-4D0E-AB98-73B10D3C9430}" type="presParOf" srcId="{E63FEB3B-030E-410B-A488-70AFA9CD7228}" destId="{C3B50ABA-18CA-4824-A4C9-122F78DF77F6}" srcOrd="1" destOrd="0" presId="urn:microsoft.com/office/officeart/2005/8/layout/hierarchy2"/>
    <dgm:cxn modelId="{67168E7E-A85E-4D48-950A-CCE19EA7884C}" type="presParOf" srcId="{DABB73ED-BBD1-4A6B-8EFA-6E5E450164F4}" destId="{79F3864A-3BDA-493B-AB1C-271107AFE305}" srcOrd="8" destOrd="0" presId="urn:microsoft.com/office/officeart/2005/8/layout/hierarchy2"/>
    <dgm:cxn modelId="{3AB02CEA-C500-4295-BFD2-73F5E28E07C9}" type="presParOf" srcId="{79F3864A-3BDA-493B-AB1C-271107AFE305}" destId="{EACE7FF8-6ACD-4CBC-85F1-0E583BCB5419}" srcOrd="0" destOrd="0" presId="urn:microsoft.com/office/officeart/2005/8/layout/hierarchy2"/>
    <dgm:cxn modelId="{6EC32E12-F55D-468B-BA70-6626FF6A0C3A}" type="presParOf" srcId="{DABB73ED-BBD1-4A6B-8EFA-6E5E450164F4}" destId="{CAE4C00F-B8D4-4DEE-A7E7-ED4637E39A64}" srcOrd="9" destOrd="0" presId="urn:microsoft.com/office/officeart/2005/8/layout/hierarchy2"/>
    <dgm:cxn modelId="{0D74DD4B-1E02-4FC6-ADA3-8A73AA14F205}" type="presParOf" srcId="{CAE4C00F-B8D4-4DEE-A7E7-ED4637E39A64}" destId="{A6576428-53FB-4096-8DA3-B378F568CE12}" srcOrd="0" destOrd="0" presId="urn:microsoft.com/office/officeart/2005/8/layout/hierarchy2"/>
    <dgm:cxn modelId="{7063E4C0-7C1D-443E-9A97-173C460A1362}" type="presParOf" srcId="{CAE4C00F-B8D4-4DEE-A7E7-ED4637E39A64}" destId="{112A3F08-4626-405F-8FD7-A5E3D99BE40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301412A7-5BB2-45A9-8150-2BFD56502F2E}" type="doc">
      <dgm:prSet loTypeId="urn:microsoft.com/office/officeart/2005/8/layout/vList2" loCatId="list" qsTypeId="urn:microsoft.com/office/officeart/2005/8/quickstyle/3d7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E0F4198D-F379-4992-BCCA-CBECD221F1CB}">
      <dgm:prSet/>
      <dgm:spPr/>
      <dgm:t>
        <a:bodyPr/>
        <a:lstStyle/>
        <a:p>
          <a:pPr rtl="0"/>
          <a:r>
            <a:rPr lang="ru-RU" dirty="0" smtClean="0"/>
            <a:t>Социальное и политическое устройство Спарты было скреплено договором — </a:t>
          </a:r>
          <a:r>
            <a:rPr lang="ru-RU" dirty="0" err="1" smtClean="0"/>
            <a:t>ретрой</a:t>
          </a:r>
          <a:r>
            <a:rPr lang="ru-RU" dirty="0" smtClean="0"/>
            <a:t> Ликурга. «Ликургов строй» существовал в конце VII—начале VI вв. до н.э., строился на единстве спартиатов с помощью искусственного сдерживания имущественного расслоения и совместного господства над завоеванными землями и племенами</a:t>
          </a:r>
          <a:endParaRPr lang="ru-RU" dirty="0"/>
        </a:p>
      </dgm:t>
    </dgm:pt>
    <dgm:pt modelId="{870EBFD9-34EF-490B-8FBF-ED6D38855E61}" type="parTrans" cxnId="{1CBA65F5-DBCE-41C0-B175-C100181E160B}">
      <dgm:prSet/>
      <dgm:spPr/>
      <dgm:t>
        <a:bodyPr/>
        <a:lstStyle/>
        <a:p>
          <a:endParaRPr lang="ru-RU"/>
        </a:p>
      </dgm:t>
    </dgm:pt>
    <dgm:pt modelId="{04CD17C0-C882-4955-B0F0-4D02831143FA}" type="sibTrans" cxnId="{1CBA65F5-DBCE-41C0-B175-C100181E160B}">
      <dgm:prSet/>
      <dgm:spPr/>
      <dgm:t>
        <a:bodyPr/>
        <a:lstStyle/>
        <a:p>
          <a:endParaRPr lang="ru-RU"/>
        </a:p>
      </dgm:t>
    </dgm:pt>
    <dgm:pt modelId="{6E3EA110-6E1A-46CF-BF3C-B69A564D4581}">
      <dgm:prSet/>
      <dgm:spPr/>
      <dgm:t>
        <a:bodyPr/>
        <a:lstStyle/>
        <a:p>
          <a:pPr rtl="0"/>
          <a:r>
            <a:rPr lang="ru-RU" dirty="0" smtClean="0"/>
            <a:t>В III в. до н.э. происходит кризис политической системы Спарты. В середине II в. до н.э. Спарта подпадает под власть Рима</a:t>
          </a:r>
          <a:endParaRPr lang="ru-RU" dirty="0"/>
        </a:p>
      </dgm:t>
    </dgm:pt>
    <dgm:pt modelId="{BF998DDB-4F93-4AD1-A832-6E808F04C9C5}" type="parTrans" cxnId="{59DAC119-853C-4F37-8993-2597B01AB1CE}">
      <dgm:prSet/>
      <dgm:spPr/>
      <dgm:t>
        <a:bodyPr/>
        <a:lstStyle/>
        <a:p>
          <a:endParaRPr lang="ru-RU"/>
        </a:p>
      </dgm:t>
    </dgm:pt>
    <dgm:pt modelId="{5705BD15-6749-4F6F-990B-525BAA4900EB}" type="sibTrans" cxnId="{59DAC119-853C-4F37-8993-2597B01AB1CE}">
      <dgm:prSet/>
      <dgm:spPr/>
      <dgm:t>
        <a:bodyPr/>
        <a:lstStyle/>
        <a:p>
          <a:endParaRPr lang="ru-RU"/>
        </a:p>
      </dgm:t>
    </dgm:pt>
    <dgm:pt modelId="{D1DA64F9-5702-4632-BB69-68A7E07B6394}" type="pres">
      <dgm:prSet presAssocID="{301412A7-5BB2-45A9-8150-2BFD56502F2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824CE8-9BFD-4395-974B-0A762A5F58C7}" type="pres">
      <dgm:prSet presAssocID="{E0F4198D-F379-4992-BCCA-CBECD221F1CB}" presName="parentText" presStyleLbl="node1" presStyleIdx="0" presStyleCnt="2" custLinFactNeighborX="-505" custLinFactNeighborY="-209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2E95A7-8582-4508-83DF-3F34ABC47BDA}" type="pres">
      <dgm:prSet presAssocID="{04CD17C0-C882-4955-B0F0-4D02831143FA}" presName="spacer" presStyleCnt="0"/>
      <dgm:spPr/>
      <dgm:t>
        <a:bodyPr/>
        <a:lstStyle/>
        <a:p>
          <a:endParaRPr lang="ru-RU"/>
        </a:p>
      </dgm:t>
    </dgm:pt>
    <dgm:pt modelId="{1B291809-9E07-481B-9D0F-ACDE486A3767}" type="pres">
      <dgm:prSet presAssocID="{6E3EA110-6E1A-46CF-BF3C-B69A564D4581}" presName="parentText" presStyleLbl="node1" presStyleIdx="1" presStyleCnt="2" custScaleY="78751" custLinFactNeighborX="371" custLinFactNeighborY="-342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DAC119-853C-4F37-8993-2597B01AB1CE}" srcId="{301412A7-5BB2-45A9-8150-2BFD56502F2E}" destId="{6E3EA110-6E1A-46CF-BF3C-B69A564D4581}" srcOrd="1" destOrd="0" parTransId="{BF998DDB-4F93-4AD1-A832-6E808F04C9C5}" sibTransId="{5705BD15-6749-4F6F-990B-525BAA4900EB}"/>
    <dgm:cxn modelId="{18D4BD7B-0FF8-447C-85F8-12E5887F3348}" type="presOf" srcId="{E0F4198D-F379-4992-BCCA-CBECD221F1CB}" destId="{E5824CE8-9BFD-4395-974B-0A762A5F58C7}" srcOrd="0" destOrd="0" presId="urn:microsoft.com/office/officeart/2005/8/layout/vList2"/>
    <dgm:cxn modelId="{1CBA65F5-DBCE-41C0-B175-C100181E160B}" srcId="{301412A7-5BB2-45A9-8150-2BFD56502F2E}" destId="{E0F4198D-F379-4992-BCCA-CBECD221F1CB}" srcOrd="0" destOrd="0" parTransId="{870EBFD9-34EF-490B-8FBF-ED6D38855E61}" sibTransId="{04CD17C0-C882-4955-B0F0-4D02831143FA}"/>
    <dgm:cxn modelId="{DAF6668B-153D-46DA-B81F-E1F5B82CE9C3}" type="presOf" srcId="{301412A7-5BB2-45A9-8150-2BFD56502F2E}" destId="{D1DA64F9-5702-4632-BB69-68A7E07B6394}" srcOrd="0" destOrd="0" presId="urn:microsoft.com/office/officeart/2005/8/layout/vList2"/>
    <dgm:cxn modelId="{91113A68-B5E8-4C40-998F-9E3BC22CC8E5}" type="presOf" srcId="{6E3EA110-6E1A-46CF-BF3C-B69A564D4581}" destId="{1B291809-9E07-481B-9D0F-ACDE486A3767}" srcOrd="0" destOrd="0" presId="urn:microsoft.com/office/officeart/2005/8/layout/vList2"/>
    <dgm:cxn modelId="{1A7FB89C-375B-4100-A005-E0EE9AF5D385}" type="presParOf" srcId="{D1DA64F9-5702-4632-BB69-68A7E07B6394}" destId="{E5824CE8-9BFD-4395-974B-0A762A5F58C7}" srcOrd="0" destOrd="0" presId="urn:microsoft.com/office/officeart/2005/8/layout/vList2"/>
    <dgm:cxn modelId="{BAFD14A3-C321-4027-BE53-BDE9AE7C952E}" type="presParOf" srcId="{D1DA64F9-5702-4632-BB69-68A7E07B6394}" destId="{662E95A7-8582-4508-83DF-3F34ABC47BDA}" srcOrd="1" destOrd="0" presId="urn:microsoft.com/office/officeart/2005/8/layout/vList2"/>
    <dgm:cxn modelId="{1A9241E6-D614-4EDF-9382-304A468515FD}" type="presParOf" srcId="{D1DA64F9-5702-4632-BB69-68A7E07B6394}" destId="{1B291809-9E07-481B-9D0F-ACDE486A376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93792BA1-2DF0-4D8C-B101-E54114A7169A}" type="doc">
      <dgm:prSet loTypeId="urn:microsoft.com/office/officeart/2005/8/layout/process5" loCatId="process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F4C55B2-F7F0-49B0-AB2B-D5CFC6C1FF3A}">
      <dgm:prSet custT="1"/>
      <dgm:spPr/>
      <dgm:t>
        <a:bodyPr/>
        <a:lstStyle/>
        <a:p>
          <a:pPr rtl="0"/>
          <a:r>
            <a:rPr lang="ru-RU" sz="1400" smtClean="0"/>
            <a:t>431 - 404 гг. до н.э. Пелопонесская война между Спартой и Афинами</a:t>
          </a:r>
          <a:endParaRPr lang="ru-RU" sz="1400" dirty="0"/>
        </a:p>
      </dgm:t>
    </dgm:pt>
    <dgm:pt modelId="{3418DCF3-27EC-4F61-A1FB-5D0FC2474E68}" type="parTrans" cxnId="{49C42301-8058-4C7D-BA56-70888BEF9C0A}">
      <dgm:prSet/>
      <dgm:spPr/>
      <dgm:t>
        <a:bodyPr/>
        <a:lstStyle/>
        <a:p>
          <a:endParaRPr lang="ru-RU"/>
        </a:p>
      </dgm:t>
    </dgm:pt>
    <dgm:pt modelId="{6E968C13-6A91-4876-9E8A-A35123351443}" type="sibTrans" cxnId="{49C42301-8058-4C7D-BA56-70888BEF9C0A}">
      <dgm:prSet/>
      <dgm:spPr/>
      <dgm:t>
        <a:bodyPr/>
        <a:lstStyle/>
        <a:p>
          <a:endParaRPr lang="ru-RU"/>
        </a:p>
      </dgm:t>
    </dgm:pt>
    <dgm:pt modelId="{FDB4E819-A242-404D-820B-4D985579B6A4}">
      <dgm:prSet custT="1"/>
      <dgm:spPr/>
      <dgm:t>
        <a:bodyPr/>
        <a:lstStyle/>
        <a:p>
          <a:pPr rtl="0"/>
          <a:r>
            <a:rPr lang="ru-RU" sz="1400" smtClean="0"/>
            <a:t>Спарта возглавила Пелопонесский морской союз, Афины – Делосский морской союз</a:t>
          </a:r>
          <a:endParaRPr lang="ru-RU" sz="1400" dirty="0"/>
        </a:p>
      </dgm:t>
    </dgm:pt>
    <dgm:pt modelId="{110BC4B7-DCCF-4C11-A79D-4271A752E428}" type="parTrans" cxnId="{2621652B-EBCA-42E5-8D86-15CC1D710A6D}">
      <dgm:prSet/>
      <dgm:spPr/>
      <dgm:t>
        <a:bodyPr/>
        <a:lstStyle/>
        <a:p>
          <a:endParaRPr lang="ru-RU"/>
        </a:p>
      </dgm:t>
    </dgm:pt>
    <dgm:pt modelId="{188E83A5-52D3-4704-9061-326F7E8D2E64}" type="sibTrans" cxnId="{2621652B-EBCA-42E5-8D86-15CC1D710A6D}">
      <dgm:prSet/>
      <dgm:spPr/>
      <dgm:t>
        <a:bodyPr/>
        <a:lstStyle/>
        <a:p>
          <a:endParaRPr lang="ru-RU"/>
        </a:p>
      </dgm:t>
    </dgm:pt>
    <dgm:pt modelId="{71D4B0BF-C0F4-4F22-8173-3420DF0CA2AE}">
      <dgm:prSet custT="1"/>
      <dgm:spPr/>
      <dgm:t>
        <a:bodyPr/>
        <a:lstStyle/>
        <a:p>
          <a:pPr rtl="0"/>
          <a:r>
            <a:rPr lang="ru-RU" sz="1400" smtClean="0"/>
            <a:t>Спарта победила спустя 27 лет</a:t>
          </a:r>
          <a:endParaRPr lang="ru-RU" sz="1400" dirty="0"/>
        </a:p>
      </dgm:t>
    </dgm:pt>
    <dgm:pt modelId="{55AB8B97-A9D5-48DF-8CA0-21464EF5A85A}" type="parTrans" cxnId="{BA4D337D-9003-4AF4-994D-E6E8ACC0F85A}">
      <dgm:prSet/>
      <dgm:spPr/>
      <dgm:t>
        <a:bodyPr/>
        <a:lstStyle/>
        <a:p>
          <a:endParaRPr lang="ru-RU"/>
        </a:p>
      </dgm:t>
    </dgm:pt>
    <dgm:pt modelId="{EA40D7DB-C068-4820-B0E7-219CB542E6FD}" type="sibTrans" cxnId="{BA4D337D-9003-4AF4-994D-E6E8ACC0F85A}">
      <dgm:prSet/>
      <dgm:spPr/>
      <dgm:t>
        <a:bodyPr/>
        <a:lstStyle/>
        <a:p>
          <a:endParaRPr lang="ru-RU"/>
        </a:p>
      </dgm:t>
    </dgm:pt>
    <dgm:pt modelId="{0E61D8E7-12CF-402B-9857-79580107AA9F}">
      <dgm:prSet custT="1"/>
      <dgm:spPr/>
      <dgm:t>
        <a:bodyPr/>
        <a:lstStyle/>
        <a:p>
          <a:pPr rtl="0"/>
          <a:r>
            <a:rPr lang="ru-RU" sz="1400" smtClean="0"/>
            <a:t>На побежденные Афины наложена огромная контрибуция</a:t>
          </a:r>
          <a:endParaRPr lang="ru-RU" sz="1400" dirty="0"/>
        </a:p>
      </dgm:t>
    </dgm:pt>
    <dgm:pt modelId="{9F170800-6AFD-453E-A97D-EF51ECEAF856}" type="parTrans" cxnId="{12E3B716-4832-4B95-ADF6-30843A66FF53}">
      <dgm:prSet/>
      <dgm:spPr/>
      <dgm:t>
        <a:bodyPr/>
        <a:lstStyle/>
        <a:p>
          <a:endParaRPr lang="ru-RU"/>
        </a:p>
      </dgm:t>
    </dgm:pt>
    <dgm:pt modelId="{94D68A0A-A32C-421A-955A-C13A05D83CA7}" type="sibTrans" cxnId="{12E3B716-4832-4B95-ADF6-30843A66FF53}">
      <dgm:prSet/>
      <dgm:spPr/>
      <dgm:t>
        <a:bodyPr/>
        <a:lstStyle/>
        <a:p>
          <a:endParaRPr lang="ru-RU"/>
        </a:p>
      </dgm:t>
    </dgm:pt>
    <dgm:pt modelId="{2C809DC2-C9DA-4D5A-A180-7680A74D7EBB}">
      <dgm:prSet custT="1"/>
      <dgm:spPr/>
      <dgm:t>
        <a:bodyPr/>
        <a:lstStyle/>
        <a:p>
          <a:pPr rtl="0"/>
          <a:r>
            <a:rPr lang="ru-RU" sz="1400" smtClean="0"/>
            <a:t>Сер. </a:t>
          </a:r>
          <a:r>
            <a:rPr lang="en-US" sz="1400" smtClean="0"/>
            <a:t>II </a:t>
          </a:r>
          <a:r>
            <a:rPr lang="ru-RU" sz="1400" smtClean="0"/>
            <a:t>в. до н.э. – Спарта как и Афины и все греческие государства попадает под власть Рима</a:t>
          </a:r>
          <a:br>
            <a:rPr lang="ru-RU" sz="1400" smtClean="0"/>
          </a:br>
          <a:endParaRPr lang="ru-RU" sz="1400" dirty="0"/>
        </a:p>
      </dgm:t>
    </dgm:pt>
    <dgm:pt modelId="{094DC4B8-7DDC-44AF-8039-2840B9466257}" type="parTrans" cxnId="{37A7210E-5586-40A2-B1CB-DE6F3114F308}">
      <dgm:prSet/>
      <dgm:spPr/>
      <dgm:t>
        <a:bodyPr/>
        <a:lstStyle/>
        <a:p>
          <a:endParaRPr lang="ru-RU"/>
        </a:p>
      </dgm:t>
    </dgm:pt>
    <dgm:pt modelId="{2F78F81D-D894-496F-AD56-2BE71E414027}" type="sibTrans" cxnId="{37A7210E-5586-40A2-B1CB-DE6F3114F308}">
      <dgm:prSet/>
      <dgm:spPr/>
      <dgm:t>
        <a:bodyPr/>
        <a:lstStyle/>
        <a:p>
          <a:endParaRPr lang="ru-RU"/>
        </a:p>
      </dgm:t>
    </dgm:pt>
    <dgm:pt modelId="{7B680FC8-71AD-47C5-95AE-C4E8D319143A}">
      <dgm:prSet custT="1"/>
      <dgm:spPr/>
      <dgm:t>
        <a:bodyPr/>
        <a:lstStyle/>
        <a:p>
          <a:pPr rtl="0"/>
          <a:r>
            <a:rPr lang="ru-RU" sz="1400" smtClean="0"/>
            <a:t>Приток золота в страну ускорил имущественное расслоение спартиатов</a:t>
          </a:r>
          <a:endParaRPr lang="ru-RU" sz="1400" dirty="0"/>
        </a:p>
      </dgm:t>
    </dgm:pt>
    <dgm:pt modelId="{EDC9612E-B799-4907-8391-3C40550630FF}" type="parTrans" cxnId="{F3EE259C-1337-4009-BDF0-937CF15FEA12}">
      <dgm:prSet/>
      <dgm:spPr/>
      <dgm:t>
        <a:bodyPr/>
        <a:lstStyle/>
        <a:p>
          <a:endParaRPr lang="ru-RU"/>
        </a:p>
      </dgm:t>
    </dgm:pt>
    <dgm:pt modelId="{10C63305-4258-4F65-A158-8BAD8C2578EA}" type="sibTrans" cxnId="{F3EE259C-1337-4009-BDF0-937CF15FEA12}">
      <dgm:prSet/>
      <dgm:spPr/>
      <dgm:t>
        <a:bodyPr/>
        <a:lstStyle/>
        <a:p>
          <a:endParaRPr lang="ru-RU"/>
        </a:p>
      </dgm:t>
    </dgm:pt>
    <dgm:pt modelId="{7C85F065-96BF-43B8-ADD1-9CED9C627F6E}">
      <dgm:prSet custT="1"/>
      <dgm:spPr/>
      <dgm:t>
        <a:bodyPr/>
        <a:lstStyle/>
        <a:p>
          <a:pPr rtl="0"/>
          <a:r>
            <a:rPr lang="ru-RU" sz="1400" smtClean="0"/>
            <a:t>Единство спартанской общины разрушается, ее военная мощь падает</a:t>
          </a:r>
          <a:endParaRPr lang="ru-RU" sz="1400" dirty="0"/>
        </a:p>
      </dgm:t>
    </dgm:pt>
    <dgm:pt modelId="{879CFCCD-BA55-4F0E-A965-92A7B5FB3653}" type="parTrans" cxnId="{B0D01B39-8B15-4EFD-87F2-B09887F1BBBF}">
      <dgm:prSet/>
      <dgm:spPr/>
      <dgm:t>
        <a:bodyPr/>
        <a:lstStyle/>
        <a:p>
          <a:endParaRPr lang="ru-RU"/>
        </a:p>
      </dgm:t>
    </dgm:pt>
    <dgm:pt modelId="{0CBFF929-F0F1-481B-9405-3F336ED5D2CE}" type="sibTrans" cxnId="{B0D01B39-8B15-4EFD-87F2-B09887F1BBBF}">
      <dgm:prSet/>
      <dgm:spPr/>
      <dgm:t>
        <a:bodyPr/>
        <a:lstStyle/>
        <a:p>
          <a:endParaRPr lang="ru-RU"/>
        </a:p>
      </dgm:t>
    </dgm:pt>
    <dgm:pt modelId="{3E910AD4-5AE4-435B-9306-F29A27B0DB1F}">
      <dgm:prSet custT="1"/>
      <dgm:spPr/>
      <dgm:t>
        <a:bodyPr/>
        <a:lstStyle/>
        <a:p>
          <a:pPr rtl="0"/>
          <a:r>
            <a:rPr lang="en-US" sz="1400" smtClean="0"/>
            <a:t>IV </a:t>
          </a:r>
          <a:r>
            <a:rPr lang="ru-RU" sz="1400" smtClean="0"/>
            <a:t>. до н.э. – Спарта теряет Мессению в результате Македонского завоевания</a:t>
          </a:r>
          <a:endParaRPr lang="ru-RU" sz="1400" dirty="0"/>
        </a:p>
      </dgm:t>
    </dgm:pt>
    <dgm:pt modelId="{B4770305-8CA6-4E6C-98CF-4B9D662D7455}" type="parTrans" cxnId="{05C8B988-9F5A-4788-AEA0-A5F464A49C27}">
      <dgm:prSet/>
      <dgm:spPr/>
      <dgm:t>
        <a:bodyPr/>
        <a:lstStyle/>
        <a:p>
          <a:endParaRPr lang="ru-RU"/>
        </a:p>
      </dgm:t>
    </dgm:pt>
    <dgm:pt modelId="{D94A50C8-7DE4-41DB-A8C5-9F8C72BD5E22}" type="sibTrans" cxnId="{05C8B988-9F5A-4788-AEA0-A5F464A49C27}">
      <dgm:prSet/>
      <dgm:spPr/>
      <dgm:t>
        <a:bodyPr/>
        <a:lstStyle/>
        <a:p>
          <a:endParaRPr lang="ru-RU"/>
        </a:p>
      </dgm:t>
    </dgm:pt>
    <dgm:pt modelId="{6CB8A68E-252A-4DCF-B638-D531A15285B2}" type="pres">
      <dgm:prSet presAssocID="{93792BA1-2DF0-4D8C-B101-E54114A7169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C735C6-61D8-4BC5-A7D0-9717FD299B65}" type="pres">
      <dgm:prSet presAssocID="{5F4C55B2-F7F0-49B0-AB2B-D5CFC6C1FF3A}" presName="node" presStyleLbl="node1" presStyleIdx="0" presStyleCnt="8" custScaleX="130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F4558F-FD4C-4059-A178-600206D4A5B8}" type="pres">
      <dgm:prSet presAssocID="{6E968C13-6A91-4876-9E8A-A35123351443}" presName="sibTrans" presStyleLbl="sibTrans2D1" presStyleIdx="0" presStyleCnt="7"/>
      <dgm:spPr/>
      <dgm:t>
        <a:bodyPr/>
        <a:lstStyle/>
        <a:p>
          <a:endParaRPr lang="ru-RU"/>
        </a:p>
      </dgm:t>
    </dgm:pt>
    <dgm:pt modelId="{A4F446AB-0767-4FF2-82CD-7A6B3033D531}" type="pres">
      <dgm:prSet presAssocID="{6E968C13-6A91-4876-9E8A-A35123351443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D000D3E3-325F-4117-A5D5-6A32430B6FF6}" type="pres">
      <dgm:prSet presAssocID="{FDB4E819-A242-404D-820B-4D985579B6A4}" presName="node" presStyleLbl="node1" presStyleIdx="1" presStyleCnt="8" custScaleX="130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08AEFF-75A3-458B-A476-40DDB48507DA}" type="pres">
      <dgm:prSet presAssocID="{188E83A5-52D3-4704-9061-326F7E8D2E64}" presName="sibTrans" presStyleLbl="sibTrans2D1" presStyleIdx="1" presStyleCnt="7"/>
      <dgm:spPr/>
      <dgm:t>
        <a:bodyPr/>
        <a:lstStyle/>
        <a:p>
          <a:endParaRPr lang="ru-RU"/>
        </a:p>
      </dgm:t>
    </dgm:pt>
    <dgm:pt modelId="{62AFFF6B-A7D0-46A1-A6E1-7BA2C1BB8857}" type="pres">
      <dgm:prSet presAssocID="{188E83A5-52D3-4704-9061-326F7E8D2E64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4DBB5F5E-C0CC-44CD-835D-1F5C63AEEF54}" type="pres">
      <dgm:prSet presAssocID="{71D4B0BF-C0F4-4F22-8173-3420DF0CA2AE}" presName="node" presStyleLbl="node1" presStyleIdx="2" presStyleCnt="8" custScaleX="130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F18740-E68F-4786-AF80-0685A7026E93}" type="pres">
      <dgm:prSet presAssocID="{EA40D7DB-C068-4820-B0E7-219CB542E6FD}" presName="sibTrans" presStyleLbl="sibTrans2D1" presStyleIdx="2" presStyleCnt="7"/>
      <dgm:spPr/>
      <dgm:t>
        <a:bodyPr/>
        <a:lstStyle/>
        <a:p>
          <a:endParaRPr lang="ru-RU"/>
        </a:p>
      </dgm:t>
    </dgm:pt>
    <dgm:pt modelId="{F45322B5-6AC5-44E5-AECC-F26BEC036310}" type="pres">
      <dgm:prSet presAssocID="{EA40D7DB-C068-4820-B0E7-219CB542E6FD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A08C2D21-6A0F-453E-8ED8-8E0DCA8DC1AE}" type="pres">
      <dgm:prSet presAssocID="{0E61D8E7-12CF-402B-9857-79580107AA9F}" presName="node" presStyleLbl="node1" presStyleIdx="3" presStyleCnt="8" custScaleX="130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A335D-0DCA-4129-888E-F58EAB493F64}" type="pres">
      <dgm:prSet presAssocID="{94D68A0A-A32C-421A-955A-C13A05D83CA7}" presName="sibTrans" presStyleLbl="sibTrans2D1" presStyleIdx="3" presStyleCnt="7"/>
      <dgm:spPr/>
      <dgm:t>
        <a:bodyPr/>
        <a:lstStyle/>
        <a:p>
          <a:endParaRPr lang="ru-RU"/>
        </a:p>
      </dgm:t>
    </dgm:pt>
    <dgm:pt modelId="{2BA450D8-2734-4D06-B697-E50F0E204B1C}" type="pres">
      <dgm:prSet presAssocID="{94D68A0A-A32C-421A-955A-C13A05D83CA7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789ECC01-CD3D-4106-837E-D37452E3EAFD}" type="pres">
      <dgm:prSet presAssocID="{7B680FC8-71AD-47C5-95AE-C4E8D319143A}" presName="node" presStyleLbl="node1" presStyleIdx="4" presStyleCnt="8" custScaleX="130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76A231-A554-40C0-9D7E-842BF442E5F8}" type="pres">
      <dgm:prSet presAssocID="{10C63305-4258-4F65-A158-8BAD8C2578EA}" presName="sibTrans" presStyleLbl="sibTrans2D1" presStyleIdx="4" presStyleCnt="7"/>
      <dgm:spPr/>
      <dgm:t>
        <a:bodyPr/>
        <a:lstStyle/>
        <a:p>
          <a:endParaRPr lang="ru-RU"/>
        </a:p>
      </dgm:t>
    </dgm:pt>
    <dgm:pt modelId="{1654B218-8E64-4867-A56E-731743522FC5}" type="pres">
      <dgm:prSet presAssocID="{10C63305-4258-4F65-A158-8BAD8C2578EA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0F90055A-0829-4908-BE8E-83B5C6016CD5}" type="pres">
      <dgm:prSet presAssocID="{7C85F065-96BF-43B8-ADD1-9CED9C627F6E}" presName="node" presStyleLbl="node1" presStyleIdx="5" presStyleCnt="8" custScaleX="130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63E22A-2B7B-4616-AC01-F2B0CAF821E1}" type="pres">
      <dgm:prSet presAssocID="{0CBFF929-F0F1-481B-9405-3F336ED5D2CE}" presName="sibTrans" presStyleLbl="sibTrans2D1" presStyleIdx="5" presStyleCnt="7"/>
      <dgm:spPr/>
      <dgm:t>
        <a:bodyPr/>
        <a:lstStyle/>
        <a:p>
          <a:endParaRPr lang="ru-RU"/>
        </a:p>
      </dgm:t>
    </dgm:pt>
    <dgm:pt modelId="{228D2C55-C35A-4F4C-BB40-623A48FDDD10}" type="pres">
      <dgm:prSet presAssocID="{0CBFF929-F0F1-481B-9405-3F336ED5D2CE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7F4267C3-5D44-413F-A717-53B79512E704}" type="pres">
      <dgm:prSet presAssocID="{3E910AD4-5AE4-435B-9306-F29A27B0DB1F}" presName="node" presStyleLbl="node1" presStyleIdx="6" presStyleCnt="8" custScaleX="130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DF165-42A3-472C-9198-6A49CD6F4658}" type="pres">
      <dgm:prSet presAssocID="{D94A50C8-7DE4-41DB-A8C5-9F8C72BD5E22}" presName="sibTrans" presStyleLbl="sibTrans2D1" presStyleIdx="6" presStyleCnt="7"/>
      <dgm:spPr/>
      <dgm:t>
        <a:bodyPr/>
        <a:lstStyle/>
        <a:p>
          <a:endParaRPr lang="ru-RU"/>
        </a:p>
      </dgm:t>
    </dgm:pt>
    <dgm:pt modelId="{C5B3D728-618B-45BD-A12A-C6EEF0340315}" type="pres">
      <dgm:prSet presAssocID="{D94A50C8-7DE4-41DB-A8C5-9F8C72BD5E22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DED64E23-4FAC-4D74-9240-3BB5EB3917E4}" type="pres">
      <dgm:prSet presAssocID="{2C809DC2-C9DA-4D5A-A180-7680A74D7EBB}" presName="node" presStyleLbl="node1" presStyleIdx="7" presStyleCnt="8" custScaleX="130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C42301-8058-4C7D-BA56-70888BEF9C0A}" srcId="{93792BA1-2DF0-4D8C-B101-E54114A7169A}" destId="{5F4C55B2-F7F0-49B0-AB2B-D5CFC6C1FF3A}" srcOrd="0" destOrd="0" parTransId="{3418DCF3-27EC-4F61-A1FB-5D0FC2474E68}" sibTransId="{6E968C13-6A91-4876-9E8A-A35123351443}"/>
    <dgm:cxn modelId="{86252E41-21D3-4220-8508-118F21A48135}" type="presOf" srcId="{FDB4E819-A242-404D-820B-4D985579B6A4}" destId="{D000D3E3-325F-4117-A5D5-6A32430B6FF6}" srcOrd="0" destOrd="0" presId="urn:microsoft.com/office/officeart/2005/8/layout/process5"/>
    <dgm:cxn modelId="{12E3B716-4832-4B95-ADF6-30843A66FF53}" srcId="{93792BA1-2DF0-4D8C-B101-E54114A7169A}" destId="{0E61D8E7-12CF-402B-9857-79580107AA9F}" srcOrd="3" destOrd="0" parTransId="{9F170800-6AFD-453E-A97D-EF51ECEAF856}" sibTransId="{94D68A0A-A32C-421A-955A-C13A05D83CA7}"/>
    <dgm:cxn modelId="{F3362A60-E2FA-4C4C-A53D-5FB6C2C87500}" type="presOf" srcId="{0CBFF929-F0F1-481B-9405-3F336ED5D2CE}" destId="{228D2C55-C35A-4F4C-BB40-623A48FDDD10}" srcOrd="1" destOrd="0" presId="urn:microsoft.com/office/officeart/2005/8/layout/process5"/>
    <dgm:cxn modelId="{BE77825D-474A-4E39-8855-68450A911CAF}" type="presOf" srcId="{0E61D8E7-12CF-402B-9857-79580107AA9F}" destId="{A08C2D21-6A0F-453E-8ED8-8E0DCA8DC1AE}" srcOrd="0" destOrd="0" presId="urn:microsoft.com/office/officeart/2005/8/layout/process5"/>
    <dgm:cxn modelId="{3C49D0F8-3532-4AD4-92AC-0B81FDC3973A}" type="presOf" srcId="{93792BA1-2DF0-4D8C-B101-E54114A7169A}" destId="{6CB8A68E-252A-4DCF-B638-D531A15285B2}" srcOrd="0" destOrd="0" presId="urn:microsoft.com/office/officeart/2005/8/layout/process5"/>
    <dgm:cxn modelId="{2621652B-EBCA-42E5-8D86-15CC1D710A6D}" srcId="{93792BA1-2DF0-4D8C-B101-E54114A7169A}" destId="{FDB4E819-A242-404D-820B-4D985579B6A4}" srcOrd="1" destOrd="0" parTransId="{110BC4B7-DCCF-4C11-A79D-4271A752E428}" sibTransId="{188E83A5-52D3-4704-9061-326F7E8D2E64}"/>
    <dgm:cxn modelId="{37A7210E-5586-40A2-B1CB-DE6F3114F308}" srcId="{93792BA1-2DF0-4D8C-B101-E54114A7169A}" destId="{2C809DC2-C9DA-4D5A-A180-7680A74D7EBB}" srcOrd="7" destOrd="0" parTransId="{094DC4B8-7DDC-44AF-8039-2840B9466257}" sibTransId="{2F78F81D-D894-496F-AD56-2BE71E414027}"/>
    <dgm:cxn modelId="{D2EA2B67-9BC9-48D4-B53E-385EFF9901EC}" type="presOf" srcId="{D94A50C8-7DE4-41DB-A8C5-9F8C72BD5E22}" destId="{C5B3D728-618B-45BD-A12A-C6EEF0340315}" srcOrd="1" destOrd="0" presId="urn:microsoft.com/office/officeart/2005/8/layout/process5"/>
    <dgm:cxn modelId="{EC2FE967-82F8-401A-8AFD-33AA7A127BC3}" type="presOf" srcId="{94D68A0A-A32C-421A-955A-C13A05D83CA7}" destId="{0E5A335D-0DCA-4129-888E-F58EAB493F64}" srcOrd="0" destOrd="0" presId="urn:microsoft.com/office/officeart/2005/8/layout/process5"/>
    <dgm:cxn modelId="{EEACCD23-AC82-495C-9BFC-A25734691331}" type="presOf" srcId="{2C809DC2-C9DA-4D5A-A180-7680A74D7EBB}" destId="{DED64E23-4FAC-4D74-9240-3BB5EB3917E4}" srcOrd="0" destOrd="0" presId="urn:microsoft.com/office/officeart/2005/8/layout/process5"/>
    <dgm:cxn modelId="{7B886F6A-6ED4-4560-9035-55BD41EA1A37}" type="presOf" srcId="{6E968C13-6A91-4876-9E8A-A35123351443}" destId="{E0F4558F-FD4C-4059-A178-600206D4A5B8}" srcOrd="0" destOrd="0" presId="urn:microsoft.com/office/officeart/2005/8/layout/process5"/>
    <dgm:cxn modelId="{10D8A685-5A9F-4F7D-B04F-83854D1A0C85}" type="presOf" srcId="{D94A50C8-7DE4-41DB-A8C5-9F8C72BD5E22}" destId="{698DF165-42A3-472C-9198-6A49CD6F4658}" srcOrd="0" destOrd="0" presId="urn:microsoft.com/office/officeart/2005/8/layout/process5"/>
    <dgm:cxn modelId="{DF8B2A61-EEDD-4F53-9C32-616BFFCB3C92}" type="presOf" srcId="{5F4C55B2-F7F0-49B0-AB2B-D5CFC6C1FF3A}" destId="{BEC735C6-61D8-4BC5-A7D0-9717FD299B65}" srcOrd="0" destOrd="0" presId="urn:microsoft.com/office/officeart/2005/8/layout/process5"/>
    <dgm:cxn modelId="{436A3B81-87D2-478E-A80F-F0A727C65600}" type="presOf" srcId="{3E910AD4-5AE4-435B-9306-F29A27B0DB1F}" destId="{7F4267C3-5D44-413F-A717-53B79512E704}" srcOrd="0" destOrd="0" presId="urn:microsoft.com/office/officeart/2005/8/layout/process5"/>
    <dgm:cxn modelId="{B0D01B39-8B15-4EFD-87F2-B09887F1BBBF}" srcId="{93792BA1-2DF0-4D8C-B101-E54114A7169A}" destId="{7C85F065-96BF-43B8-ADD1-9CED9C627F6E}" srcOrd="5" destOrd="0" parTransId="{879CFCCD-BA55-4F0E-A965-92A7B5FB3653}" sibTransId="{0CBFF929-F0F1-481B-9405-3F336ED5D2CE}"/>
    <dgm:cxn modelId="{62C990B6-87CC-4053-B048-245E5BF49853}" type="presOf" srcId="{7C85F065-96BF-43B8-ADD1-9CED9C627F6E}" destId="{0F90055A-0829-4908-BE8E-83B5C6016CD5}" srcOrd="0" destOrd="0" presId="urn:microsoft.com/office/officeart/2005/8/layout/process5"/>
    <dgm:cxn modelId="{DEE0C7E9-8DE7-4398-83DA-9B0A2C0940C5}" type="presOf" srcId="{71D4B0BF-C0F4-4F22-8173-3420DF0CA2AE}" destId="{4DBB5F5E-C0CC-44CD-835D-1F5C63AEEF54}" srcOrd="0" destOrd="0" presId="urn:microsoft.com/office/officeart/2005/8/layout/process5"/>
    <dgm:cxn modelId="{BA4D337D-9003-4AF4-994D-E6E8ACC0F85A}" srcId="{93792BA1-2DF0-4D8C-B101-E54114A7169A}" destId="{71D4B0BF-C0F4-4F22-8173-3420DF0CA2AE}" srcOrd="2" destOrd="0" parTransId="{55AB8B97-A9D5-48DF-8CA0-21464EF5A85A}" sibTransId="{EA40D7DB-C068-4820-B0E7-219CB542E6FD}"/>
    <dgm:cxn modelId="{50ACBA47-9913-4729-B168-9451680DEA6B}" type="presOf" srcId="{10C63305-4258-4F65-A158-8BAD8C2578EA}" destId="{1654B218-8E64-4867-A56E-731743522FC5}" srcOrd="1" destOrd="0" presId="urn:microsoft.com/office/officeart/2005/8/layout/process5"/>
    <dgm:cxn modelId="{B71EC02F-8406-4725-81E2-3574F2382299}" type="presOf" srcId="{10C63305-4258-4F65-A158-8BAD8C2578EA}" destId="{5876A231-A554-40C0-9D7E-842BF442E5F8}" srcOrd="0" destOrd="0" presId="urn:microsoft.com/office/officeart/2005/8/layout/process5"/>
    <dgm:cxn modelId="{79690DA5-0547-49BA-B296-7DAD10E383CB}" type="presOf" srcId="{EA40D7DB-C068-4820-B0E7-219CB542E6FD}" destId="{2AF18740-E68F-4786-AF80-0685A7026E93}" srcOrd="0" destOrd="0" presId="urn:microsoft.com/office/officeart/2005/8/layout/process5"/>
    <dgm:cxn modelId="{929AE25D-D457-44A9-866B-F54E27D7CC2C}" type="presOf" srcId="{7B680FC8-71AD-47C5-95AE-C4E8D319143A}" destId="{789ECC01-CD3D-4106-837E-D37452E3EAFD}" srcOrd="0" destOrd="0" presId="urn:microsoft.com/office/officeart/2005/8/layout/process5"/>
    <dgm:cxn modelId="{ECDE9074-6161-495A-9F64-014FAA0C5141}" type="presOf" srcId="{0CBFF929-F0F1-481B-9405-3F336ED5D2CE}" destId="{8863E22A-2B7B-4616-AC01-F2B0CAF821E1}" srcOrd="0" destOrd="0" presId="urn:microsoft.com/office/officeart/2005/8/layout/process5"/>
    <dgm:cxn modelId="{341B4E96-2546-4ECD-AD19-46EFA04F474C}" type="presOf" srcId="{188E83A5-52D3-4704-9061-326F7E8D2E64}" destId="{62AFFF6B-A7D0-46A1-A6E1-7BA2C1BB8857}" srcOrd="1" destOrd="0" presId="urn:microsoft.com/office/officeart/2005/8/layout/process5"/>
    <dgm:cxn modelId="{F3EE259C-1337-4009-BDF0-937CF15FEA12}" srcId="{93792BA1-2DF0-4D8C-B101-E54114A7169A}" destId="{7B680FC8-71AD-47C5-95AE-C4E8D319143A}" srcOrd="4" destOrd="0" parTransId="{EDC9612E-B799-4907-8391-3C40550630FF}" sibTransId="{10C63305-4258-4F65-A158-8BAD8C2578EA}"/>
    <dgm:cxn modelId="{05C8B988-9F5A-4788-AEA0-A5F464A49C27}" srcId="{93792BA1-2DF0-4D8C-B101-E54114A7169A}" destId="{3E910AD4-5AE4-435B-9306-F29A27B0DB1F}" srcOrd="6" destOrd="0" parTransId="{B4770305-8CA6-4E6C-98CF-4B9D662D7455}" sibTransId="{D94A50C8-7DE4-41DB-A8C5-9F8C72BD5E22}"/>
    <dgm:cxn modelId="{F97317DE-F841-4C1D-B10E-2BAA3335D9C1}" type="presOf" srcId="{EA40D7DB-C068-4820-B0E7-219CB542E6FD}" destId="{F45322B5-6AC5-44E5-AECC-F26BEC036310}" srcOrd="1" destOrd="0" presId="urn:microsoft.com/office/officeart/2005/8/layout/process5"/>
    <dgm:cxn modelId="{2375D1F3-C00C-4114-B1AE-9A6E5D9D8A12}" type="presOf" srcId="{94D68A0A-A32C-421A-955A-C13A05D83CA7}" destId="{2BA450D8-2734-4D06-B697-E50F0E204B1C}" srcOrd="1" destOrd="0" presId="urn:microsoft.com/office/officeart/2005/8/layout/process5"/>
    <dgm:cxn modelId="{FD5862B5-8435-4D91-AFB5-F2DA122F246D}" type="presOf" srcId="{6E968C13-6A91-4876-9E8A-A35123351443}" destId="{A4F446AB-0767-4FF2-82CD-7A6B3033D531}" srcOrd="1" destOrd="0" presId="urn:microsoft.com/office/officeart/2005/8/layout/process5"/>
    <dgm:cxn modelId="{78760CDC-9C4C-4E67-ABAB-FEB1A94F5824}" type="presOf" srcId="{188E83A5-52D3-4704-9061-326F7E8D2E64}" destId="{1E08AEFF-75A3-458B-A476-40DDB48507DA}" srcOrd="0" destOrd="0" presId="urn:microsoft.com/office/officeart/2005/8/layout/process5"/>
    <dgm:cxn modelId="{A6879037-4E3F-4409-A59B-58F0493938A9}" type="presParOf" srcId="{6CB8A68E-252A-4DCF-B638-D531A15285B2}" destId="{BEC735C6-61D8-4BC5-A7D0-9717FD299B65}" srcOrd="0" destOrd="0" presId="urn:microsoft.com/office/officeart/2005/8/layout/process5"/>
    <dgm:cxn modelId="{22E31881-DD78-4079-8BBA-5A1EE09357B2}" type="presParOf" srcId="{6CB8A68E-252A-4DCF-B638-D531A15285B2}" destId="{E0F4558F-FD4C-4059-A178-600206D4A5B8}" srcOrd="1" destOrd="0" presId="urn:microsoft.com/office/officeart/2005/8/layout/process5"/>
    <dgm:cxn modelId="{35741E6B-8E8C-41EB-BF68-C19BE799AFDE}" type="presParOf" srcId="{E0F4558F-FD4C-4059-A178-600206D4A5B8}" destId="{A4F446AB-0767-4FF2-82CD-7A6B3033D531}" srcOrd="0" destOrd="0" presId="urn:microsoft.com/office/officeart/2005/8/layout/process5"/>
    <dgm:cxn modelId="{79574F4F-23FB-4BD7-A558-505F5608DD9D}" type="presParOf" srcId="{6CB8A68E-252A-4DCF-B638-D531A15285B2}" destId="{D000D3E3-325F-4117-A5D5-6A32430B6FF6}" srcOrd="2" destOrd="0" presId="urn:microsoft.com/office/officeart/2005/8/layout/process5"/>
    <dgm:cxn modelId="{ACA231C9-B81D-48F9-BEA2-6E82ED3FC492}" type="presParOf" srcId="{6CB8A68E-252A-4DCF-B638-D531A15285B2}" destId="{1E08AEFF-75A3-458B-A476-40DDB48507DA}" srcOrd="3" destOrd="0" presId="urn:microsoft.com/office/officeart/2005/8/layout/process5"/>
    <dgm:cxn modelId="{ACB81BF4-0585-40E7-849F-BF058C2C77F7}" type="presParOf" srcId="{1E08AEFF-75A3-458B-A476-40DDB48507DA}" destId="{62AFFF6B-A7D0-46A1-A6E1-7BA2C1BB8857}" srcOrd="0" destOrd="0" presId="urn:microsoft.com/office/officeart/2005/8/layout/process5"/>
    <dgm:cxn modelId="{E70B9FFF-E988-42BB-8C71-16FA154EBEE9}" type="presParOf" srcId="{6CB8A68E-252A-4DCF-B638-D531A15285B2}" destId="{4DBB5F5E-C0CC-44CD-835D-1F5C63AEEF54}" srcOrd="4" destOrd="0" presId="urn:microsoft.com/office/officeart/2005/8/layout/process5"/>
    <dgm:cxn modelId="{A73A9447-1AF9-4BC1-862C-4B5DF7C402F7}" type="presParOf" srcId="{6CB8A68E-252A-4DCF-B638-D531A15285B2}" destId="{2AF18740-E68F-4786-AF80-0685A7026E93}" srcOrd="5" destOrd="0" presId="urn:microsoft.com/office/officeart/2005/8/layout/process5"/>
    <dgm:cxn modelId="{C3A62A1C-EC57-4E3D-945E-FC6637C3921C}" type="presParOf" srcId="{2AF18740-E68F-4786-AF80-0685A7026E93}" destId="{F45322B5-6AC5-44E5-AECC-F26BEC036310}" srcOrd="0" destOrd="0" presId="urn:microsoft.com/office/officeart/2005/8/layout/process5"/>
    <dgm:cxn modelId="{ACD7F975-DB8D-4CE4-B660-D333AE958140}" type="presParOf" srcId="{6CB8A68E-252A-4DCF-B638-D531A15285B2}" destId="{A08C2D21-6A0F-453E-8ED8-8E0DCA8DC1AE}" srcOrd="6" destOrd="0" presId="urn:microsoft.com/office/officeart/2005/8/layout/process5"/>
    <dgm:cxn modelId="{7097EF40-95FA-4338-A3B9-97051D0761E2}" type="presParOf" srcId="{6CB8A68E-252A-4DCF-B638-D531A15285B2}" destId="{0E5A335D-0DCA-4129-888E-F58EAB493F64}" srcOrd="7" destOrd="0" presId="urn:microsoft.com/office/officeart/2005/8/layout/process5"/>
    <dgm:cxn modelId="{9BE16A3E-4F2A-40B5-97FC-538E2BD4A2B2}" type="presParOf" srcId="{0E5A335D-0DCA-4129-888E-F58EAB493F64}" destId="{2BA450D8-2734-4D06-B697-E50F0E204B1C}" srcOrd="0" destOrd="0" presId="urn:microsoft.com/office/officeart/2005/8/layout/process5"/>
    <dgm:cxn modelId="{9379DD53-A2C7-4490-AAA3-E99374C0F011}" type="presParOf" srcId="{6CB8A68E-252A-4DCF-B638-D531A15285B2}" destId="{789ECC01-CD3D-4106-837E-D37452E3EAFD}" srcOrd="8" destOrd="0" presId="urn:microsoft.com/office/officeart/2005/8/layout/process5"/>
    <dgm:cxn modelId="{08989675-2A3F-4BE7-B9DA-0352E6DB2825}" type="presParOf" srcId="{6CB8A68E-252A-4DCF-B638-D531A15285B2}" destId="{5876A231-A554-40C0-9D7E-842BF442E5F8}" srcOrd="9" destOrd="0" presId="urn:microsoft.com/office/officeart/2005/8/layout/process5"/>
    <dgm:cxn modelId="{8D22947A-5193-4F4F-AFCD-C5BDF42C45C4}" type="presParOf" srcId="{5876A231-A554-40C0-9D7E-842BF442E5F8}" destId="{1654B218-8E64-4867-A56E-731743522FC5}" srcOrd="0" destOrd="0" presId="urn:microsoft.com/office/officeart/2005/8/layout/process5"/>
    <dgm:cxn modelId="{0AEDFC4E-F5FC-47E6-A449-EEC2D9D60D8A}" type="presParOf" srcId="{6CB8A68E-252A-4DCF-B638-D531A15285B2}" destId="{0F90055A-0829-4908-BE8E-83B5C6016CD5}" srcOrd="10" destOrd="0" presId="urn:microsoft.com/office/officeart/2005/8/layout/process5"/>
    <dgm:cxn modelId="{4BA08B29-4743-46D7-AFF6-0A66577221EE}" type="presParOf" srcId="{6CB8A68E-252A-4DCF-B638-D531A15285B2}" destId="{8863E22A-2B7B-4616-AC01-F2B0CAF821E1}" srcOrd="11" destOrd="0" presId="urn:microsoft.com/office/officeart/2005/8/layout/process5"/>
    <dgm:cxn modelId="{23DCF732-06F8-4CC5-936C-57FED7BE79AF}" type="presParOf" srcId="{8863E22A-2B7B-4616-AC01-F2B0CAF821E1}" destId="{228D2C55-C35A-4F4C-BB40-623A48FDDD10}" srcOrd="0" destOrd="0" presId="urn:microsoft.com/office/officeart/2005/8/layout/process5"/>
    <dgm:cxn modelId="{B01399E5-7432-4DB2-81DE-2EBC828DAE3C}" type="presParOf" srcId="{6CB8A68E-252A-4DCF-B638-D531A15285B2}" destId="{7F4267C3-5D44-413F-A717-53B79512E704}" srcOrd="12" destOrd="0" presId="urn:microsoft.com/office/officeart/2005/8/layout/process5"/>
    <dgm:cxn modelId="{2835D2AF-CE3F-49F3-99C0-742C88402AEB}" type="presParOf" srcId="{6CB8A68E-252A-4DCF-B638-D531A15285B2}" destId="{698DF165-42A3-472C-9198-6A49CD6F4658}" srcOrd="13" destOrd="0" presId="urn:microsoft.com/office/officeart/2005/8/layout/process5"/>
    <dgm:cxn modelId="{FEC01AB8-C7E0-49DF-BD5E-E578947E02E2}" type="presParOf" srcId="{698DF165-42A3-472C-9198-6A49CD6F4658}" destId="{C5B3D728-618B-45BD-A12A-C6EEF0340315}" srcOrd="0" destOrd="0" presId="urn:microsoft.com/office/officeart/2005/8/layout/process5"/>
    <dgm:cxn modelId="{A732ED44-4447-42AA-8F68-9DD0A5212519}" type="presParOf" srcId="{6CB8A68E-252A-4DCF-B638-D531A15285B2}" destId="{DED64E23-4FAC-4D74-9240-3BB5EB3917E4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FA6088-A66C-477A-AC80-219435FE63DC}">
      <dsp:nvSpPr>
        <dsp:cNvPr id="0" name=""/>
        <dsp:cNvSpPr/>
      </dsp:nvSpPr>
      <dsp:spPr>
        <a:xfrm>
          <a:off x="0" y="132715"/>
          <a:ext cx="4816481" cy="8874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Эпические поэмы</a:t>
          </a:r>
          <a:endParaRPr lang="ru-RU" sz="3700" kern="1200" dirty="0"/>
        </a:p>
      </dsp:txBody>
      <dsp:txXfrm>
        <a:off x="0" y="132715"/>
        <a:ext cx="4816481" cy="887445"/>
      </dsp:txXfrm>
    </dsp:sp>
    <dsp:sp modelId="{99D31E47-1CF1-4681-96B1-02E6D56FFCA3}">
      <dsp:nvSpPr>
        <dsp:cNvPr id="0" name=""/>
        <dsp:cNvSpPr/>
      </dsp:nvSpPr>
      <dsp:spPr>
        <a:xfrm>
          <a:off x="0" y="1020160"/>
          <a:ext cx="4816481" cy="3676320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923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приписываемые слепому сказителю Гомеру «Илиада» и «Одиссея»:</a:t>
          </a:r>
          <a:endParaRPr lang="ru-RU" sz="2900" kern="1200" dirty="0"/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 описание системы управления</a:t>
          </a:r>
          <a:endParaRPr lang="ru-RU" sz="2900" kern="1200" dirty="0"/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 религиозных воззрений</a:t>
          </a:r>
          <a:endParaRPr lang="ru-RU" sz="2900" kern="1200" dirty="0"/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 повседневного быта</a:t>
          </a:r>
          <a:endParaRPr lang="ru-RU" sz="2900" kern="1200" dirty="0"/>
        </a:p>
      </dsp:txBody>
      <dsp:txXfrm>
        <a:off x="0" y="1020160"/>
        <a:ext cx="4816481" cy="36763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604851-1916-4F13-A48C-A6FFF43C10EE}">
      <dsp:nvSpPr>
        <dsp:cNvPr id="0" name=""/>
        <dsp:cNvSpPr/>
      </dsp:nvSpPr>
      <dsp:spPr>
        <a:xfrm>
          <a:off x="0" y="563099"/>
          <a:ext cx="4714907" cy="161595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5929" tIns="749808" rIns="36592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Геродот. Фукидид, </a:t>
          </a:r>
          <a:r>
            <a:rPr lang="ru-RU" sz="1600" kern="1200" dirty="0" err="1" smtClean="0"/>
            <a:t>Ксенофонт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Полибий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Плутарх – «Сравнительные биографии»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/>
            <a:t>Павсаний</a:t>
          </a:r>
          <a:r>
            <a:rPr lang="ru-RU" sz="1600" kern="1200" dirty="0" smtClean="0"/>
            <a:t> «Описание Эллады»</a:t>
          </a:r>
          <a:endParaRPr lang="ru-RU" sz="1600" kern="1200" dirty="0"/>
        </a:p>
      </dsp:txBody>
      <dsp:txXfrm>
        <a:off x="0" y="563099"/>
        <a:ext cx="4714907" cy="1615950"/>
      </dsp:txXfrm>
    </dsp:sp>
    <dsp:sp modelId="{AFFBD44F-3032-4643-9232-1ED290C3255D}">
      <dsp:nvSpPr>
        <dsp:cNvPr id="0" name=""/>
        <dsp:cNvSpPr/>
      </dsp:nvSpPr>
      <dsp:spPr>
        <a:xfrm>
          <a:off x="235745" y="31739"/>
          <a:ext cx="3300435" cy="106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749" tIns="0" rIns="12474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Произведения древнегреческих историков</a:t>
          </a:r>
          <a:endParaRPr lang="ru-RU" sz="1600" kern="1200" dirty="0"/>
        </a:p>
      </dsp:txBody>
      <dsp:txXfrm>
        <a:off x="235745" y="31739"/>
        <a:ext cx="3300435" cy="1062720"/>
      </dsp:txXfrm>
    </dsp:sp>
    <dsp:sp modelId="{CEA88797-93CE-4875-A006-C4FF17D72BD7}">
      <dsp:nvSpPr>
        <dsp:cNvPr id="0" name=""/>
        <dsp:cNvSpPr/>
      </dsp:nvSpPr>
      <dsp:spPr>
        <a:xfrm>
          <a:off x="0" y="2904810"/>
          <a:ext cx="4714907" cy="155925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5929" tIns="749808" rIns="36592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Законы </a:t>
          </a:r>
          <a:r>
            <a:rPr lang="ru-RU" sz="1600" kern="1200" dirty="0" err="1" smtClean="0"/>
            <a:t>г.Гортины</a:t>
          </a:r>
          <a:r>
            <a:rPr lang="ru-RU" sz="1600" kern="1200" dirty="0" smtClean="0"/>
            <a:t> на острове Крит – регулировали вопросы семейного и наследственного права</a:t>
          </a:r>
          <a:endParaRPr lang="ru-RU" sz="1600" kern="1200" dirty="0"/>
        </a:p>
      </dsp:txBody>
      <dsp:txXfrm>
        <a:off x="0" y="2904810"/>
        <a:ext cx="4714907" cy="1559250"/>
      </dsp:txXfrm>
    </dsp:sp>
    <dsp:sp modelId="{142166CB-1916-431A-AD54-67BBE098B57E}">
      <dsp:nvSpPr>
        <dsp:cNvPr id="0" name=""/>
        <dsp:cNvSpPr/>
      </dsp:nvSpPr>
      <dsp:spPr>
        <a:xfrm>
          <a:off x="235745" y="2373450"/>
          <a:ext cx="3300435" cy="106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749" tIns="0" rIns="12474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Юридические документы (сделки, договоры 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Отдельные законы</a:t>
          </a:r>
          <a:endParaRPr lang="ru-RU" sz="1600" kern="1200" dirty="0"/>
        </a:p>
      </dsp:txBody>
      <dsp:txXfrm>
        <a:off x="235745" y="2373450"/>
        <a:ext cx="3300435" cy="10627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1858A2-35DC-4179-B1DA-1CCB1EF1C28C}">
      <dsp:nvSpPr>
        <dsp:cNvPr id="0" name=""/>
        <dsp:cNvSpPr/>
      </dsp:nvSpPr>
      <dsp:spPr>
        <a:xfrm>
          <a:off x="0" y="142552"/>
          <a:ext cx="3214711" cy="12097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Трактаты политического и философского содержания</a:t>
          </a:r>
          <a:endParaRPr lang="ru-RU" sz="2200" kern="1200" dirty="0"/>
        </a:p>
      </dsp:txBody>
      <dsp:txXfrm>
        <a:off x="0" y="142552"/>
        <a:ext cx="3214711" cy="1209780"/>
      </dsp:txXfrm>
    </dsp:sp>
    <dsp:sp modelId="{DFC58895-7CF4-4796-9E23-2023B7FDE0C0}">
      <dsp:nvSpPr>
        <dsp:cNvPr id="0" name=""/>
        <dsp:cNvSpPr/>
      </dsp:nvSpPr>
      <dsp:spPr>
        <a:xfrm>
          <a:off x="0" y="1352333"/>
          <a:ext cx="3214711" cy="1548360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067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err="1" smtClean="0"/>
            <a:t>Ксенофонт</a:t>
          </a:r>
          <a:r>
            <a:rPr lang="ru-RU" sz="1700" kern="1200" dirty="0" smtClean="0"/>
            <a:t>«О государственном устройстве лакедемонян», «Воспитание Кира»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Аристотель «Политика», «Афинская </a:t>
          </a:r>
          <a:r>
            <a:rPr lang="ru-RU" sz="1700" kern="1200" dirty="0" err="1" smtClean="0"/>
            <a:t>полития</a:t>
          </a:r>
          <a:r>
            <a:rPr lang="ru-RU" sz="1700" kern="1200" dirty="0" smtClean="0"/>
            <a:t>»</a:t>
          </a:r>
          <a:endParaRPr lang="ru-RU" sz="1700" kern="1200" dirty="0"/>
        </a:p>
      </dsp:txBody>
      <dsp:txXfrm>
        <a:off x="0" y="1352333"/>
        <a:ext cx="3214711" cy="154836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A70FA8-0776-4BD5-A40B-5D559FA996C2}">
      <dsp:nvSpPr>
        <dsp:cNvPr id="0" name=""/>
        <dsp:cNvSpPr/>
      </dsp:nvSpPr>
      <dsp:spPr>
        <a:xfrm>
          <a:off x="0" y="493610"/>
          <a:ext cx="4714909" cy="18900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5929" tIns="624840" rIns="36592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Комедии Аристофана (450-388 гг. до н.э.) – содержат сведения  об общественно-политическом строе и политической борьбе в Афинах</a:t>
          </a:r>
          <a:endParaRPr lang="ru-RU" sz="2000" kern="1200" dirty="0"/>
        </a:p>
      </dsp:txBody>
      <dsp:txXfrm>
        <a:off x="0" y="493610"/>
        <a:ext cx="4714909" cy="1890000"/>
      </dsp:txXfrm>
    </dsp:sp>
    <dsp:sp modelId="{A6ABBA3F-3EF6-4A67-86AA-76FB20451FD5}">
      <dsp:nvSpPr>
        <dsp:cNvPr id="0" name=""/>
        <dsp:cNvSpPr/>
      </dsp:nvSpPr>
      <dsp:spPr>
        <a:xfrm>
          <a:off x="235745" y="50810"/>
          <a:ext cx="3300436" cy="88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749" tIns="0" rIns="12474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Литературные произведения</a:t>
          </a:r>
          <a:endParaRPr lang="ru-RU" sz="2000" kern="1200" dirty="0"/>
        </a:p>
      </dsp:txBody>
      <dsp:txXfrm>
        <a:off x="235745" y="50810"/>
        <a:ext cx="3300436" cy="885600"/>
      </dsp:txXfrm>
    </dsp:sp>
    <dsp:sp modelId="{E544993B-35D2-4341-8237-4C8093F7726A}">
      <dsp:nvSpPr>
        <dsp:cNvPr id="0" name=""/>
        <dsp:cNvSpPr/>
      </dsp:nvSpPr>
      <dsp:spPr>
        <a:xfrm>
          <a:off x="0" y="2988411"/>
          <a:ext cx="4714909" cy="18900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5929" tIns="624840" rIns="36592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Лисий, Демосфен, </a:t>
          </a:r>
          <a:r>
            <a:rPr lang="ru-RU" sz="2000" kern="1200" dirty="0" err="1" smtClean="0"/>
            <a:t>Исократ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Эсхин</a:t>
          </a:r>
          <a:r>
            <a:rPr lang="ru-RU" sz="2000" kern="1200" dirty="0" smtClean="0"/>
            <a:t> – содержат сведения о государственном и правовом строе</a:t>
          </a:r>
          <a:endParaRPr lang="ru-RU" sz="2000" kern="1200" dirty="0"/>
        </a:p>
      </dsp:txBody>
      <dsp:txXfrm>
        <a:off x="0" y="2988411"/>
        <a:ext cx="4714909" cy="1890000"/>
      </dsp:txXfrm>
    </dsp:sp>
    <dsp:sp modelId="{1B375CE0-9AE9-4F0B-A85B-F227339C6EC3}">
      <dsp:nvSpPr>
        <dsp:cNvPr id="0" name=""/>
        <dsp:cNvSpPr/>
      </dsp:nvSpPr>
      <dsp:spPr>
        <a:xfrm>
          <a:off x="235745" y="2545611"/>
          <a:ext cx="3300436" cy="88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749" tIns="0" rIns="12474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Речи древнегреческих ораторов</a:t>
          </a:r>
          <a:endParaRPr lang="ru-RU" sz="2000" kern="1200" dirty="0"/>
        </a:p>
      </dsp:txBody>
      <dsp:txXfrm>
        <a:off x="235745" y="2545611"/>
        <a:ext cx="3300436" cy="8856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833437-107F-4D46-9180-3E8206D36B80}">
      <dsp:nvSpPr>
        <dsp:cNvPr id="0" name=""/>
        <dsp:cNvSpPr/>
      </dsp:nvSpPr>
      <dsp:spPr>
        <a:xfrm>
          <a:off x="0" y="23847"/>
          <a:ext cx="5500726" cy="900441"/>
        </a:xfrm>
        <a:prstGeom prst="roundRect">
          <a:avLst/>
        </a:prstGeom>
        <a:solidFill>
          <a:schemeClr val="dk1">
            <a:tint val="50000"/>
          </a:schemeClr>
        </a:solidFill>
        <a:ln w="10000" cap="flat" cmpd="sng" algn="ctr">
          <a:solidFill>
            <a:schemeClr val="dk1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Многочисленные археологические экспедиции ряда европейских стран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( особенную активность проявляли Франция и Германия )</a:t>
          </a:r>
          <a:endParaRPr lang="ru-RU" sz="1600" kern="1200" dirty="0"/>
        </a:p>
      </dsp:txBody>
      <dsp:txXfrm>
        <a:off x="0" y="23847"/>
        <a:ext cx="5500726" cy="900441"/>
      </dsp:txXfrm>
    </dsp:sp>
    <dsp:sp modelId="{29EDCA75-83E8-4DC6-9F07-B2F93D862194}">
      <dsp:nvSpPr>
        <dsp:cNvPr id="0" name=""/>
        <dsp:cNvSpPr/>
      </dsp:nvSpPr>
      <dsp:spPr>
        <a:xfrm>
          <a:off x="0" y="914722"/>
          <a:ext cx="5500726" cy="886916"/>
        </a:xfrm>
        <a:prstGeom prst="roundRect">
          <a:avLst/>
        </a:prstGeom>
        <a:solidFill>
          <a:schemeClr val="dk1">
            <a:tint val="50000"/>
          </a:schemeClr>
        </a:solidFill>
        <a:ln w="10000" cap="flat" cmpd="sng" algn="ctr">
          <a:solidFill>
            <a:schemeClr val="dk1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Огромное внимание широких общественных кругов молодой буржуазии, ведущей борьбу с остатками феодализма</a:t>
          </a:r>
        </a:p>
      </dsp:txBody>
      <dsp:txXfrm>
        <a:off x="0" y="914722"/>
        <a:ext cx="5500726" cy="886916"/>
      </dsp:txXfrm>
    </dsp:sp>
    <dsp:sp modelId="{AADA1D7C-05EA-49FC-B56E-DD6EC0080618}">
      <dsp:nvSpPr>
        <dsp:cNvPr id="0" name=""/>
        <dsp:cNvSpPr/>
      </dsp:nvSpPr>
      <dsp:spPr>
        <a:xfrm>
          <a:off x="0" y="1819187"/>
          <a:ext cx="5500726" cy="886916"/>
        </a:xfrm>
        <a:prstGeom prst="roundRect">
          <a:avLst/>
        </a:prstGeom>
        <a:solidFill>
          <a:schemeClr val="dk1">
            <a:tint val="50000"/>
          </a:schemeClr>
        </a:solidFill>
        <a:ln w="10000" cap="flat" cmpd="sng" algn="ctr">
          <a:solidFill>
            <a:schemeClr val="dk1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Мир древнегреческих республиканских полисов казался идеалом :</a:t>
          </a:r>
          <a:endParaRPr lang="ru-RU" sz="1600" kern="1200" dirty="0"/>
        </a:p>
      </dsp:txBody>
      <dsp:txXfrm>
        <a:off x="0" y="1819187"/>
        <a:ext cx="5500726" cy="886916"/>
      </dsp:txXfrm>
    </dsp:sp>
    <dsp:sp modelId="{5D1EBB1B-E6C5-4999-B272-BB7F8DD3C771}">
      <dsp:nvSpPr>
        <dsp:cNvPr id="0" name=""/>
        <dsp:cNvSpPr/>
      </dsp:nvSpPr>
      <dsp:spPr>
        <a:xfrm>
          <a:off x="0" y="2702016"/>
          <a:ext cx="5500726" cy="653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648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свободы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гражданственности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высокой культуры</a:t>
          </a:r>
          <a:endParaRPr lang="ru-RU" sz="1400" kern="1200" dirty="0"/>
        </a:p>
      </dsp:txBody>
      <dsp:txXfrm>
        <a:off x="0" y="2702016"/>
        <a:ext cx="5500726" cy="65381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BEA0D21-C99E-4F75-AB61-32AEB05587AC}">
      <dsp:nvSpPr>
        <dsp:cNvPr id="0" name=""/>
        <dsp:cNvSpPr/>
      </dsp:nvSpPr>
      <dsp:spPr>
        <a:xfrm>
          <a:off x="4518000" y="2255041"/>
          <a:ext cx="776225" cy="3694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744"/>
              </a:lnTo>
              <a:lnTo>
                <a:pt x="776225" y="251744"/>
              </a:lnTo>
              <a:lnTo>
                <a:pt x="776225" y="369412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3E2EB1-21A0-413F-BCEA-AA7C50B752B0}">
      <dsp:nvSpPr>
        <dsp:cNvPr id="0" name=""/>
        <dsp:cNvSpPr/>
      </dsp:nvSpPr>
      <dsp:spPr>
        <a:xfrm>
          <a:off x="3741774" y="2255041"/>
          <a:ext cx="776225" cy="369412"/>
        </a:xfrm>
        <a:custGeom>
          <a:avLst/>
          <a:gdLst/>
          <a:ahLst/>
          <a:cxnLst/>
          <a:rect l="0" t="0" r="0" b="0"/>
          <a:pathLst>
            <a:path>
              <a:moveTo>
                <a:pt x="776225" y="0"/>
              </a:moveTo>
              <a:lnTo>
                <a:pt x="776225" y="251744"/>
              </a:lnTo>
              <a:lnTo>
                <a:pt x="0" y="251744"/>
              </a:lnTo>
              <a:lnTo>
                <a:pt x="0" y="369412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985F45-1899-480B-94A2-43F5CB39AA9B}">
      <dsp:nvSpPr>
        <dsp:cNvPr id="0" name=""/>
        <dsp:cNvSpPr/>
      </dsp:nvSpPr>
      <dsp:spPr>
        <a:xfrm>
          <a:off x="2987478" y="977988"/>
          <a:ext cx="1530521" cy="4704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15"/>
              </a:lnTo>
              <a:lnTo>
                <a:pt x="1530521" y="352815"/>
              </a:lnTo>
              <a:lnTo>
                <a:pt x="1530521" y="470483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6F74E-27C5-4047-869B-2F918B5FBE7C}">
      <dsp:nvSpPr>
        <dsp:cNvPr id="0" name=""/>
        <dsp:cNvSpPr/>
      </dsp:nvSpPr>
      <dsp:spPr>
        <a:xfrm>
          <a:off x="1394667" y="2270527"/>
          <a:ext cx="794655" cy="353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257"/>
              </a:lnTo>
              <a:lnTo>
                <a:pt x="794655" y="236257"/>
              </a:lnTo>
              <a:lnTo>
                <a:pt x="794655" y="353926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205D8-028A-4523-ACC0-5F7879F2B6DB}">
      <dsp:nvSpPr>
        <dsp:cNvPr id="0" name=""/>
        <dsp:cNvSpPr/>
      </dsp:nvSpPr>
      <dsp:spPr>
        <a:xfrm>
          <a:off x="636872" y="2270527"/>
          <a:ext cx="757795" cy="353926"/>
        </a:xfrm>
        <a:custGeom>
          <a:avLst/>
          <a:gdLst/>
          <a:ahLst/>
          <a:cxnLst/>
          <a:rect l="0" t="0" r="0" b="0"/>
          <a:pathLst>
            <a:path>
              <a:moveTo>
                <a:pt x="757795" y="0"/>
              </a:moveTo>
              <a:lnTo>
                <a:pt x="757795" y="236257"/>
              </a:lnTo>
              <a:lnTo>
                <a:pt x="0" y="236257"/>
              </a:lnTo>
              <a:lnTo>
                <a:pt x="0" y="353926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4E33C1-2DBC-4444-8A81-CCA243B3FB97}">
      <dsp:nvSpPr>
        <dsp:cNvPr id="0" name=""/>
        <dsp:cNvSpPr/>
      </dsp:nvSpPr>
      <dsp:spPr>
        <a:xfrm>
          <a:off x="1394667" y="977988"/>
          <a:ext cx="1592811" cy="485970"/>
        </a:xfrm>
        <a:custGeom>
          <a:avLst/>
          <a:gdLst/>
          <a:ahLst/>
          <a:cxnLst/>
          <a:rect l="0" t="0" r="0" b="0"/>
          <a:pathLst>
            <a:path>
              <a:moveTo>
                <a:pt x="1592811" y="0"/>
              </a:moveTo>
              <a:lnTo>
                <a:pt x="1592811" y="368301"/>
              </a:lnTo>
              <a:lnTo>
                <a:pt x="0" y="368301"/>
              </a:lnTo>
              <a:lnTo>
                <a:pt x="0" y="48597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1C336-0362-4A16-A4A2-796D634EFBFC}">
      <dsp:nvSpPr>
        <dsp:cNvPr id="0" name=""/>
        <dsp:cNvSpPr/>
      </dsp:nvSpPr>
      <dsp:spPr>
        <a:xfrm>
          <a:off x="1706012" y="186688"/>
          <a:ext cx="2562932" cy="7913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E689C5-26CC-4780-8413-8404A49A30C5}">
      <dsp:nvSpPr>
        <dsp:cNvPr id="0" name=""/>
        <dsp:cNvSpPr/>
      </dsp:nvSpPr>
      <dsp:spPr>
        <a:xfrm>
          <a:off x="1847144" y="320763"/>
          <a:ext cx="2562932" cy="79130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 Англии в столкновениях политических партий использовался материал древнегреческой истории</a:t>
          </a:r>
          <a:endParaRPr lang="ru-RU" sz="1400" kern="1200" dirty="0"/>
        </a:p>
      </dsp:txBody>
      <dsp:txXfrm>
        <a:off x="1847144" y="320763"/>
        <a:ext cx="2562932" cy="791300"/>
      </dsp:txXfrm>
    </dsp:sp>
    <dsp:sp modelId="{404AEB9D-A568-41A2-93AA-BF3BA244E6C3}">
      <dsp:nvSpPr>
        <dsp:cNvPr id="0" name=""/>
        <dsp:cNvSpPr/>
      </dsp:nvSpPr>
      <dsp:spPr>
        <a:xfrm>
          <a:off x="100150" y="1463958"/>
          <a:ext cx="2589035" cy="8065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EA3C79-3C60-4340-B5A0-80178B4DE2D0}">
      <dsp:nvSpPr>
        <dsp:cNvPr id="0" name=""/>
        <dsp:cNvSpPr/>
      </dsp:nvSpPr>
      <dsp:spPr>
        <a:xfrm>
          <a:off x="241281" y="1598034"/>
          <a:ext cx="2589035" cy="80656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Митфорд</a:t>
          </a:r>
          <a:r>
            <a:rPr lang="ru-RU" sz="1400" kern="1200" dirty="0" smtClean="0"/>
            <a:t> У. -  сторонник тори – «История Греции»(1784-1794 гг.) </a:t>
          </a:r>
          <a:endParaRPr lang="ru-RU" sz="1400" kern="1200" dirty="0"/>
        </a:p>
      </dsp:txBody>
      <dsp:txXfrm>
        <a:off x="241281" y="1598034"/>
        <a:ext cx="2589035" cy="806568"/>
      </dsp:txXfrm>
    </dsp:sp>
    <dsp:sp modelId="{222AC307-CCF4-4CAF-9884-7D663F88FC94}">
      <dsp:nvSpPr>
        <dsp:cNvPr id="0" name=""/>
        <dsp:cNvSpPr/>
      </dsp:nvSpPr>
      <dsp:spPr>
        <a:xfrm>
          <a:off x="1778" y="2624454"/>
          <a:ext cx="1270187" cy="8065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951CDE-00B2-4A05-89B2-21E7E4DF5357}">
      <dsp:nvSpPr>
        <dsp:cNvPr id="0" name=""/>
        <dsp:cNvSpPr/>
      </dsp:nvSpPr>
      <dsp:spPr>
        <a:xfrm>
          <a:off x="142910" y="2758529"/>
          <a:ext cx="1270187" cy="80656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Восхвалял консервативную Спарту</a:t>
          </a:r>
          <a:endParaRPr lang="ru-RU" sz="1200" kern="1200" dirty="0"/>
        </a:p>
      </dsp:txBody>
      <dsp:txXfrm>
        <a:off x="142910" y="2758529"/>
        <a:ext cx="1270187" cy="806568"/>
      </dsp:txXfrm>
    </dsp:sp>
    <dsp:sp modelId="{6584C960-4C30-4832-B2D7-AD49F8F5A157}">
      <dsp:nvSpPr>
        <dsp:cNvPr id="0" name=""/>
        <dsp:cNvSpPr/>
      </dsp:nvSpPr>
      <dsp:spPr>
        <a:xfrm>
          <a:off x="1554229" y="2624454"/>
          <a:ext cx="1270187" cy="8065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5ABA6F-24BA-4708-8371-33B0AD689768}">
      <dsp:nvSpPr>
        <dsp:cNvPr id="0" name=""/>
        <dsp:cNvSpPr/>
      </dsp:nvSpPr>
      <dsp:spPr>
        <a:xfrm>
          <a:off x="1695361" y="2758529"/>
          <a:ext cx="1270187" cy="80656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Государственный строй Спарты</a:t>
          </a:r>
          <a:endParaRPr lang="ru-RU" sz="1200" kern="1200" dirty="0"/>
        </a:p>
      </dsp:txBody>
      <dsp:txXfrm>
        <a:off x="1695361" y="2758529"/>
        <a:ext cx="1270187" cy="806568"/>
      </dsp:txXfrm>
    </dsp:sp>
    <dsp:sp modelId="{7810F81F-D58B-4EBF-B6B3-740F38D29982}">
      <dsp:nvSpPr>
        <dsp:cNvPr id="0" name=""/>
        <dsp:cNvSpPr/>
      </dsp:nvSpPr>
      <dsp:spPr>
        <a:xfrm>
          <a:off x="3179622" y="1448472"/>
          <a:ext cx="2676754" cy="8065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35DCEF-89ED-4840-B2FD-4CBF14861A8B}">
      <dsp:nvSpPr>
        <dsp:cNvPr id="0" name=""/>
        <dsp:cNvSpPr/>
      </dsp:nvSpPr>
      <dsp:spPr>
        <a:xfrm>
          <a:off x="3320754" y="1582548"/>
          <a:ext cx="2676754" cy="80656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Грот Дж. – сторонник вигов – «История Греции»(1846-1856 гг.)</a:t>
          </a:r>
          <a:endParaRPr lang="ru-RU" sz="1400" kern="1200" dirty="0"/>
        </a:p>
      </dsp:txBody>
      <dsp:txXfrm>
        <a:off x="3320754" y="1582548"/>
        <a:ext cx="2676754" cy="806568"/>
      </dsp:txXfrm>
    </dsp:sp>
    <dsp:sp modelId="{1E3F52AE-74B6-435C-9D9B-E32ABC9F785D}">
      <dsp:nvSpPr>
        <dsp:cNvPr id="0" name=""/>
        <dsp:cNvSpPr/>
      </dsp:nvSpPr>
      <dsp:spPr>
        <a:xfrm>
          <a:off x="3106680" y="2624454"/>
          <a:ext cx="1270187" cy="8065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3BCA6C-7082-45E8-9170-8BAEF56C0537}">
      <dsp:nvSpPr>
        <dsp:cNvPr id="0" name=""/>
        <dsp:cNvSpPr/>
      </dsp:nvSpPr>
      <dsp:spPr>
        <a:xfrm>
          <a:off x="3247812" y="2758529"/>
          <a:ext cx="1270187" cy="80656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Прославляет Афины и афинскую демократии</a:t>
          </a:r>
          <a:endParaRPr lang="ru-RU" sz="1200" kern="1200" dirty="0"/>
        </a:p>
      </dsp:txBody>
      <dsp:txXfrm>
        <a:off x="3247812" y="2758529"/>
        <a:ext cx="1270187" cy="806568"/>
      </dsp:txXfrm>
    </dsp:sp>
    <dsp:sp modelId="{090D4AA6-DDD6-4446-B1BD-2F0CDE871CBD}">
      <dsp:nvSpPr>
        <dsp:cNvPr id="0" name=""/>
        <dsp:cNvSpPr/>
      </dsp:nvSpPr>
      <dsp:spPr>
        <a:xfrm>
          <a:off x="4659131" y="2624454"/>
          <a:ext cx="1270187" cy="8065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2267BE-1433-409B-B9CD-851512FF371D}">
      <dsp:nvSpPr>
        <dsp:cNvPr id="0" name=""/>
        <dsp:cNvSpPr/>
      </dsp:nvSpPr>
      <dsp:spPr>
        <a:xfrm>
          <a:off x="4800263" y="2758529"/>
          <a:ext cx="1270187" cy="80656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Афинская история  - основа всей греческой истории</a:t>
          </a:r>
          <a:endParaRPr lang="ru-RU" sz="1200" kern="1200" dirty="0"/>
        </a:p>
      </dsp:txBody>
      <dsp:txXfrm>
        <a:off x="4800263" y="2758529"/>
        <a:ext cx="1270187" cy="80656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D6CAED-4505-432F-9273-EC6087101D25}">
      <dsp:nvSpPr>
        <dsp:cNvPr id="0" name=""/>
        <dsp:cNvSpPr/>
      </dsp:nvSpPr>
      <dsp:spPr>
        <a:xfrm>
          <a:off x="0" y="15848"/>
          <a:ext cx="8623204" cy="556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Бек А.: начал собрание и издание сводного корпуса греческих надписей (1825 – 1859 гг.); «Государственное хозяйство афинян»</a:t>
          </a:r>
          <a:endParaRPr lang="ru-RU" sz="1400" kern="1200" dirty="0"/>
        </a:p>
      </dsp:txBody>
      <dsp:txXfrm>
        <a:off x="0" y="15848"/>
        <a:ext cx="8623204" cy="556920"/>
      </dsp:txXfrm>
    </dsp:sp>
    <dsp:sp modelId="{0AA7F6D0-375C-48B2-B073-47B9BB74B260}">
      <dsp:nvSpPr>
        <dsp:cNvPr id="0" name=""/>
        <dsp:cNvSpPr/>
      </dsp:nvSpPr>
      <dsp:spPr>
        <a:xfrm>
          <a:off x="0" y="613089"/>
          <a:ext cx="8623204" cy="556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Мюллер К.: изучение истории отдельных городов и племен ( 1833 – 1843 гг. ); «История эллинизма»</a:t>
          </a:r>
          <a:endParaRPr lang="ru-RU" sz="1400" kern="1200" dirty="0"/>
        </a:p>
      </dsp:txBody>
      <dsp:txXfrm>
        <a:off x="0" y="613089"/>
        <a:ext cx="8623204" cy="55692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649FBF-AD3C-4669-93A4-9D31CDE07C9E}">
      <dsp:nvSpPr>
        <dsp:cNvPr id="0" name=""/>
        <dsp:cNvSpPr/>
      </dsp:nvSpPr>
      <dsp:spPr>
        <a:xfrm>
          <a:off x="0" y="0"/>
          <a:ext cx="4000528" cy="52767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/>
            <a:t>Нибур</a:t>
          </a:r>
          <a:r>
            <a:rPr lang="ru-RU" sz="2200" kern="1200" dirty="0" smtClean="0"/>
            <a:t> Б.Г.</a:t>
          </a:r>
          <a:endParaRPr lang="ru-RU" sz="2200" kern="1200" dirty="0"/>
        </a:p>
      </dsp:txBody>
      <dsp:txXfrm>
        <a:off x="0" y="0"/>
        <a:ext cx="4000528" cy="527670"/>
      </dsp:txXfrm>
    </dsp:sp>
    <dsp:sp modelId="{3E5FBA9D-04C2-454A-95DB-E72E4D680472}">
      <dsp:nvSpPr>
        <dsp:cNvPr id="0" name=""/>
        <dsp:cNvSpPr/>
      </dsp:nvSpPr>
      <dsp:spPr>
        <a:xfrm>
          <a:off x="0" y="530471"/>
          <a:ext cx="4000528" cy="1297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17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основоположник научно-критического метода в изучении истории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заложил основы научного источниковедения</a:t>
          </a:r>
          <a:endParaRPr lang="en-US" sz="1700" kern="1200" dirty="0" smtClean="0"/>
        </a:p>
      </dsp:txBody>
      <dsp:txXfrm>
        <a:off x="0" y="530471"/>
        <a:ext cx="4000528" cy="1297890"/>
      </dsp:txXfrm>
    </dsp:sp>
    <dsp:sp modelId="{C5106192-BE2A-459E-B21F-601FAC53307A}">
      <dsp:nvSpPr>
        <dsp:cNvPr id="0" name=""/>
        <dsp:cNvSpPr/>
      </dsp:nvSpPr>
      <dsp:spPr>
        <a:xfrm>
          <a:off x="0" y="1828362"/>
          <a:ext cx="4000528" cy="52767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Вольф Ф.А.:</a:t>
          </a:r>
          <a:endParaRPr lang="ru-RU" sz="2200" kern="1200" dirty="0"/>
        </a:p>
      </dsp:txBody>
      <dsp:txXfrm>
        <a:off x="0" y="1828362"/>
        <a:ext cx="4000528" cy="527670"/>
      </dsp:txXfrm>
    </dsp:sp>
    <dsp:sp modelId="{E3AA6B11-68CC-4564-AB96-B618A782CEA9}">
      <dsp:nvSpPr>
        <dsp:cNvPr id="0" name=""/>
        <dsp:cNvSpPr/>
      </dsp:nvSpPr>
      <dsp:spPr>
        <a:xfrm>
          <a:off x="0" y="2356032"/>
          <a:ext cx="4000528" cy="107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17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выявил различные хронологические слои гомеровских поэм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дал свое решение вопроса об авторстве</a:t>
          </a:r>
          <a:endParaRPr lang="ru-RU" sz="1700" kern="1200" dirty="0"/>
        </a:p>
      </dsp:txBody>
      <dsp:txXfrm>
        <a:off x="0" y="2356032"/>
        <a:ext cx="4000528" cy="107019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FA2524-F2DD-4CCC-A3C4-D54F427B1C5D}">
      <dsp:nvSpPr>
        <dsp:cNvPr id="0" name=""/>
        <dsp:cNvSpPr/>
      </dsp:nvSpPr>
      <dsp:spPr>
        <a:xfrm rot="10800000">
          <a:off x="1546373" y="2731"/>
          <a:ext cx="4626842" cy="140855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113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/>
            <a:t>Жебелев С.А.</a:t>
          </a:r>
          <a:r>
            <a:rPr lang="ru-RU" sz="2000" kern="1200" dirty="0" smtClean="0"/>
            <a:t>: изучал те периоды греческой истории, которые не получили достаточного отражения в литературе</a:t>
          </a:r>
          <a:endParaRPr lang="ru-RU" sz="2000" kern="1200" dirty="0"/>
        </a:p>
      </dsp:txBody>
      <dsp:txXfrm rot="10800000">
        <a:off x="1546373" y="2731"/>
        <a:ext cx="4626842" cy="1408559"/>
      </dsp:txXfrm>
    </dsp:sp>
    <dsp:sp modelId="{44216437-98EA-4B57-B3F0-D5A44808E735}">
      <dsp:nvSpPr>
        <dsp:cNvPr id="0" name=""/>
        <dsp:cNvSpPr/>
      </dsp:nvSpPr>
      <dsp:spPr>
        <a:xfrm>
          <a:off x="829355" y="0"/>
          <a:ext cx="1408559" cy="140855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F672813-BEBE-4B40-95CA-C0ED386C8454}">
      <dsp:nvSpPr>
        <dsp:cNvPr id="0" name=""/>
        <dsp:cNvSpPr/>
      </dsp:nvSpPr>
      <dsp:spPr>
        <a:xfrm rot="10800000">
          <a:off x="1553589" y="1866027"/>
          <a:ext cx="4626842" cy="140855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113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/>
            <a:t>Бузескул В.П</a:t>
          </a:r>
          <a:r>
            <a:rPr lang="ru-RU" sz="2000" kern="1200" dirty="0" smtClean="0"/>
            <a:t>.: исследовал генезис афинской демократии, ее структуру, функционирование и воздействие на греческий мир</a:t>
          </a:r>
          <a:endParaRPr lang="ru-RU" sz="2000" kern="1200" dirty="0"/>
        </a:p>
      </dsp:txBody>
      <dsp:txXfrm rot="10800000">
        <a:off x="1553589" y="1866027"/>
        <a:ext cx="4626842" cy="1408559"/>
      </dsp:txXfrm>
    </dsp:sp>
    <dsp:sp modelId="{841715DD-26C4-4785-8A63-B8231BE3C990}">
      <dsp:nvSpPr>
        <dsp:cNvPr id="0" name=""/>
        <dsp:cNvSpPr/>
      </dsp:nvSpPr>
      <dsp:spPr>
        <a:xfrm>
          <a:off x="829355" y="1793190"/>
          <a:ext cx="1408559" cy="140855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A7D2731-5D0E-4ACC-B93D-F7FFB487B171}">
      <dsp:nvSpPr>
        <dsp:cNvPr id="0" name=""/>
        <dsp:cNvSpPr/>
      </dsp:nvSpPr>
      <dsp:spPr>
        <a:xfrm rot="10800000">
          <a:off x="1546373" y="3660782"/>
          <a:ext cx="4626842" cy="140855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113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/>
            <a:t>Виппер Р.Ю</a:t>
          </a:r>
          <a:r>
            <a:rPr lang="ru-RU" sz="2000" kern="1200" dirty="0" smtClean="0"/>
            <a:t>.: разработки социальной истории Древней Греции, столкновения и борьба различных социальных групп </a:t>
          </a:r>
          <a:endParaRPr lang="ru-RU" sz="2000" kern="1200" dirty="0"/>
        </a:p>
      </dsp:txBody>
      <dsp:txXfrm rot="10800000">
        <a:off x="1546373" y="3660782"/>
        <a:ext cx="4626842" cy="1408559"/>
      </dsp:txXfrm>
    </dsp:sp>
    <dsp:sp modelId="{29FC06BE-9AC6-42A7-9251-8D30AD66E7ED}">
      <dsp:nvSpPr>
        <dsp:cNvPr id="0" name=""/>
        <dsp:cNvSpPr/>
      </dsp:nvSpPr>
      <dsp:spPr>
        <a:xfrm>
          <a:off x="829355" y="3613863"/>
          <a:ext cx="1408559" cy="140855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E3367F-B3DB-4284-ADFC-EB1A5CA4FB49}">
      <dsp:nvSpPr>
        <dsp:cNvPr id="0" name=""/>
        <dsp:cNvSpPr/>
      </dsp:nvSpPr>
      <dsp:spPr>
        <a:xfrm rot="5400000">
          <a:off x="-269200" y="269773"/>
          <a:ext cx="1794670" cy="12562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Крито-микенская цивилизация</a:t>
          </a:r>
          <a:br>
            <a:rPr lang="ru-RU" sz="1200" kern="1200" dirty="0" smtClean="0"/>
          </a:br>
          <a:r>
            <a:rPr lang="en-US" sz="1200" kern="1200" dirty="0" smtClean="0"/>
            <a:t>III</a:t>
          </a:r>
          <a:r>
            <a:rPr lang="ru-RU" sz="1200" kern="1200" dirty="0" smtClean="0"/>
            <a:t>-</a:t>
          </a:r>
          <a:r>
            <a:rPr lang="en-US" sz="1200" kern="1200" dirty="0" smtClean="0"/>
            <a:t>II </a:t>
          </a:r>
          <a:r>
            <a:rPr lang="ru-RU" sz="1200" kern="1200" dirty="0" smtClean="0"/>
            <a:t>тыс. до н.э.</a:t>
          </a:r>
          <a:endParaRPr lang="ru-RU" sz="1200" kern="1200" dirty="0"/>
        </a:p>
      </dsp:txBody>
      <dsp:txXfrm rot="5400000">
        <a:off x="-269200" y="269773"/>
        <a:ext cx="1794670" cy="1256269"/>
      </dsp:txXfrm>
    </dsp:sp>
    <dsp:sp modelId="{B7EDA136-84B2-458D-829F-B3041CCD39C2}">
      <dsp:nvSpPr>
        <dsp:cNvPr id="0" name=""/>
        <dsp:cNvSpPr/>
      </dsp:nvSpPr>
      <dsp:spPr>
        <a:xfrm rot="5400000">
          <a:off x="4152551" y="-2896281"/>
          <a:ext cx="1166535" cy="69591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Были созданы первые </a:t>
          </a:r>
          <a:r>
            <a:rPr lang="ru-RU" sz="1600" kern="1200" dirty="0" err="1" smtClean="0"/>
            <a:t>протогосударства</a:t>
          </a:r>
          <a:r>
            <a:rPr lang="ru-RU" sz="1600" kern="1200" dirty="0" smtClean="0"/>
            <a:t>, а затем и более крупные государственные образования на юге Балканского полуострова и на островах Эгейского моря. Это было результатом завоевания греками-ахейцами населения этого региона (пеласги, </a:t>
          </a:r>
          <a:r>
            <a:rPr lang="ru-RU" sz="1600" kern="1200" dirty="0" err="1" smtClean="0"/>
            <a:t>минойцы</a:t>
          </a:r>
          <a:r>
            <a:rPr lang="ru-RU" sz="1600" kern="1200" dirty="0" smtClean="0"/>
            <a:t>) </a:t>
          </a:r>
          <a:endParaRPr lang="ru-RU" sz="1600" kern="1200" dirty="0"/>
        </a:p>
      </dsp:txBody>
      <dsp:txXfrm rot="5400000">
        <a:off x="4152551" y="-2896281"/>
        <a:ext cx="1166535" cy="6959100"/>
      </dsp:txXfrm>
    </dsp:sp>
    <dsp:sp modelId="{E8A8A12A-63C5-485A-8DA8-15ED30B5F3DF}">
      <dsp:nvSpPr>
        <dsp:cNvPr id="0" name=""/>
        <dsp:cNvSpPr/>
      </dsp:nvSpPr>
      <dsp:spPr>
        <a:xfrm rot="5400000">
          <a:off x="-269200" y="1872195"/>
          <a:ext cx="1794670" cy="12562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 </a:t>
          </a:r>
          <a:r>
            <a:rPr lang="ru-RU" sz="1400" kern="1200" dirty="0" smtClean="0"/>
            <a:t>X</a:t>
          </a:r>
          <a:r>
            <a:rPr lang="en-US" sz="1400" kern="1200" dirty="0" smtClean="0"/>
            <a:t>I – IV </a:t>
          </a:r>
          <a:r>
            <a:rPr lang="ru-RU" sz="1400" kern="1200" dirty="0" smtClean="0"/>
            <a:t>вв. до н.э. </a:t>
          </a:r>
          <a:endParaRPr lang="ru-RU" sz="1200" kern="1200" dirty="0"/>
        </a:p>
      </dsp:txBody>
      <dsp:txXfrm rot="5400000">
        <a:off x="-269200" y="1872195"/>
        <a:ext cx="1794670" cy="1256269"/>
      </dsp:txXfrm>
    </dsp:sp>
    <dsp:sp modelId="{D5B842CA-8545-4074-8449-D8E68E961206}">
      <dsp:nvSpPr>
        <dsp:cNvPr id="0" name=""/>
        <dsp:cNvSpPr/>
      </dsp:nvSpPr>
      <dsp:spPr>
        <a:xfrm rot="5400000">
          <a:off x="4152551" y="-1293287"/>
          <a:ext cx="1166535" cy="69591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Формирование и расцвет полисов, рабовладельческих отношений классического типа, создание высокой культуры</a:t>
          </a:r>
          <a:endParaRPr lang="ru-RU" sz="1600" kern="1200" dirty="0"/>
        </a:p>
      </dsp:txBody>
      <dsp:txXfrm rot="5400000">
        <a:off x="4152551" y="-1293287"/>
        <a:ext cx="1166535" cy="6959100"/>
      </dsp:txXfrm>
    </dsp:sp>
    <dsp:sp modelId="{356A132F-FFDC-47B7-B98F-744968A715A4}">
      <dsp:nvSpPr>
        <dsp:cNvPr id="0" name=""/>
        <dsp:cNvSpPr/>
      </dsp:nvSpPr>
      <dsp:spPr>
        <a:xfrm rot="5400000">
          <a:off x="-269200" y="3474617"/>
          <a:ext cx="1794670" cy="12562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30-е годы </a:t>
          </a:r>
          <a:r>
            <a:rPr lang="en-US" sz="1400" kern="1200" dirty="0" smtClean="0"/>
            <a:t> IV</a:t>
          </a:r>
          <a:r>
            <a:rPr lang="ru-RU" sz="1400" kern="1200" dirty="0" smtClean="0"/>
            <a:t> в.</a:t>
          </a:r>
          <a:r>
            <a:rPr lang="en-US" sz="1400" kern="1200" dirty="0" smtClean="0"/>
            <a:t> </a:t>
          </a:r>
          <a:br>
            <a:rPr lang="en-US" sz="1400" kern="1200" dirty="0" smtClean="0"/>
          </a:br>
          <a:r>
            <a:rPr lang="ru-RU" sz="1400" kern="1200" dirty="0" smtClean="0"/>
            <a:t> сер. </a:t>
          </a:r>
          <a:r>
            <a:rPr lang="en-US" sz="1400" kern="1200" dirty="0" smtClean="0"/>
            <a:t>II </a:t>
          </a:r>
          <a:r>
            <a:rPr lang="ru-RU" sz="1400" kern="1200" dirty="0" smtClean="0"/>
            <a:t>в. до н.э.</a:t>
          </a:r>
          <a:endParaRPr lang="ru-RU" sz="1200" kern="1200" dirty="0"/>
        </a:p>
      </dsp:txBody>
      <dsp:txXfrm rot="5400000">
        <a:off x="-269200" y="3474617"/>
        <a:ext cx="1794670" cy="1256269"/>
      </dsp:txXfrm>
    </dsp:sp>
    <dsp:sp modelId="{7AFEFA6F-BF12-46F3-A24D-86CB1A5755E9}">
      <dsp:nvSpPr>
        <dsp:cNvPr id="0" name=""/>
        <dsp:cNvSpPr/>
      </dsp:nvSpPr>
      <dsp:spPr>
        <a:xfrm rot="5400000">
          <a:off x="4107943" y="345258"/>
          <a:ext cx="1166535" cy="69054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От походов  Александра  Македонского до завоевания  эллинистических государств Римом. Завоевание греками  Персидской  державы, образование эллинистических  обществ и государств</a:t>
          </a:r>
          <a:endParaRPr lang="ru-RU" sz="1600" kern="1200" dirty="0"/>
        </a:p>
      </dsp:txBody>
      <dsp:txXfrm rot="5400000">
        <a:off x="4107943" y="345258"/>
        <a:ext cx="1166535" cy="6905446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9B5B85B-B57B-4D98-8C24-829F4D528398}">
      <dsp:nvSpPr>
        <dsp:cNvPr id="0" name=""/>
        <dsp:cNvSpPr/>
      </dsp:nvSpPr>
      <dsp:spPr>
        <a:xfrm>
          <a:off x="611504" y="0"/>
          <a:ext cx="6930390" cy="44958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B46BFB-45FA-42A6-A207-DCCCB8A24F5E}">
      <dsp:nvSpPr>
        <dsp:cNvPr id="0" name=""/>
        <dsp:cNvSpPr/>
      </dsp:nvSpPr>
      <dsp:spPr>
        <a:xfrm>
          <a:off x="8758" y="1348740"/>
          <a:ext cx="2624375" cy="1798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Гомеровский период или </a:t>
          </a:r>
          <a:r>
            <a:rPr lang="ru-RU" sz="1600" i="1" kern="1200" dirty="0" err="1" smtClean="0"/>
            <a:t>предполисный</a:t>
          </a:r>
          <a:r>
            <a:rPr lang="ru-RU" sz="1600" i="1" kern="1200" dirty="0" smtClean="0"/>
            <a:t> </a:t>
          </a:r>
          <a:r>
            <a:rPr lang="ru-RU" sz="1400" kern="1200" dirty="0" smtClean="0"/>
            <a:t>(</a:t>
          </a:r>
          <a:r>
            <a:rPr lang="en-US" sz="1400" kern="1200" dirty="0" smtClean="0"/>
            <a:t>XI-IX </a:t>
          </a:r>
          <a:r>
            <a:rPr lang="ru-RU" sz="1400" kern="1200" dirty="0" smtClean="0"/>
            <a:t>вв. до н.э.)-родоплеменные отношения</a:t>
          </a:r>
          <a:endParaRPr lang="ru-RU" sz="1400" kern="1200" dirty="0"/>
        </a:p>
      </dsp:txBody>
      <dsp:txXfrm>
        <a:off x="8758" y="1348740"/>
        <a:ext cx="2624375" cy="1798320"/>
      </dsp:txXfrm>
    </dsp:sp>
    <dsp:sp modelId="{87BCE08F-90A8-4FDD-AF51-77DD53747B22}">
      <dsp:nvSpPr>
        <dsp:cNvPr id="0" name=""/>
        <dsp:cNvSpPr/>
      </dsp:nvSpPr>
      <dsp:spPr>
        <a:xfrm>
          <a:off x="2764512" y="1348740"/>
          <a:ext cx="2624375" cy="1798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Архаический период </a:t>
          </a:r>
          <a:r>
            <a:rPr lang="ru-RU" sz="1400" kern="1200" dirty="0" smtClean="0"/>
            <a:t>(</a:t>
          </a:r>
          <a:r>
            <a:rPr lang="en-US" sz="1400" kern="1200" dirty="0" smtClean="0"/>
            <a:t>VIII – VI </a:t>
          </a:r>
          <a:r>
            <a:rPr lang="ru-RU" sz="1400" kern="1200" dirty="0" smtClean="0"/>
            <a:t>вв. до н.э.)- формирование государства в форме полисов. Расселение греков по берегам  Средиземного и Черного морей (Великая греческая колонизация)</a:t>
          </a:r>
          <a:endParaRPr lang="ru-RU" sz="1400" kern="1200" dirty="0"/>
        </a:p>
      </dsp:txBody>
      <dsp:txXfrm>
        <a:off x="2764512" y="1348740"/>
        <a:ext cx="2624375" cy="1798320"/>
      </dsp:txXfrm>
    </dsp:sp>
    <dsp:sp modelId="{A77E8E48-6D38-4A6F-A2C5-4904839B0108}">
      <dsp:nvSpPr>
        <dsp:cNvPr id="0" name=""/>
        <dsp:cNvSpPr/>
      </dsp:nvSpPr>
      <dsp:spPr>
        <a:xfrm>
          <a:off x="5520265" y="1348740"/>
          <a:ext cx="2624375" cy="1798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/>
            <a:t>Классический период греческой истории</a:t>
          </a:r>
          <a:r>
            <a:rPr lang="ru-RU" sz="2000" kern="1200" dirty="0" smtClean="0"/>
            <a:t> ( </a:t>
          </a:r>
          <a:r>
            <a:rPr lang="en-US" sz="2000" kern="1200" dirty="0" smtClean="0"/>
            <a:t>V – IV </a:t>
          </a:r>
          <a:r>
            <a:rPr lang="ru-RU" sz="2000" kern="1200" dirty="0" smtClean="0"/>
            <a:t>вв. до н.э. ) – расцвет полисного строя</a:t>
          </a:r>
          <a:endParaRPr lang="ru-RU" sz="2000" kern="1200" dirty="0"/>
        </a:p>
      </dsp:txBody>
      <dsp:txXfrm>
        <a:off x="5520265" y="1348740"/>
        <a:ext cx="2624375" cy="179832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BD7F4F3-1B0A-4B32-B822-D36C167CA637}">
      <dsp:nvSpPr>
        <dsp:cNvPr id="0" name=""/>
        <dsp:cNvSpPr/>
      </dsp:nvSpPr>
      <dsp:spPr>
        <a:xfrm>
          <a:off x="2094259" y="580"/>
          <a:ext cx="6263976" cy="226504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поэтому были развиты металлообработка (ремесло), обменные, а затем и торговые отношения, особенно морская торговля. Это привело к становлению рыночного хозяйства и росту частной собственности </a:t>
          </a:r>
          <a:endParaRPr lang="ru-RU" sz="1700" kern="1200" dirty="0"/>
        </a:p>
      </dsp:txBody>
      <dsp:txXfrm>
        <a:off x="2094259" y="580"/>
        <a:ext cx="6263976" cy="2265045"/>
      </dsp:txXfrm>
    </dsp:sp>
    <dsp:sp modelId="{92BAE268-0381-4F78-8509-CBFDE820AA24}">
      <dsp:nvSpPr>
        <dsp:cNvPr id="0" name=""/>
        <dsp:cNvSpPr/>
      </dsp:nvSpPr>
      <dsp:spPr>
        <a:xfrm>
          <a:off x="285761" y="580"/>
          <a:ext cx="1808497" cy="22650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Горная страна, неплодородные почвы</a:t>
          </a:r>
          <a:endParaRPr lang="ru-RU" sz="1700" kern="1200" dirty="0"/>
        </a:p>
      </dsp:txBody>
      <dsp:txXfrm>
        <a:off x="285761" y="580"/>
        <a:ext cx="1808497" cy="2265045"/>
      </dsp:txXfrm>
    </dsp:sp>
    <dsp:sp modelId="{E6EFE7CC-B5E4-4044-8127-46CE4DF89632}">
      <dsp:nvSpPr>
        <dsp:cNvPr id="0" name=""/>
        <dsp:cNvSpPr/>
      </dsp:nvSpPr>
      <dsp:spPr>
        <a:xfrm>
          <a:off x="2094259" y="2492131"/>
          <a:ext cx="6263976" cy="226504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стали причиной отсутствия централизации государственной власти, политического объединения, образования изолированных друг от друга городов-государств — полисов, которые заменили у греков распавшиеся под влиянием частной собственности общины. Полис</a:t>
          </a:r>
          <a:r>
            <a:rPr lang="ru-RU" sz="1700" kern="1200" dirty="0" smtClean="0">
              <a:hlinkClick xmlns:r="http://schemas.openxmlformats.org/officeDocument/2006/relationships" r:id="rId1"/>
            </a:rPr>
            <a:t> </a:t>
          </a:r>
          <a:r>
            <a:rPr lang="ru-RU" sz="1700" kern="1200" dirty="0" smtClean="0"/>
            <a:t> — это город с прилегающими к нему сельскими территориями</a:t>
          </a:r>
          <a:endParaRPr lang="ru-RU" sz="1700" kern="1200" dirty="0"/>
        </a:p>
      </dsp:txBody>
      <dsp:txXfrm>
        <a:off x="2094259" y="2492131"/>
        <a:ext cx="6263976" cy="2265045"/>
      </dsp:txXfrm>
    </dsp:sp>
    <dsp:sp modelId="{07AD4DAE-4902-4ABE-A891-53FE7D7A7EB0}">
      <dsp:nvSpPr>
        <dsp:cNvPr id="0" name=""/>
        <dsp:cNvSpPr/>
      </dsp:nvSpPr>
      <dsp:spPr>
        <a:xfrm>
          <a:off x="285761" y="2492131"/>
          <a:ext cx="1808497" cy="22650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Естественные барьеры</a:t>
          </a:r>
          <a:endParaRPr lang="ru-RU" sz="1700" kern="1200" dirty="0"/>
        </a:p>
      </dsp:txBody>
      <dsp:txXfrm>
        <a:off x="285761" y="2492131"/>
        <a:ext cx="1808497" cy="226504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ADCDB2-797B-4401-B3B8-65A7F51ED3B4}">
      <dsp:nvSpPr>
        <dsp:cNvPr id="0" name=""/>
        <dsp:cNvSpPr/>
      </dsp:nvSpPr>
      <dsp:spPr>
        <a:xfrm>
          <a:off x="0" y="410280"/>
          <a:ext cx="8153400" cy="1852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2794" tIns="499872" rIns="632794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внутренняя слабость полисной системы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заранее заданные территориальные и политические параметры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не было простора для политического маневра и дальнейшей поступательной эволюции 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невозможность обеспечить внутреннее гражданское единство</a:t>
          </a:r>
          <a:endParaRPr lang="ru-RU" sz="1600" kern="1200" dirty="0"/>
        </a:p>
      </dsp:txBody>
      <dsp:txXfrm>
        <a:off x="0" y="410280"/>
        <a:ext cx="8153400" cy="1852200"/>
      </dsp:txXfrm>
    </dsp:sp>
    <dsp:sp modelId="{DF0B3193-D0BB-4ECC-8967-71CB98129E43}">
      <dsp:nvSpPr>
        <dsp:cNvPr id="0" name=""/>
        <dsp:cNvSpPr/>
      </dsp:nvSpPr>
      <dsp:spPr>
        <a:xfrm>
          <a:off x="407670" y="56040"/>
          <a:ext cx="5707380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Эволюция от монархии к полисной системе с республиканским строем:</a:t>
          </a:r>
          <a:endParaRPr lang="ru-RU" sz="1600" kern="1200" dirty="0"/>
        </a:p>
      </dsp:txBody>
      <dsp:txXfrm>
        <a:off x="407670" y="56040"/>
        <a:ext cx="5707380" cy="708480"/>
      </dsp:txXfrm>
    </dsp:sp>
    <dsp:sp modelId="{BC6667EF-BDD7-4A7D-96F0-79FF4317C118}">
      <dsp:nvSpPr>
        <dsp:cNvPr id="0" name=""/>
        <dsp:cNvSpPr/>
      </dsp:nvSpPr>
      <dsp:spPr>
        <a:xfrm>
          <a:off x="0" y="2746320"/>
          <a:ext cx="81534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6A5231-C234-4899-AEE6-8C6B55333390}">
      <dsp:nvSpPr>
        <dsp:cNvPr id="0" name=""/>
        <dsp:cNvSpPr/>
      </dsp:nvSpPr>
      <dsp:spPr>
        <a:xfrm>
          <a:off x="407670" y="2392080"/>
          <a:ext cx="5707380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Раннее зарождение и высокая роль частной собственности, а не государственной, как на Востоке</a:t>
          </a:r>
          <a:endParaRPr lang="ru-RU" sz="1600" kern="1200" dirty="0"/>
        </a:p>
      </dsp:txBody>
      <dsp:txXfrm>
        <a:off x="407670" y="2392080"/>
        <a:ext cx="5707380" cy="708480"/>
      </dsp:txXfrm>
    </dsp:sp>
    <dsp:sp modelId="{5725E5B1-7D09-44CD-82F1-3269F8078DA1}">
      <dsp:nvSpPr>
        <dsp:cNvPr id="0" name=""/>
        <dsp:cNvSpPr/>
      </dsp:nvSpPr>
      <dsp:spPr>
        <a:xfrm>
          <a:off x="0" y="3834960"/>
          <a:ext cx="81534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9AAD47-2678-4F63-9C2D-63C02E94716C}">
      <dsp:nvSpPr>
        <dsp:cNvPr id="0" name=""/>
        <dsp:cNvSpPr/>
      </dsp:nvSpPr>
      <dsp:spPr>
        <a:xfrm>
          <a:off x="407670" y="3480720"/>
          <a:ext cx="5707380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Экономически богатая верхушка живет за счет эксплуатации своих соплеменников — общинников, а не рабов, как на Востоке</a:t>
          </a:r>
          <a:endParaRPr lang="ru-RU" sz="1600" kern="1200" dirty="0"/>
        </a:p>
      </dsp:txBody>
      <dsp:txXfrm>
        <a:off x="407670" y="3480720"/>
        <a:ext cx="5707380" cy="708480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32310B-91D2-431D-9391-1ED86813F7EA}">
      <dsp:nvSpPr>
        <dsp:cNvPr id="0" name=""/>
        <dsp:cNvSpPr/>
      </dsp:nvSpPr>
      <dsp:spPr>
        <a:xfrm>
          <a:off x="0" y="395077"/>
          <a:ext cx="8215370" cy="252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BF0582-37F4-4150-8F2E-E95A7FC9F3FB}">
      <dsp:nvSpPr>
        <dsp:cNvPr id="0" name=""/>
        <dsp:cNvSpPr/>
      </dsp:nvSpPr>
      <dsp:spPr>
        <a:xfrm>
          <a:off x="410367" y="35930"/>
          <a:ext cx="5745143" cy="50674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7625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365" tIns="0" rIns="217365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Произвел </a:t>
          </a:r>
          <a:r>
            <a:rPr lang="ru-RU" sz="1600" i="1" kern="1200" dirty="0" smtClean="0"/>
            <a:t>синойкизм-</a:t>
          </a:r>
          <a:r>
            <a:rPr lang="ru-RU" sz="1600" kern="1200" dirty="0" smtClean="0"/>
            <a:t>объединение племен, населявших Аттику</a:t>
          </a:r>
          <a:endParaRPr lang="ru-RU" sz="1600" kern="1200" dirty="0"/>
        </a:p>
      </dsp:txBody>
      <dsp:txXfrm>
        <a:off x="410367" y="35930"/>
        <a:ext cx="5745143" cy="506746"/>
      </dsp:txXfrm>
    </dsp:sp>
    <dsp:sp modelId="{43E93114-4DA6-4873-AA2C-5065F906DE2A}">
      <dsp:nvSpPr>
        <dsp:cNvPr id="0" name=""/>
        <dsp:cNvSpPr/>
      </dsp:nvSpPr>
      <dsp:spPr>
        <a:xfrm>
          <a:off x="0" y="848677"/>
          <a:ext cx="8215370" cy="1071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7604" tIns="208280" rIns="637604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/>
            <a:t>Эвпатридов</a:t>
          </a:r>
          <a:r>
            <a:rPr lang="ru-RU" sz="1600" kern="1200" dirty="0" smtClean="0"/>
            <a:t> (благородных)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/>
            <a:t>Геоморов</a:t>
          </a:r>
          <a:r>
            <a:rPr lang="ru-RU" sz="1600" kern="1200" dirty="0" smtClean="0"/>
            <a:t> (земледельцев)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Демиургов (ремесленников)</a:t>
          </a:r>
          <a:endParaRPr lang="ru-RU" sz="1600" kern="1200" dirty="0"/>
        </a:p>
      </dsp:txBody>
      <dsp:txXfrm>
        <a:off x="0" y="848677"/>
        <a:ext cx="8215370" cy="1071000"/>
      </dsp:txXfrm>
    </dsp:sp>
    <dsp:sp modelId="{5E48AEAA-25E1-4EEC-A908-47188D0D4371}">
      <dsp:nvSpPr>
        <dsp:cNvPr id="0" name=""/>
        <dsp:cNvSpPr/>
      </dsp:nvSpPr>
      <dsp:spPr>
        <a:xfrm>
          <a:off x="410768" y="701077"/>
          <a:ext cx="5750759" cy="295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7625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365" tIns="0" rIns="217365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Разделил свободных на:</a:t>
          </a:r>
          <a:endParaRPr lang="ru-RU" sz="1600" kern="1200" dirty="0"/>
        </a:p>
      </dsp:txBody>
      <dsp:txXfrm>
        <a:off x="410768" y="701077"/>
        <a:ext cx="5750759" cy="295200"/>
      </dsp:txXfrm>
    </dsp:sp>
    <dsp:sp modelId="{02FDB290-C6BD-431B-A37B-E4473BA3304E}">
      <dsp:nvSpPr>
        <dsp:cNvPr id="0" name=""/>
        <dsp:cNvSpPr/>
      </dsp:nvSpPr>
      <dsp:spPr>
        <a:xfrm>
          <a:off x="0" y="2121277"/>
          <a:ext cx="8215370" cy="7717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7604" tIns="208280" rIns="637604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вначале должность – пожизненная,</a:t>
          </a:r>
          <a:r>
            <a:rPr lang="en-US" sz="1600" kern="1200" dirty="0" smtClean="0"/>
            <a:t> </a:t>
          </a:r>
          <a:r>
            <a:rPr lang="ru-RU" sz="1600" kern="1200" dirty="0" smtClean="0"/>
            <a:t>затем- на 10 лет, с</a:t>
          </a:r>
          <a:r>
            <a:rPr lang="en-US" sz="1600" kern="1200" dirty="0" smtClean="0"/>
            <a:t> 683 </a:t>
          </a:r>
          <a:r>
            <a:rPr lang="ru-RU" sz="1600" kern="1200" dirty="0" smtClean="0"/>
            <a:t>г. до н.э. стали избирать 9 архонтов  на 1 год</a:t>
          </a:r>
          <a:endParaRPr lang="ru-RU" sz="1600" kern="1200" dirty="0"/>
        </a:p>
      </dsp:txBody>
      <dsp:txXfrm>
        <a:off x="0" y="2121277"/>
        <a:ext cx="8215370" cy="771750"/>
      </dsp:txXfrm>
    </dsp:sp>
    <dsp:sp modelId="{F5D413E4-F9CA-48D5-BFB0-EEB4837A2BA9}">
      <dsp:nvSpPr>
        <dsp:cNvPr id="0" name=""/>
        <dsp:cNvSpPr/>
      </dsp:nvSpPr>
      <dsp:spPr>
        <a:xfrm>
          <a:off x="410768" y="1973677"/>
          <a:ext cx="5750759" cy="295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7625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365" tIns="0" rIns="217365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Передал функции </a:t>
          </a:r>
          <a:r>
            <a:rPr lang="ru-RU" sz="1600" kern="1200" dirty="0" err="1" smtClean="0"/>
            <a:t>базилевса</a:t>
          </a:r>
          <a:r>
            <a:rPr lang="ru-RU" sz="1600" kern="1200" dirty="0" smtClean="0"/>
            <a:t> выборным архонтам</a:t>
          </a:r>
          <a:endParaRPr lang="ru-RU" sz="1600" kern="1200" dirty="0"/>
        </a:p>
      </dsp:txBody>
      <dsp:txXfrm>
        <a:off x="410768" y="1973677"/>
        <a:ext cx="5750759" cy="29520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F9D72E-02DF-4F5F-9433-3D84646D0314}">
      <dsp:nvSpPr>
        <dsp:cNvPr id="0" name=""/>
        <dsp:cNvSpPr/>
      </dsp:nvSpPr>
      <dsp:spPr>
        <a:xfrm rot="16200000">
          <a:off x="1589495" y="-1589495"/>
          <a:ext cx="642942" cy="382193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ахейцы</a:t>
          </a:r>
        </a:p>
      </dsp:txBody>
      <dsp:txXfrm rot="16200000">
        <a:off x="1669863" y="-1669863"/>
        <a:ext cx="482206" cy="3821933"/>
      </dsp:txXfrm>
    </dsp:sp>
    <dsp:sp modelId="{F6C3FD94-5394-4E68-8BC5-4BC491E45784}">
      <dsp:nvSpPr>
        <dsp:cNvPr id="0" name=""/>
        <dsp:cNvSpPr/>
      </dsp:nvSpPr>
      <dsp:spPr>
        <a:xfrm>
          <a:off x="3821933" y="0"/>
          <a:ext cx="3821933" cy="642942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дорийцы</a:t>
          </a:r>
        </a:p>
      </dsp:txBody>
      <dsp:txXfrm>
        <a:off x="3821933" y="0"/>
        <a:ext cx="3821933" cy="482206"/>
      </dsp:txXfrm>
    </dsp:sp>
    <dsp:sp modelId="{7792BD42-09E2-4783-A18C-30EB12CEC245}">
      <dsp:nvSpPr>
        <dsp:cNvPr id="0" name=""/>
        <dsp:cNvSpPr/>
      </dsp:nvSpPr>
      <dsp:spPr>
        <a:xfrm rot="10800000">
          <a:off x="0" y="642942"/>
          <a:ext cx="3821933" cy="642942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эолийцы</a:t>
          </a:r>
          <a:endParaRPr lang="ru-RU" sz="2400" kern="1200" dirty="0" smtClean="0"/>
        </a:p>
      </dsp:txBody>
      <dsp:txXfrm rot="10800000">
        <a:off x="0" y="803677"/>
        <a:ext cx="3821933" cy="482206"/>
      </dsp:txXfrm>
    </dsp:sp>
    <dsp:sp modelId="{09A72E07-1648-4E66-8430-15CE27A72748}">
      <dsp:nvSpPr>
        <dsp:cNvPr id="0" name=""/>
        <dsp:cNvSpPr/>
      </dsp:nvSpPr>
      <dsp:spPr>
        <a:xfrm rot="5400000">
          <a:off x="5411428" y="-946553"/>
          <a:ext cx="642942" cy="382193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эонийцы</a:t>
          </a:r>
          <a:endParaRPr lang="ru-RU" sz="2400" kern="1200" dirty="0" smtClean="0"/>
        </a:p>
      </dsp:txBody>
      <dsp:txXfrm rot="5400000">
        <a:off x="5491796" y="-866185"/>
        <a:ext cx="482206" cy="3821933"/>
      </dsp:txXfrm>
    </dsp:sp>
    <dsp:sp modelId="{E0FA3433-7051-4BA7-8290-69C5115433AA}">
      <dsp:nvSpPr>
        <dsp:cNvPr id="0" name=""/>
        <dsp:cNvSpPr/>
      </dsp:nvSpPr>
      <dsp:spPr>
        <a:xfrm>
          <a:off x="714380" y="391357"/>
          <a:ext cx="6215105" cy="503169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Территорию Аттики (область Греции, где впоследствии возникло Афинское государство) населяло четыре племени</a:t>
          </a:r>
          <a:endParaRPr lang="ru-RU" sz="1600" kern="1200" dirty="0"/>
        </a:p>
      </dsp:txBody>
      <dsp:txXfrm>
        <a:off x="714380" y="391357"/>
        <a:ext cx="6215105" cy="503169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4868FD-6EDF-43AA-B54B-CD8C7D302FB6}">
      <dsp:nvSpPr>
        <dsp:cNvPr id="0" name=""/>
        <dsp:cNvSpPr/>
      </dsp:nvSpPr>
      <dsp:spPr>
        <a:xfrm>
          <a:off x="0" y="142876"/>
          <a:ext cx="5000660" cy="14233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 VI в. до н.э. в Афинах складывается крайне сложная обстановка. Развитие товарно-денежных отношений приводит к социальному расслоению </a:t>
          </a:r>
          <a:endParaRPr lang="ru-RU" sz="1800" kern="1200" dirty="0"/>
        </a:p>
      </dsp:txBody>
      <dsp:txXfrm>
        <a:off x="0" y="142876"/>
        <a:ext cx="5000660" cy="1423343"/>
      </dsp:txXfrm>
    </dsp:sp>
    <dsp:sp modelId="{76E441D4-8D70-43EA-B8D0-81AD6A582131}">
      <dsp:nvSpPr>
        <dsp:cNvPr id="0" name=""/>
        <dsp:cNvSpPr/>
      </dsp:nvSpPr>
      <dsp:spPr>
        <a:xfrm>
          <a:off x="0" y="1574884"/>
          <a:ext cx="5000660" cy="1565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 594 г. до н.э. были проведены реформы архонта Солона. Цель — смягчить противоречия. Реформы Солона явились важным этапом в образовании государства, политической революцией </a:t>
          </a:r>
          <a:endParaRPr lang="ru-RU" sz="1800" kern="1200" dirty="0"/>
        </a:p>
      </dsp:txBody>
      <dsp:txXfrm>
        <a:off x="0" y="1574884"/>
        <a:ext cx="5000660" cy="1565679"/>
      </dsp:txXfrm>
    </dsp:sp>
    <dsp:sp modelId="{EDF5FEC8-D5CC-4584-8461-75834BC7F611}">
      <dsp:nvSpPr>
        <dsp:cNvPr id="0" name=""/>
        <dsp:cNvSpPr/>
      </dsp:nvSpPr>
      <dsp:spPr>
        <a:xfrm>
          <a:off x="0" y="3192403"/>
          <a:ext cx="5000660" cy="1565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Солон провел </a:t>
          </a:r>
          <a:r>
            <a:rPr lang="ru-RU" sz="1800" i="1" kern="1200" dirty="0" err="1" smtClean="0"/>
            <a:t>сисахфию</a:t>
          </a:r>
          <a:r>
            <a:rPr lang="ru-RU" sz="1800" i="1" kern="1200" dirty="0" smtClean="0"/>
            <a:t> </a:t>
          </a:r>
          <a:r>
            <a:rPr lang="ru-RU" sz="1800" kern="1200" dirty="0" smtClean="0"/>
            <a:t>(</a:t>
          </a:r>
          <a:r>
            <a:rPr lang="ru-RU" sz="1800" kern="1200" dirty="0" err="1" smtClean="0"/>
            <a:t>стряхивание</a:t>
          </a:r>
          <a:r>
            <a:rPr lang="ru-RU" sz="1800" kern="1200" dirty="0" smtClean="0"/>
            <a:t> бремени)  — долговую реформу, т.е. отменил долговое рабство</a:t>
          </a:r>
          <a:endParaRPr lang="ru-RU" sz="1800" kern="1200" dirty="0"/>
        </a:p>
      </dsp:txBody>
      <dsp:txXfrm>
        <a:off x="0" y="3192403"/>
        <a:ext cx="5000660" cy="1565679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6700ED-7315-4294-A91F-081FBFB135B0}">
      <dsp:nvSpPr>
        <dsp:cNvPr id="0" name=""/>
        <dsp:cNvSpPr/>
      </dsp:nvSpPr>
      <dsp:spPr>
        <a:xfrm rot="5400000">
          <a:off x="2174790" y="-978028"/>
          <a:ext cx="423605" cy="248716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могли избираться архонты и ареопаг</a:t>
          </a:r>
          <a:endParaRPr lang="ru-RU" sz="1200" kern="1200" dirty="0"/>
        </a:p>
      </dsp:txBody>
      <dsp:txXfrm rot="5400000">
        <a:off x="2174790" y="-978028"/>
        <a:ext cx="423605" cy="2487168"/>
      </dsp:txXfrm>
    </dsp:sp>
    <dsp:sp modelId="{A9DA0FF5-D806-4DA1-8F2B-BEAE38E06DD4}">
      <dsp:nvSpPr>
        <dsp:cNvPr id="0" name=""/>
        <dsp:cNvSpPr/>
      </dsp:nvSpPr>
      <dsp:spPr>
        <a:xfrm>
          <a:off x="256022" y="802"/>
          <a:ext cx="886986" cy="5295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1 разряд</a:t>
          </a:r>
          <a:endParaRPr lang="ru-RU" sz="1400" kern="1200" dirty="0"/>
        </a:p>
      </dsp:txBody>
      <dsp:txXfrm>
        <a:off x="256022" y="802"/>
        <a:ext cx="886986" cy="529506"/>
      </dsp:txXfrm>
    </dsp:sp>
    <dsp:sp modelId="{92191BB8-4FFD-4E26-9CBD-B5B483D3039F}">
      <dsp:nvSpPr>
        <dsp:cNvPr id="0" name=""/>
        <dsp:cNvSpPr/>
      </dsp:nvSpPr>
      <dsp:spPr>
        <a:xfrm rot="5400000">
          <a:off x="2174790" y="-422047"/>
          <a:ext cx="423605" cy="248716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могли занимать другие общественные должности</a:t>
          </a:r>
          <a:endParaRPr lang="ru-RU" sz="1200" kern="1200" dirty="0"/>
        </a:p>
      </dsp:txBody>
      <dsp:txXfrm rot="5400000">
        <a:off x="2174790" y="-422047"/>
        <a:ext cx="423605" cy="2487168"/>
      </dsp:txXfrm>
    </dsp:sp>
    <dsp:sp modelId="{3A96B76B-E782-49B8-B29A-09ACAD526A1D}">
      <dsp:nvSpPr>
        <dsp:cNvPr id="0" name=""/>
        <dsp:cNvSpPr/>
      </dsp:nvSpPr>
      <dsp:spPr>
        <a:xfrm>
          <a:off x="256022" y="556783"/>
          <a:ext cx="886986" cy="5295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1—3 разряды</a:t>
          </a:r>
          <a:endParaRPr lang="ru-RU" sz="1400" kern="1200" dirty="0"/>
        </a:p>
      </dsp:txBody>
      <dsp:txXfrm>
        <a:off x="256022" y="556783"/>
        <a:ext cx="886986" cy="529506"/>
      </dsp:txXfrm>
    </dsp:sp>
    <dsp:sp modelId="{33250AE7-E9DE-4BAD-9EFE-1E6C232FC978}">
      <dsp:nvSpPr>
        <dsp:cNvPr id="0" name=""/>
        <dsp:cNvSpPr/>
      </dsp:nvSpPr>
      <dsp:spPr>
        <a:xfrm rot="5400000">
          <a:off x="2174790" y="133934"/>
          <a:ext cx="423605" cy="248716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могли участвовать в заседаниях народного собрания</a:t>
          </a:r>
          <a:endParaRPr lang="ru-RU" sz="1200" kern="1200" dirty="0"/>
        </a:p>
      </dsp:txBody>
      <dsp:txXfrm rot="5400000">
        <a:off x="2174790" y="133934"/>
        <a:ext cx="423605" cy="2487168"/>
      </dsp:txXfrm>
    </dsp:sp>
    <dsp:sp modelId="{18D8789B-3676-4C16-9B48-ED64D0FB44D1}">
      <dsp:nvSpPr>
        <dsp:cNvPr id="0" name=""/>
        <dsp:cNvSpPr/>
      </dsp:nvSpPr>
      <dsp:spPr>
        <a:xfrm>
          <a:off x="256022" y="1112765"/>
          <a:ext cx="886986" cy="5295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4 разряд </a:t>
          </a:r>
          <a:endParaRPr lang="ru-RU" sz="1400" kern="1200" dirty="0"/>
        </a:p>
      </dsp:txBody>
      <dsp:txXfrm>
        <a:off x="256022" y="1112765"/>
        <a:ext cx="886986" cy="529506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DC0E64-B3A5-4C35-A68F-8A9331244B72}">
      <dsp:nvSpPr>
        <dsp:cNvPr id="0" name=""/>
        <dsp:cNvSpPr/>
      </dsp:nvSpPr>
      <dsp:spPr>
        <a:xfrm>
          <a:off x="0" y="566280"/>
          <a:ext cx="38862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540D83-6EAB-4BCF-81B9-06C61EE5D078}">
      <dsp:nvSpPr>
        <dsp:cNvPr id="0" name=""/>
        <dsp:cNvSpPr/>
      </dsp:nvSpPr>
      <dsp:spPr>
        <a:xfrm>
          <a:off x="194310" y="64439"/>
          <a:ext cx="272034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22" tIns="0" rIns="10282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194310" y="64439"/>
        <a:ext cx="2720340" cy="1003680"/>
      </dsp:txXfrm>
    </dsp:sp>
    <dsp:sp modelId="{CC824D08-E50F-4191-883B-583141ED1A05}">
      <dsp:nvSpPr>
        <dsp:cNvPr id="0" name=""/>
        <dsp:cNvSpPr/>
      </dsp:nvSpPr>
      <dsp:spPr>
        <a:xfrm>
          <a:off x="0" y="2108520"/>
          <a:ext cx="38862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E22FF6-746F-4CF9-9525-58B8C197DCD1}">
      <dsp:nvSpPr>
        <dsp:cNvPr id="0" name=""/>
        <dsp:cNvSpPr/>
      </dsp:nvSpPr>
      <dsp:spPr>
        <a:xfrm>
          <a:off x="194310" y="1606680"/>
          <a:ext cx="272034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22" tIns="0" rIns="10282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194310" y="1606680"/>
        <a:ext cx="2720340" cy="1003680"/>
      </dsp:txXfrm>
    </dsp:sp>
    <dsp:sp modelId="{89A6B811-935E-4E8D-8278-62F1F57043A1}">
      <dsp:nvSpPr>
        <dsp:cNvPr id="0" name=""/>
        <dsp:cNvSpPr/>
      </dsp:nvSpPr>
      <dsp:spPr>
        <a:xfrm>
          <a:off x="0" y="3650760"/>
          <a:ext cx="38862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BAB9C9-E7C0-48A4-83DF-E14CB2420C2D}">
      <dsp:nvSpPr>
        <dsp:cNvPr id="0" name=""/>
        <dsp:cNvSpPr/>
      </dsp:nvSpPr>
      <dsp:spPr>
        <a:xfrm>
          <a:off x="194310" y="3148920"/>
          <a:ext cx="272034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22" tIns="0" rIns="10282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194310" y="3148920"/>
        <a:ext cx="2720340" cy="1003680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F5B0B3-B2E9-47DC-98A6-EAE93108A706}">
      <dsp:nvSpPr>
        <dsp:cNvPr id="0" name=""/>
        <dsp:cNvSpPr/>
      </dsp:nvSpPr>
      <dsp:spPr>
        <a:xfrm>
          <a:off x="0" y="3808651"/>
          <a:ext cx="4500594" cy="833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4 разряд</a:t>
          </a:r>
        </a:p>
      </dsp:txBody>
      <dsp:txXfrm>
        <a:off x="0" y="3808651"/>
        <a:ext cx="4500594" cy="449949"/>
      </dsp:txXfrm>
    </dsp:sp>
    <dsp:sp modelId="{33F13C24-45D0-4EB3-8EC7-54476A907344}">
      <dsp:nvSpPr>
        <dsp:cNvPr id="0" name=""/>
        <dsp:cNvSpPr/>
      </dsp:nvSpPr>
      <dsp:spPr>
        <a:xfrm>
          <a:off x="0" y="4241936"/>
          <a:ext cx="4500594" cy="3832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все </a:t>
          </a:r>
          <a:r>
            <a:rPr lang="ru-RU" sz="1100" kern="1200" dirty="0" err="1" smtClean="0"/>
            <a:t>остальные-феты</a:t>
          </a:r>
          <a:endParaRPr lang="ru-RU" sz="1100" kern="1200" dirty="0" smtClean="0"/>
        </a:p>
      </dsp:txBody>
      <dsp:txXfrm>
        <a:off x="0" y="4241936"/>
        <a:ext cx="4500594" cy="383290"/>
      </dsp:txXfrm>
    </dsp:sp>
    <dsp:sp modelId="{396D0CEB-C25B-40A7-B7A0-E942B9823177}">
      <dsp:nvSpPr>
        <dsp:cNvPr id="0" name=""/>
        <dsp:cNvSpPr/>
      </dsp:nvSpPr>
      <dsp:spPr>
        <a:xfrm rot="10800000">
          <a:off x="0" y="2539627"/>
          <a:ext cx="4500594" cy="128152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3 </a:t>
          </a:r>
          <a:r>
            <a:rPr lang="ru-RU" sz="1500" kern="1200" dirty="0" smtClean="0"/>
            <a:t>разряд</a:t>
          </a:r>
        </a:p>
      </dsp:txBody>
      <dsp:txXfrm>
        <a:off x="0" y="2539627"/>
        <a:ext cx="4500594" cy="449814"/>
      </dsp:txXfrm>
    </dsp:sp>
    <dsp:sp modelId="{9EB0E451-9BCB-48A8-AC75-861F231D64E6}">
      <dsp:nvSpPr>
        <dsp:cNvPr id="0" name=""/>
        <dsp:cNvSpPr/>
      </dsp:nvSpPr>
      <dsp:spPr>
        <a:xfrm>
          <a:off x="0" y="2989441"/>
          <a:ext cx="4500594" cy="3831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получавшие </a:t>
          </a:r>
          <a:r>
            <a:rPr lang="ru-RU" sz="1100" kern="1200" dirty="0" smtClean="0"/>
            <a:t>200 </a:t>
          </a:r>
          <a:r>
            <a:rPr lang="ru-RU" sz="1100" kern="1200" dirty="0" err="1" smtClean="0"/>
            <a:t>медимнов</a:t>
          </a:r>
          <a:r>
            <a:rPr lang="ru-RU" sz="1100" kern="1200" dirty="0" smtClean="0"/>
            <a:t> годового </a:t>
          </a:r>
          <a:r>
            <a:rPr lang="ru-RU" sz="1100" kern="1200" dirty="0" err="1" smtClean="0"/>
            <a:t>дохода-зевгиты</a:t>
          </a:r>
          <a:r>
            <a:rPr lang="ru-RU" sz="1100" kern="1200" dirty="0" smtClean="0"/>
            <a:t>(крестьяне)</a:t>
          </a:r>
        </a:p>
      </dsp:txBody>
      <dsp:txXfrm>
        <a:off x="0" y="2989441"/>
        <a:ext cx="4500594" cy="383175"/>
      </dsp:txXfrm>
    </dsp:sp>
    <dsp:sp modelId="{7ABFFD92-55BA-44EC-9BB5-575C7B0B76CC}">
      <dsp:nvSpPr>
        <dsp:cNvPr id="0" name=""/>
        <dsp:cNvSpPr/>
      </dsp:nvSpPr>
      <dsp:spPr>
        <a:xfrm rot="10800000">
          <a:off x="0" y="1270602"/>
          <a:ext cx="4500594" cy="128152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2 разряд</a:t>
          </a:r>
        </a:p>
      </dsp:txBody>
      <dsp:txXfrm>
        <a:off x="0" y="1270602"/>
        <a:ext cx="4500594" cy="449814"/>
      </dsp:txXfrm>
    </dsp:sp>
    <dsp:sp modelId="{44E8EAD6-75D6-42EC-8624-568D30997FD4}">
      <dsp:nvSpPr>
        <dsp:cNvPr id="0" name=""/>
        <dsp:cNvSpPr/>
      </dsp:nvSpPr>
      <dsp:spPr>
        <a:xfrm>
          <a:off x="0" y="1714106"/>
          <a:ext cx="4500594" cy="3831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получавшие 300 </a:t>
          </a:r>
          <a:r>
            <a:rPr lang="ru-RU" sz="1100" kern="1200" dirty="0" err="1" smtClean="0"/>
            <a:t>медимнов</a:t>
          </a:r>
          <a:r>
            <a:rPr lang="ru-RU" sz="1100" kern="1200" dirty="0" smtClean="0"/>
            <a:t>  годового дохода  или способные содержать боевого коня – всадники </a:t>
          </a:r>
        </a:p>
      </dsp:txBody>
      <dsp:txXfrm>
        <a:off x="0" y="1714106"/>
        <a:ext cx="4500594" cy="383175"/>
      </dsp:txXfrm>
    </dsp:sp>
    <dsp:sp modelId="{68C8B5CF-6E53-4360-BEBA-5C4BD01B2F79}">
      <dsp:nvSpPr>
        <dsp:cNvPr id="0" name=""/>
        <dsp:cNvSpPr/>
      </dsp:nvSpPr>
      <dsp:spPr>
        <a:xfrm rot="10800000">
          <a:off x="0" y="1578"/>
          <a:ext cx="4500594" cy="128152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1 разряд</a:t>
          </a:r>
          <a:endParaRPr lang="ru-RU" sz="1500" kern="1200" dirty="0"/>
        </a:p>
      </dsp:txBody>
      <dsp:txXfrm>
        <a:off x="0" y="1578"/>
        <a:ext cx="4500594" cy="449814"/>
      </dsp:txXfrm>
    </dsp:sp>
    <dsp:sp modelId="{91BB45FB-4800-470A-85D3-2C90A9F52C3F}">
      <dsp:nvSpPr>
        <dsp:cNvPr id="0" name=""/>
        <dsp:cNvSpPr/>
      </dsp:nvSpPr>
      <dsp:spPr>
        <a:xfrm>
          <a:off x="0" y="451393"/>
          <a:ext cx="4500594" cy="3831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составляли  все, кто получал  500 </a:t>
          </a:r>
          <a:r>
            <a:rPr lang="ru-RU" sz="1100" kern="1200" dirty="0" err="1" smtClean="0"/>
            <a:t>медимнов</a:t>
          </a:r>
          <a:r>
            <a:rPr lang="ru-RU" sz="1100" kern="1200" baseline="30000" dirty="0" smtClean="0"/>
            <a:t>*</a:t>
          </a:r>
          <a:r>
            <a:rPr lang="ru-RU" sz="1100" kern="1200" dirty="0" smtClean="0"/>
            <a:t>  в совокупности сухих и жидких продуктов в </a:t>
          </a:r>
          <a:r>
            <a:rPr lang="ru-RU" sz="1100" kern="1200" dirty="0" err="1" smtClean="0"/>
            <a:t>год-пентакосиомедимны</a:t>
          </a:r>
          <a:r>
            <a:rPr lang="ru-RU" sz="1100" kern="1200" dirty="0" smtClean="0"/>
            <a:t>(пятисотники)</a:t>
          </a:r>
          <a:endParaRPr lang="ru-RU" sz="1100" kern="1200" dirty="0"/>
        </a:p>
      </dsp:txBody>
      <dsp:txXfrm>
        <a:off x="0" y="451393"/>
        <a:ext cx="4500594" cy="383175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7CDF52-61B8-4DFB-AF20-B2E985C94816}">
      <dsp:nvSpPr>
        <dsp:cNvPr id="0" name=""/>
        <dsp:cNvSpPr/>
      </dsp:nvSpPr>
      <dsp:spPr>
        <a:xfrm>
          <a:off x="0" y="130257"/>
          <a:ext cx="3000396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Цензовая реформа </a:t>
          </a:r>
          <a:endParaRPr lang="ru-RU" sz="1600" kern="1200" dirty="0"/>
        </a:p>
      </dsp:txBody>
      <dsp:txXfrm>
        <a:off x="0" y="130257"/>
        <a:ext cx="3000396" cy="383760"/>
      </dsp:txXfrm>
    </dsp:sp>
    <dsp:sp modelId="{0AA24AFA-B52E-4896-BBDD-3FC4F28CB8D7}">
      <dsp:nvSpPr>
        <dsp:cNvPr id="0" name=""/>
        <dsp:cNvSpPr/>
      </dsp:nvSpPr>
      <dsp:spPr>
        <a:xfrm>
          <a:off x="0" y="514018"/>
          <a:ext cx="3000396" cy="927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63" tIns="20320" rIns="113792" bIns="2032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была направлена на уничтожение наследственных привилегий знати</a:t>
          </a:r>
          <a:endParaRPr lang="ru-RU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закрепила  деление граждан на 4 разряда по имущественному признаку независимо от происхождения </a:t>
          </a:r>
          <a:endParaRPr lang="ru-RU" sz="1200" kern="1200" dirty="0"/>
        </a:p>
      </dsp:txBody>
      <dsp:txXfrm>
        <a:off x="0" y="514018"/>
        <a:ext cx="3000396" cy="927360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30FB72-2B00-4AAB-AF39-99C495BD1890}">
      <dsp:nvSpPr>
        <dsp:cNvPr id="0" name=""/>
        <dsp:cNvSpPr/>
      </dsp:nvSpPr>
      <dsp:spPr>
        <a:xfrm>
          <a:off x="0" y="0"/>
          <a:ext cx="5214973" cy="10540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Разделение Аттики на </a:t>
          </a:r>
          <a:r>
            <a:rPr lang="ru-RU" sz="1600" i="1" kern="1200" dirty="0" smtClean="0"/>
            <a:t>10 территориальных фил</a:t>
          </a:r>
          <a:r>
            <a:rPr lang="ru-RU" sz="1600" kern="1200" dirty="0" smtClean="0"/>
            <a:t>, которые делились на </a:t>
          </a:r>
          <a:r>
            <a:rPr lang="ru-RU" sz="1600" kern="1200" dirty="0" err="1" smtClean="0"/>
            <a:t>демы</a:t>
          </a:r>
          <a:endParaRPr lang="ru-RU" sz="1600" kern="1200" dirty="0"/>
        </a:p>
      </dsp:txBody>
      <dsp:txXfrm>
        <a:off x="0" y="0"/>
        <a:ext cx="5214973" cy="1054099"/>
      </dsp:txXfrm>
    </dsp:sp>
    <dsp:sp modelId="{8C0A74DA-39A5-4290-A951-80B3D02625EA}">
      <dsp:nvSpPr>
        <dsp:cNvPr id="0" name=""/>
        <dsp:cNvSpPr/>
      </dsp:nvSpPr>
      <dsp:spPr>
        <a:xfrm>
          <a:off x="0" y="1093088"/>
          <a:ext cx="5214973" cy="16432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Совет Четырехсот преобразован в </a:t>
          </a:r>
          <a:r>
            <a:rPr lang="ru-RU" sz="1600" i="1" kern="1200" dirty="0" smtClean="0"/>
            <a:t>Совет Пятисот</a:t>
          </a:r>
          <a:r>
            <a:rPr lang="ru-RU" sz="1600" kern="1200" dirty="0" smtClean="0"/>
            <a:t>. Формировался из представителей 10 фил по 50 человек от каждой. Совет руководил политической жизнью страны между созывами народного собрания и осуществлял исполнение его решений </a:t>
          </a:r>
          <a:endParaRPr lang="ru-RU" sz="1600" kern="1200" dirty="0"/>
        </a:p>
      </dsp:txBody>
      <dsp:txXfrm>
        <a:off x="0" y="1093088"/>
        <a:ext cx="5214973" cy="1643272"/>
      </dsp:txXfrm>
    </dsp:sp>
    <dsp:sp modelId="{57A9C9DD-0469-4C37-813B-E32C9E899487}">
      <dsp:nvSpPr>
        <dsp:cNvPr id="0" name=""/>
        <dsp:cNvSpPr/>
      </dsp:nvSpPr>
      <dsp:spPr>
        <a:xfrm>
          <a:off x="0" y="2770920"/>
          <a:ext cx="5214973" cy="1382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Создан новый орган управления — </a:t>
          </a:r>
          <a:r>
            <a:rPr lang="ru-RU" sz="1600" i="1" kern="1200" dirty="0" smtClean="0"/>
            <a:t>коллегия 10 стратегов</a:t>
          </a:r>
          <a:r>
            <a:rPr lang="ru-RU" sz="1600" kern="1200" dirty="0" smtClean="0"/>
            <a:t>, в нее избирали по 1 представителю от каждой филы</a:t>
          </a:r>
          <a:endParaRPr lang="ru-RU" sz="1600" kern="1200" dirty="0"/>
        </a:p>
      </dsp:txBody>
      <dsp:txXfrm>
        <a:off x="0" y="2770920"/>
        <a:ext cx="5214973" cy="1382062"/>
      </dsp:txXfrm>
    </dsp:sp>
    <dsp:sp modelId="{EF5D954D-496B-4A7C-BEBF-6B6659A35CE6}">
      <dsp:nvSpPr>
        <dsp:cNvPr id="0" name=""/>
        <dsp:cNvSpPr/>
      </dsp:nvSpPr>
      <dsp:spPr>
        <a:xfrm>
          <a:off x="0" y="4187543"/>
          <a:ext cx="5214973" cy="9515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 практику народных собраний был введен </a:t>
          </a:r>
          <a:r>
            <a:rPr lang="ru-RU" sz="1600" i="1" kern="1200" dirty="0" smtClean="0"/>
            <a:t>остракизм</a:t>
          </a:r>
          <a:r>
            <a:rPr lang="ru-RU" sz="1600" kern="1200" dirty="0" smtClean="0"/>
            <a:t> (</a:t>
          </a:r>
          <a:r>
            <a:rPr lang="ru-RU" sz="1600" kern="1200" dirty="0" err="1" smtClean="0"/>
            <a:t>остракон</a:t>
          </a:r>
          <a:r>
            <a:rPr lang="ru-RU" sz="1600" kern="1200" dirty="0" smtClean="0"/>
            <a:t> — глиняный черепок). Осужденный большинством голосов удалялся за пределы Аттики на 10 лет, без конфискации имущества</a:t>
          </a:r>
          <a:endParaRPr lang="ru-RU" sz="1600" kern="1200" dirty="0"/>
        </a:p>
      </dsp:txBody>
      <dsp:txXfrm>
        <a:off x="0" y="4187543"/>
        <a:ext cx="5214973" cy="951563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5F8564-4664-41C5-A7F4-63BD7C3D80B2}">
      <dsp:nvSpPr>
        <dsp:cNvPr id="0" name=""/>
        <dsp:cNvSpPr/>
      </dsp:nvSpPr>
      <dsp:spPr>
        <a:xfrm>
          <a:off x="853032" y="923"/>
          <a:ext cx="2355823" cy="1141160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2802" tIns="17780" rIns="62802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лица, у которых отец и мать – граждане Афин</a:t>
          </a:r>
          <a:endParaRPr lang="ru-RU" sz="1400" kern="1200" dirty="0"/>
        </a:p>
      </dsp:txBody>
      <dsp:txXfrm>
        <a:off x="853032" y="923"/>
        <a:ext cx="2355823" cy="1141160"/>
      </dsp:txXfrm>
    </dsp:sp>
    <dsp:sp modelId="{5FE5BEF4-3F16-485E-9006-3F65E28A4466}">
      <dsp:nvSpPr>
        <dsp:cNvPr id="0" name=""/>
        <dsp:cNvSpPr/>
      </dsp:nvSpPr>
      <dsp:spPr>
        <a:xfrm>
          <a:off x="2980623" y="923"/>
          <a:ext cx="2355823" cy="1141160"/>
        </a:xfrm>
        <a:prstGeom prst="ellipse">
          <a:avLst/>
        </a:prstGeom>
        <a:solidFill>
          <a:schemeClr val="accent1">
            <a:shade val="80000"/>
            <a:alpha val="50000"/>
            <a:hueOff val="26"/>
            <a:satOff val="1582"/>
            <a:lumOff val="2656"/>
            <a:alphaOff val="1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2802" tIns="17780" rIns="62802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 достижении 18-летнего возраста зачислялись в члены </a:t>
          </a:r>
          <a:r>
            <a:rPr lang="ru-RU" sz="1400" kern="1200" dirty="0" err="1" smtClean="0"/>
            <a:t>дема-демоты</a:t>
          </a:r>
          <a:endParaRPr lang="ru-RU" sz="1400" kern="1200" dirty="0"/>
        </a:p>
      </dsp:txBody>
      <dsp:txXfrm>
        <a:off x="2980623" y="923"/>
        <a:ext cx="2355823" cy="1141160"/>
      </dsp:txXfrm>
    </dsp:sp>
    <dsp:sp modelId="{2760F6C0-4397-4D76-A750-EFB5B6B74A33}">
      <dsp:nvSpPr>
        <dsp:cNvPr id="0" name=""/>
        <dsp:cNvSpPr/>
      </dsp:nvSpPr>
      <dsp:spPr>
        <a:xfrm>
          <a:off x="5108214" y="923"/>
          <a:ext cx="2355823" cy="1141160"/>
        </a:xfrm>
        <a:prstGeom prst="ellipse">
          <a:avLst/>
        </a:prstGeom>
        <a:solidFill>
          <a:schemeClr val="accent1">
            <a:shade val="80000"/>
            <a:alpha val="50000"/>
            <a:hueOff val="51"/>
            <a:satOff val="3165"/>
            <a:lumOff val="5311"/>
            <a:alphaOff val="3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2802" tIns="17780" rIns="62802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получали участок земли на полисной территории</a:t>
          </a:r>
          <a:endParaRPr lang="ru-RU" sz="1400" kern="1200" dirty="0"/>
        </a:p>
      </dsp:txBody>
      <dsp:txXfrm>
        <a:off x="5108214" y="923"/>
        <a:ext cx="2355823" cy="1141160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AF52C6-F95B-4487-8ED4-C6EF9C3454B5}">
      <dsp:nvSpPr>
        <dsp:cNvPr id="0" name=""/>
        <dsp:cNvSpPr/>
      </dsp:nvSpPr>
      <dsp:spPr>
        <a:xfrm>
          <a:off x="2624" y="88016"/>
          <a:ext cx="976204" cy="488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Права</a:t>
          </a:r>
          <a:endParaRPr lang="ru-RU" sz="1200" kern="1200" dirty="0"/>
        </a:p>
      </dsp:txBody>
      <dsp:txXfrm>
        <a:off x="2624" y="88016"/>
        <a:ext cx="976204" cy="488102"/>
      </dsp:txXfrm>
    </dsp:sp>
    <dsp:sp modelId="{E271C923-F845-495A-817F-656835889923}">
      <dsp:nvSpPr>
        <dsp:cNvPr id="0" name=""/>
        <dsp:cNvSpPr/>
      </dsp:nvSpPr>
      <dsp:spPr>
        <a:xfrm>
          <a:off x="100244" y="576119"/>
          <a:ext cx="97620" cy="3660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076"/>
              </a:lnTo>
              <a:lnTo>
                <a:pt x="97620" y="36607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A24F8D-7E9B-4923-922E-E51CEB90D73C}">
      <dsp:nvSpPr>
        <dsp:cNvPr id="0" name=""/>
        <dsp:cNvSpPr/>
      </dsp:nvSpPr>
      <dsp:spPr>
        <a:xfrm>
          <a:off x="197865" y="698144"/>
          <a:ext cx="4017957" cy="4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на свободу и личную неприкосновенность</a:t>
          </a:r>
          <a:endParaRPr lang="ru-RU" sz="1500" kern="1200" dirty="0"/>
        </a:p>
      </dsp:txBody>
      <dsp:txXfrm>
        <a:off x="197865" y="698144"/>
        <a:ext cx="4017957" cy="488102"/>
      </dsp:txXfrm>
    </dsp:sp>
    <dsp:sp modelId="{118A552D-4133-42B2-885E-E12FF1D03220}">
      <dsp:nvSpPr>
        <dsp:cNvPr id="0" name=""/>
        <dsp:cNvSpPr/>
      </dsp:nvSpPr>
      <dsp:spPr>
        <a:xfrm>
          <a:off x="100244" y="576119"/>
          <a:ext cx="97620" cy="976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6204"/>
              </a:lnTo>
              <a:lnTo>
                <a:pt x="97620" y="97620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E0A709-DD77-4B03-9A67-C06498751BD8}">
      <dsp:nvSpPr>
        <dsp:cNvPr id="0" name=""/>
        <dsp:cNvSpPr/>
      </dsp:nvSpPr>
      <dsp:spPr>
        <a:xfrm>
          <a:off x="197865" y="1308272"/>
          <a:ext cx="4017957" cy="4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на земельный участок на полисной территории</a:t>
          </a:r>
          <a:endParaRPr lang="ru-RU" sz="1500" kern="1200" dirty="0"/>
        </a:p>
      </dsp:txBody>
      <dsp:txXfrm>
        <a:off x="197865" y="1308272"/>
        <a:ext cx="4017957" cy="488102"/>
      </dsp:txXfrm>
    </dsp:sp>
    <dsp:sp modelId="{1D8134DC-D5E3-4323-AEC0-16197A4EF0C1}">
      <dsp:nvSpPr>
        <dsp:cNvPr id="0" name=""/>
        <dsp:cNvSpPr/>
      </dsp:nvSpPr>
      <dsp:spPr>
        <a:xfrm>
          <a:off x="100244" y="576119"/>
          <a:ext cx="97620" cy="1586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332"/>
              </a:lnTo>
              <a:lnTo>
                <a:pt x="97620" y="15863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930A9C-DB59-448A-87A2-5229526F9F9C}">
      <dsp:nvSpPr>
        <dsp:cNvPr id="0" name=""/>
        <dsp:cNvSpPr/>
      </dsp:nvSpPr>
      <dsp:spPr>
        <a:xfrm>
          <a:off x="197865" y="1918400"/>
          <a:ext cx="4017957" cy="4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на экономическую помощь от государства в случаи материальных затруднений</a:t>
          </a:r>
          <a:endParaRPr lang="ru-RU" sz="1500" kern="1200" dirty="0"/>
        </a:p>
      </dsp:txBody>
      <dsp:txXfrm>
        <a:off x="197865" y="1918400"/>
        <a:ext cx="4017957" cy="488102"/>
      </dsp:txXfrm>
    </dsp:sp>
    <dsp:sp modelId="{CBEE985C-0F56-46D6-8999-EB59AF8D02F3}">
      <dsp:nvSpPr>
        <dsp:cNvPr id="0" name=""/>
        <dsp:cNvSpPr/>
      </dsp:nvSpPr>
      <dsp:spPr>
        <a:xfrm>
          <a:off x="100244" y="576119"/>
          <a:ext cx="97620" cy="2196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6460"/>
              </a:lnTo>
              <a:lnTo>
                <a:pt x="97620" y="219646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2768BF-F1AC-48B7-95D2-954E85AC70C7}">
      <dsp:nvSpPr>
        <dsp:cNvPr id="0" name=""/>
        <dsp:cNvSpPr/>
      </dsp:nvSpPr>
      <dsp:spPr>
        <a:xfrm>
          <a:off x="197865" y="2528528"/>
          <a:ext cx="4017957" cy="4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на ношение оружия и службу в ополчении</a:t>
          </a:r>
          <a:endParaRPr lang="ru-RU" sz="1500" kern="1200" dirty="0"/>
        </a:p>
      </dsp:txBody>
      <dsp:txXfrm>
        <a:off x="197865" y="2528528"/>
        <a:ext cx="4017957" cy="488102"/>
      </dsp:txXfrm>
    </dsp:sp>
    <dsp:sp modelId="{09F5DEAD-7608-47CE-9304-44227BCD0B27}">
      <dsp:nvSpPr>
        <dsp:cNvPr id="0" name=""/>
        <dsp:cNvSpPr/>
      </dsp:nvSpPr>
      <dsp:spPr>
        <a:xfrm>
          <a:off x="100244" y="576119"/>
          <a:ext cx="97620" cy="2806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6588"/>
              </a:lnTo>
              <a:lnTo>
                <a:pt x="97620" y="280658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86D06F-5E53-4A53-B6E7-FCDFC497CFF6}">
      <dsp:nvSpPr>
        <dsp:cNvPr id="0" name=""/>
        <dsp:cNvSpPr/>
      </dsp:nvSpPr>
      <dsp:spPr>
        <a:xfrm>
          <a:off x="197865" y="3138656"/>
          <a:ext cx="4017957" cy="4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на участие в делах государства</a:t>
          </a:r>
          <a:endParaRPr lang="ru-RU" sz="1500" kern="1200" dirty="0"/>
        </a:p>
      </dsp:txBody>
      <dsp:txXfrm>
        <a:off x="197865" y="3138656"/>
        <a:ext cx="4017957" cy="488102"/>
      </dsp:txXfrm>
    </dsp:sp>
    <dsp:sp modelId="{C39B1A1A-1D1E-4961-AD4C-A18C473DB9AF}">
      <dsp:nvSpPr>
        <dsp:cNvPr id="0" name=""/>
        <dsp:cNvSpPr/>
      </dsp:nvSpPr>
      <dsp:spPr>
        <a:xfrm>
          <a:off x="4264632" y="88016"/>
          <a:ext cx="976204" cy="488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Обязанности</a:t>
          </a:r>
          <a:endParaRPr lang="ru-RU" sz="1200" kern="1200" dirty="0"/>
        </a:p>
      </dsp:txBody>
      <dsp:txXfrm>
        <a:off x="4264632" y="88016"/>
        <a:ext cx="976204" cy="488102"/>
      </dsp:txXfrm>
    </dsp:sp>
    <dsp:sp modelId="{B4A5C11F-F550-4715-9D80-7CE792896A02}">
      <dsp:nvSpPr>
        <dsp:cNvPr id="0" name=""/>
        <dsp:cNvSpPr/>
      </dsp:nvSpPr>
      <dsp:spPr>
        <a:xfrm>
          <a:off x="4362253" y="576119"/>
          <a:ext cx="97620" cy="3660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076"/>
              </a:lnTo>
              <a:lnTo>
                <a:pt x="97620" y="36607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9516A6-E09B-4D6E-A226-1232CD858166}">
      <dsp:nvSpPr>
        <dsp:cNvPr id="0" name=""/>
        <dsp:cNvSpPr/>
      </dsp:nvSpPr>
      <dsp:spPr>
        <a:xfrm>
          <a:off x="4459873" y="698144"/>
          <a:ext cx="4017957" cy="4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повиноваться законам и избранным властям</a:t>
          </a:r>
          <a:endParaRPr lang="ru-RU" sz="1500" kern="1200" dirty="0"/>
        </a:p>
      </dsp:txBody>
      <dsp:txXfrm>
        <a:off x="4459873" y="698144"/>
        <a:ext cx="4017957" cy="488102"/>
      </dsp:txXfrm>
    </dsp:sp>
    <dsp:sp modelId="{C8AA33F4-35BA-44CF-A5D8-46B4B97B6B37}">
      <dsp:nvSpPr>
        <dsp:cNvPr id="0" name=""/>
        <dsp:cNvSpPr/>
      </dsp:nvSpPr>
      <dsp:spPr>
        <a:xfrm>
          <a:off x="4362253" y="576119"/>
          <a:ext cx="97620" cy="976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6204"/>
              </a:lnTo>
              <a:lnTo>
                <a:pt x="97620" y="97620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CDEC9-3070-4A9C-BB2D-CB0A8CE44906}">
      <dsp:nvSpPr>
        <dsp:cNvPr id="0" name=""/>
        <dsp:cNvSpPr/>
      </dsp:nvSpPr>
      <dsp:spPr>
        <a:xfrm>
          <a:off x="4459873" y="1308272"/>
          <a:ext cx="4017957" cy="4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трудиться на земельном участке</a:t>
          </a:r>
          <a:endParaRPr lang="ru-RU" sz="1500" kern="1200" dirty="0"/>
        </a:p>
      </dsp:txBody>
      <dsp:txXfrm>
        <a:off x="4459873" y="1308272"/>
        <a:ext cx="4017957" cy="488102"/>
      </dsp:txXfrm>
    </dsp:sp>
    <dsp:sp modelId="{A9330E68-0BDA-4994-855E-4C78FF024AA7}">
      <dsp:nvSpPr>
        <dsp:cNvPr id="0" name=""/>
        <dsp:cNvSpPr/>
      </dsp:nvSpPr>
      <dsp:spPr>
        <a:xfrm>
          <a:off x="4362253" y="576119"/>
          <a:ext cx="97620" cy="1586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332"/>
              </a:lnTo>
              <a:lnTo>
                <a:pt x="97620" y="15863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F42CE-AC60-4EC2-A04C-958BC3D66F91}">
      <dsp:nvSpPr>
        <dsp:cNvPr id="0" name=""/>
        <dsp:cNvSpPr/>
      </dsp:nvSpPr>
      <dsp:spPr>
        <a:xfrm>
          <a:off x="4459873" y="1918400"/>
          <a:ext cx="4017957" cy="4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приходить на помощь полису всеми своими средствами в чрезвычайных ситуациях</a:t>
          </a:r>
          <a:endParaRPr lang="ru-RU" sz="1500" kern="1200" dirty="0"/>
        </a:p>
      </dsp:txBody>
      <dsp:txXfrm>
        <a:off x="4459873" y="1918400"/>
        <a:ext cx="4017957" cy="488102"/>
      </dsp:txXfrm>
    </dsp:sp>
    <dsp:sp modelId="{D8554324-28CF-4133-B784-0B1347006EC6}">
      <dsp:nvSpPr>
        <dsp:cNvPr id="0" name=""/>
        <dsp:cNvSpPr/>
      </dsp:nvSpPr>
      <dsp:spPr>
        <a:xfrm>
          <a:off x="4362253" y="576119"/>
          <a:ext cx="97620" cy="2196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6460"/>
              </a:lnTo>
              <a:lnTo>
                <a:pt x="97620" y="219646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4DDB77-BB4A-431E-8484-C0AE230A84CE}">
      <dsp:nvSpPr>
        <dsp:cNvPr id="0" name=""/>
        <dsp:cNvSpPr/>
      </dsp:nvSpPr>
      <dsp:spPr>
        <a:xfrm>
          <a:off x="4459873" y="2528528"/>
          <a:ext cx="4017957" cy="4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защищать полис от врагов с оружием в руках</a:t>
          </a:r>
          <a:endParaRPr lang="ru-RU" sz="1500" kern="1200" dirty="0"/>
        </a:p>
      </dsp:txBody>
      <dsp:txXfrm>
        <a:off x="4459873" y="2528528"/>
        <a:ext cx="4017957" cy="488102"/>
      </dsp:txXfrm>
    </dsp:sp>
    <dsp:sp modelId="{A7F35D0B-03D7-46BE-A28A-88805FF775F8}">
      <dsp:nvSpPr>
        <dsp:cNvPr id="0" name=""/>
        <dsp:cNvSpPr/>
      </dsp:nvSpPr>
      <dsp:spPr>
        <a:xfrm>
          <a:off x="4362253" y="576119"/>
          <a:ext cx="97620" cy="2806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6588"/>
              </a:lnTo>
              <a:lnTo>
                <a:pt x="97620" y="280658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0CF4AB-F583-4CF3-8E65-AE867B0E5227}">
      <dsp:nvSpPr>
        <dsp:cNvPr id="0" name=""/>
        <dsp:cNvSpPr/>
      </dsp:nvSpPr>
      <dsp:spPr>
        <a:xfrm>
          <a:off x="4459873" y="3138656"/>
          <a:ext cx="4017957" cy="4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принимать активное участие в общественной жизни</a:t>
          </a:r>
          <a:endParaRPr lang="ru-RU" sz="1500" kern="1200" dirty="0"/>
        </a:p>
      </dsp:txBody>
      <dsp:txXfrm>
        <a:off x="4459873" y="3138656"/>
        <a:ext cx="4017957" cy="488102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99FE9E-549F-4E12-9B51-664D697EC98F}">
      <dsp:nvSpPr>
        <dsp:cNvPr id="0" name=""/>
        <dsp:cNvSpPr/>
      </dsp:nvSpPr>
      <dsp:spPr>
        <a:xfrm>
          <a:off x="2845284" y="1069097"/>
          <a:ext cx="2718320" cy="27183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Метеки – чужеземцы, проживающие в Афинах и в Аттике продолжительное время. Обычно жители других греческих полисов</a:t>
          </a:r>
          <a:endParaRPr lang="ru-RU" sz="1600" kern="1200" dirty="0"/>
        </a:p>
      </dsp:txBody>
      <dsp:txXfrm>
        <a:off x="2845284" y="1069097"/>
        <a:ext cx="2718320" cy="2718320"/>
      </dsp:txXfrm>
    </dsp:sp>
    <dsp:sp modelId="{48D5C055-3F34-4D6F-8437-CD0C31296A0E}">
      <dsp:nvSpPr>
        <dsp:cNvPr id="0" name=""/>
        <dsp:cNvSpPr/>
      </dsp:nvSpPr>
      <dsp:spPr>
        <a:xfrm>
          <a:off x="2387702" y="330431"/>
          <a:ext cx="3686382" cy="69049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Правом гражданства метеки не пользовались</a:t>
          </a:r>
          <a:endParaRPr lang="ru-RU" sz="1400" kern="1200" dirty="0"/>
        </a:p>
      </dsp:txBody>
      <dsp:txXfrm>
        <a:off x="2387702" y="330431"/>
        <a:ext cx="3686382" cy="690494"/>
      </dsp:txXfrm>
    </dsp:sp>
    <dsp:sp modelId="{F32ABB4F-4E03-4E00-8896-1CB4360A1386}">
      <dsp:nvSpPr>
        <dsp:cNvPr id="0" name=""/>
        <dsp:cNvSpPr/>
      </dsp:nvSpPr>
      <dsp:spPr>
        <a:xfrm>
          <a:off x="4722507" y="1116646"/>
          <a:ext cx="3686382" cy="8262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 могли участвовать в народном собрании</a:t>
          </a:r>
          <a:endParaRPr lang="ru-RU" sz="1400" kern="1200" dirty="0"/>
        </a:p>
      </dsp:txBody>
      <dsp:txXfrm>
        <a:off x="4722507" y="1116646"/>
        <a:ext cx="3686382" cy="826219"/>
      </dsp:txXfrm>
    </dsp:sp>
    <dsp:sp modelId="{C6C3F5E8-ABE9-43CF-BB92-2D0524AB5B14}">
      <dsp:nvSpPr>
        <dsp:cNvPr id="0" name=""/>
        <dsp:cNvSpPr/>
      </dsp:nvSpPr>
      <dsp:spPr>
        <a:xfrm>
          <a:off x="4722507" y="2686048"/>
          <a:ext cx="3686382" cy="8984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 могли участвовать в суде</a:t>
          </a:r>
          <a:endParaRPr lang="ru-RU" sz="1400" kern="1200" dirty="0"/>
        </a:p>
      </dsp:txBody>
      <dsp:txXfrm>
        <a:off x="4722507" y="2686048"/>
        <a:ext cx="3686382" cy="898486"/>
      </dsp:txXfrm>
    </dsp:sp>
    <dsp:sp modelId="{5DD34AD9-6B6E-49E5-BE5B-F605C062E1A3}">
      <dsp:nvSpPr>
        <dsp:cNvPr id="0" name=""/>
        <dsp:cNvSpPr/>
      </dsp:nvSpPr>
      <dsp:spPr>
        <a:xfrm>
          <a:off x="2387711" y="3826827"/>
          <a:ext cx="3686382" cy="77873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 могли занимать государственных должностей</a:t>
          </a:r>
          <a:endParaRPr lang="ru-RU" sz="1400" kern="1200" dirty="0"/>
        </a:p>
      </dsp:txBody>
      <dsp:txXfrm>
        <a:off x="2387711" y="3826827"/>
        <a:ext cx="3686382" cy="778730"/>
      </dsp:txXfrm>
    </dsp:sp>
    <dsp:sp modelId="{C3F27925-82D4-4D83-97D1-1C8A25F9D4D0}">
      <dsp:nvSpPr>
        <dsp:cNvPr id="0" name=""/>
        <dsp:cNvSpPr/>
      </dsp:nvSpPr>
      <dsp:spPr>
        <a:xfrm>
          <a:off x="0" y="2686052"/>
          <a:ext cx="3686382" cy="135916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 имели права приобретать недвижимость(стоимость не могла превышать 2 тыс. драхм</a:t>
          </a:r>
          <a:endParaRPr lang="ru-RU" sz="1400" kern="1200" dirty="0"/>
        </a:p>
      </dsp:txBody>
      <dsp:txXfrm>
        <a:off x="0" y="2686052"/>
        <a:ext cx="3686382" cy="1359160"/>
      </dsp:txXfrm>
    </dsp:sp>
    <dsp:sp modelId="{90D37EA5-5BAD-47AB-B115-4061D4C5FC0A}">
      <dsp:nvSpPr>
        <dsp:cNvPr id="0" name=""/>
        <dsp:cNvSpPr/>
      </dsp:nvSpPr>
      <dsp:spPr>
        <a:xfrm>
          <a:off x="0" y="1045215"/>
          <a:ext cx="3686382" cy="92687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Браки с афинскими гражданами считались незаконными</a:t>
          </a:r>
          <a:endParaRPr lang="ru-RU" sz="1400" kern="1200" dirty="0"/>
        </a:p>
      </dsp:txBody>
      <dsp:txXfrm>
        <a:off x="0" y="1045215"/>
        <a:ext cx="3686382" cy="926879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4C5C2A-98B9-4C7D-89A7-C052B50B2F2C}">
      <dsp:nvSpPr>
        <dsp:cNvPr id="0" name=""/>
        <dsp:cNvSpPr/>
      </dsp:nvSpPr>
      <dsp:spPr>
        <a:xfrm>
          <a:off x="27617" y="42846"/>
          <a:ext cx="5999457" cy="98907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внесение законопроекта в народное собрание в порядке законодательной инициативы, которой обладал каждый полноправный афинский гражданин</a:t>
          </a:r>
          <a:endParaRPr lang="ru-RU" sz="16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7617" y="42846"/>
        <a:ext cx="4903752" cy="989076"/>
      </dsp:txXfrm>
    </dsp:sp>
    <dsp:sp modelId="{B7EAD454-3229-4C4D-9D90-14FDDD3F3A54}">
      <dsp:nvSpPr>
        <dsp:cNvPr id="0" name=""/>
        <dsp:cNvSpPr/>
      </dsp:nvSpPr>
      <dsp:spPr>
        <a:xfrm>
          <a:off x="486430" y="1114419"/>
          <a:ext cx="5984257" cy="98907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13289"/>
            <a:satOff val="-323"/>
            <a:lumOff val="782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>
                  <a:lumMod val="95000"/>
                  <a:lumOff val="5000"/>
                </a:schemeClr>
              </a:solidFill>
            </a:rPr>
            <a:t>предварительное рассмотрение законопроекта Советом пятисот и дача по нему заключения для народного собрания</a:t>
          </a:r>
          <a:endParaRPr lang="ru-RU" sz="16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86430" y="1114419"/>
        <a:ext cx="4840176" cy="989076"/>
      </dsp:txXfrm>
    </dsp:sp>
    <dsp:sp modelId="{ABA3DCD8-1DB9-4F8C-8915-46C10EDF4C4D}">
      <dsp:nvSpPr>
        <dsp:cNvPr id="0" name=""/>
        <dsp:cNvSpPr/>
      </dsp:nvSpPr>
      <dsp:spPr>
        <a:xfrm>
          <a:off x="998682" y="2337816"/>
          <a:ext cx="5984257" cy="98907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26578"/>
            <a:satOff val="-647"/>
            <a:lumOff val="15655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>
                  <a:lumMod val="95000"/>
                  <a:lumOff val="5000"/>
                </a:schemeClr>
              </a:solidFill>
            </a:rPr>
            <a:t>принятие законопроекта народным собранием</a:t>
          </a:r>
          <a:endParaRPr lang="ru-RU" sz="16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998682" y="2337816"/>
        <a:ext cx="4847656" cy="989076"/>
      </dsp:txXfrm>
    </dsp:sp>
    <dsp:sp modelId="{D91BA318-DE8D-472A-BB45-C3632F048B38}">
      <dsp:nvSpPr>
        <dsp:cNvPr id="0" name=""/>
        <dsp:cNvSpPr/>
      </dsp:nvSpPr>
      <dsp:spPr>
        <a:xfrm>
          <a:off x="1499864" y="3506724"/>
          <a:ext cx="5984257" cy="98907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39867"/>
            <a:satOff val="-970"/>
            <a:lumOff val="2348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рассмотрение принятого  законопроекта </a:t>
          </a:r>
          <a:r>
            <a:rPr lang="ru-RU" sz="1600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гелиэей</a:t>
          </a:r>
          <a:r>
            <a:rPr lang="ru-RU" sz="16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, где он мог быть отвергнут</a:t>
          </a:r>
          <a:endParaRPr lang="ru-RU" sz="16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499864" y="3506724"/>
        <a:ext cx="4840176" cy="989076"/>
      </dsp:txXfrm>
    </dsp:sp>
    <dsp:sp modelId="{FFFDC059-D120-4243-A208-9B7AFA4D028B}">
      <dsp:nvSpPr>
        <dsp:cNvPr id="0" name=""/>
        <dsp:cNvSpPr/>
      </dsp:nvSpPr>
      <dsp:spPr>
        <a:xfrm>
          <a:off x="5345158" y="757542"/>
          <a:ext cx="642899" cy="64289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5345158" y="757542"/>
        <a:ext cx="642899" cy="642899"/>
      </dsp:txXfrm>
    </dsp:sp>
    <dsp:sp modelId="{CCD97C39-39E6-41AD-8773-DA4F50F161A8}">
      <dsp:nvSpPr>
        <dsp:cNvPr id="0" name=""/>
        <dsp:cNvSpPr/>
      </dsp:nvSpPr>
      <dsp:spPr>
        <a:xfrm>
          <a:off x="5846339" y="1926450"/>
          <a:ext cx="642899" cy="64289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5846339" y="1926450"/>
        <a:ext cx="642899" cy="642899"/>
      </dsp:txXfrm>
    </dsp:sp>
    <dsp:sp modelId="{B26D57E4-D370-4C92-ABB7-1245D3A5ACC4}">
      <dsp:nvSpPr>
        <dsp:cNvPr id="0" name=""/>
        <dsp:cNvSpPr/>
      </dsp:nvSpPr>
      <dsp:spPr>
        <a:xfrm>
          <a:off x="6340041" y="3095358"/>
          <a:ext cx="642899" cy="64289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6340041" y="3095358"/>
        <a:ext cx="642899" cy="642899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4DE70C-CD34-4F7D-BDCB-594DEB9F5270}">
      <dsp:nvSpPr>
        <dsp:cNvPr id="0" name=""/>
        <dsp:cNvSpPr/>
      </dsp:nvSpPr>
      <dsp:spPr>
        <a:xfrm>
          <a:off x="0" y="443034"/>
          <a:ext cx="8266014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DE14A5B-8650-43CC-A773-C8D4D5B020AF}">
      <dsp:nvSpPr>
        <dsp:cNvPr id="0" name=""/>
        <dsp:cNvSpPr/>
      </dsp:nvSpPr>
      <dsp:spPr>
        <a:xfrm>
          <a:off x="413300" y="234"/>
          <a:ext cx="6388901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705" tIns="0" rIns="218705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Обычное право</a:t>
          </a:r>
          <a:endParaRPr lang="ru-RU" sz="2000" kern="1200" dirty="0"/>
        </a:p>
      </dsp:txBody>
      <dsp:txXfrm>
        <a:off x="413300" y="234"/>
        <a:ext cx="6388901" cy="885600"/>
      </dsp:txXfrm>
    </dsp:sp>
    <dsp:sp modelId="{7320DC82-AADF-46F3-BE42-B647CB71F135}">
      <dsp:nvSpPr>
        <dsp:cNvPr id="0" name=""/>
        <dsp:cNvSpPr/>
      </dsp:nvSpPr>
      <dsp:spPr>
        <a:xfrm>
          <a:off x="0" y="1803834"/>
          <a:ext cx="8266014" cy="288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1535" tIns="624840" rIns="641535" bIns="128016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законы </a:t>
          </a:r>
          <a:r>
            <a:rPr lang="ru-RU" sz="1800" kern="1200" dirty="0" err="1" smtClean="0"/>
            <a:t>Драконта</a:t>
          </a:r>
          <a:r>
            <a:rPr lang="ru-RU" sz="1800" kern="1200" dirty="0" smtClean="0"/>
            <a:t> (621 г. до н.э.) вводили жестокие наказания (смертной казнью карались кража овощей, праздный образ жизни), запрещалась кровная месть</a:t>
          </a:r>
          <a:endParaRPr lang="ru-RU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законы Солона (594 г. до н.э.) затрагивали широкий круг вопросов: организация государственной власти и регулирование новых гражданско-правовых отношений (долговая реформа, закрепление частной собственности на землю и д.)</a:t>
          </a:r>
          <a:endParaRPr lang="ru-RU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/>
            <a:t>псефизмы</a:t>
          </a:r>
          <a:r>
            <a:rPr lang="ru-RU" sz="1800" kern="1200" dirty="0" smtClean="0"/>
            <a:t> — постановления народных собраний</a:t>
          </a:r>
          <a:endParaRPr lang="ru-RU" sz="1800" kern="1200" dirty="0"/>
        </a:p>
      </dsp:txBody>
      <dsp:txXfrm>
        <a:off x="0" y="1803834"/>
        <a:ext cx="8266014" cy="2882250"/>
      </dsp:txXfrm>
    </dsp:sp>
    <dsp:sp modelId="{85B18621-1CB2-4360-89CB-939EED5BEE71}">
      <dsp:nvSpPr>
        <dsp:cNvPr id="0" name=""/>
        <dsp:cNvSpPr/>
      </dsp:nvSpPr>
      <dsp:spPr>
        <a:xfrm>
          <a:off x="413300" y="1361034"/>
          <a:ext cx="6388901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705" tIns="0" rIns="218705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Законодательная деятельность верховных органов власти:</a:t>
          </a:r>
          <a:endParaRPr lang="ru-RU" sz="2000" kern="1200" dirty="0"/>
        </a:p>
      </dsp:txBody>
      <dsp:txXfrm>
        <a:off x="413300" y="1361034"/>
        <a:ext cx="6388901" cy="885600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9D6AC1-7740-4BE1-817B-4F93C61B1C7D}">
      <dsp:nvSpPr>
        <dsp:cNvPr id="0" name=""/>
        <dsp:cNvSpPr/>
      </dsp:nvSpPr>
      <dsp:spPr>
        <a:xfrm>
          <a:off x="4088677" y="626301"/>
          <a:ext cx="1845189" cy="286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235"/>
              </a:lnTo>
              <a:lnTo>
                <a:pt x="1845189" y="195235"/>
              </a:lnTo>
              <a:lnTo>
                <a:pt x="1845189" y="28649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CCEB30-875C-4459-8A37-C02A6F2345DD}">
      <dsp:nvSpPr>
        <dsp:cNvPr id="0" name=""/>
        <dsp:cNvSpPr/>
      </dsp:nvSpPr>
      <dsp:spPr>
        <a:xfrm>
          <a:off x="2243487" y="626301"/>
          <a:ext cx="1845189" cy="286491"/>
        </a:xfrm>
        <a:custGeom>
          <a:avLst/>
          <a:gdLst/>
          <a:ahLst/>
          <a:cxnLst/>
          <a:rect l="0" t="0" r="0" b="0"/>
          <a:pathLst>
            <a:path>
              <a:moveTo>
                <a:pt x="1845189" y="0"/>
              </a:moveTo>
              <a:lnTo>
                <a:pt x="1845189" y="195235"/>
              </a:lnTo>
              <a:lnTo>
                <a:pt x="0" y="195235"/>
              </a:lnTo>
              <a:lnTo>
                <a:pt x="0" y="28649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EAC8D4-515A-409F-8404-BA1E4340BFF9}">
      <dsp:nvSpPr>
        <dsp:cNvPr id="0" name=""/>
        <dsp:cNvSpPr/>
      </dsp:nvSpPr>
      <dsp:spPr>
        <a:xfrm>
          <a:off x="2352940" y="782"/>
          <a:ext cx="3471475" cy="6255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1E1CB3-0744-408F-96EE-8F628363382D}">
      <dsp:nvSpPr>
        <dsp:cNvPr id="0" name=""/>
        <dsp:cNvSpPr/>
      </dsp:nvSpPr>
      <dsp:spPr>
        <a:xfrm>
          <a:off x="2462392" y="104761"/>
          <a:ext cx="3471475" cy="625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Владение различалось </a:t>
          </a:r>
          <a:endParaRPr lang="ru-RU" sz="1600" kern="1200" dirty="0"/>
        </a:p>
      </dsp:txBody>
      <dsp:txXfrm>
        <a:off x="2462392" y="104761"/>
        <a:ext cx="3471475" cy="625519"/>
      </dsp:txXfrm>
    </dsp:sp>
    <dsp:sp modelId="{F872D365-EE16-4EB4-9F76-E0BC17CA9209}">
      <dsp:nvSpPr>
        <dsp:cNvPr id="0" name=""/>
        <dsp:cNvSpPr/>
      </dsp:nvSpPr>
      <dsp:spPr>
        <a:xfrm>
          <a:off x="507750" y="912792"/>
          <a:ext cx="3471475" cy="6255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6B8CC0-7ADD-4A74-8E85-368F1B27ED30}">
      <dsp:nvSpPr>
        <dsp:cNvPr id="0" name=""/>
        <dsp:cNvSpPr/>
      </dsp:nvSpPr>
      <dsp:spPr>
        <a:xfrm>
          <a:off x="617202" y="1016772"/>
          <a:ext cx="3471475" cy="625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как фактическое обладание имуществом с его использованием </a:t>
          </a:r>
          <a:endParaRPr lang="ru-RU" sz="1600" kern="1200" dirty="0"/>
        </a:p>
      </dsp:txBody>
      <dsp:txXfrm>
        <a:off x="617202" y="1016772"/>
        <a:ext cx="3471475" cy="625519"/>
      </dsp:txXfrm>
    </dsp:sp>
    <dsp:sp modelId="{34C0CB77-94AF-4CF0-8898-BDD3C35877E4}">
      <dsp:nvSpPr>
        <dsp:cNvPr id="0" name=""/>
        <dsp:cNvSpPr/>
      </dsp:nvSpPr>
      <dsp:spPr>
        <a:xfrm>
          <a:off x="4198130" y="912792"/>
          <a:ext cx="3471475" cy="6255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FF6CAD-F24D-4350-A3D0-8B793A2683AC}">
      <dsp:nvSpPr>
        <dsp:cNvPr id="0" name=""/>
        <dsp:cNvSpPr/>
      </dsp:nvSpPr>
      <dsp:spPr>
        <a:xfrm>
          <a:off x="4307582" y="1016772"/>
          <a:ext cx="3471475" cy="625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как владение с правом распоряжения</a:t>
          </a:r>
          <a:endParaRPr lang="ru-RU" sz="1600" kern="1200" dirty="0"/>
        </a:p>
      </dsp:txBody>
      <dsp:txXfrm>
        <a:off x="4307582" y="1016772"/>
        <a:ext cx="3471475" cy="625519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F1AB9D-D1D8-4992-BD2A-21BC362C7434}">
      <dsp:nvSpPr>
        <dsp:cNvPr id="0" name=""/>
        <dsp:cNvSpPr/>
      </dsp:nvSpPr>
      <dsp:spPr>
        <a:xfrm>
          <a:off x="487491" y="363497"/>
          <a:ext cx="2689401" cy="6303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Формы собственности</a:t>
          </a:r>
          <a:endParaRPr lang="ru-RU" sz="1600" kern="1200" dirty="0"/>
        </a:p>
      </dsp:txBody>
      <dsp:txXfrm>
        <a:off x="487491" y="363497"/>
        <a:ext cx="2689401" cy="630326"/>
      </dsp:txXfrm>
    </dsp:sp>
    <dsp:sp modelId="{CAAC4CE6-DD58-453A-A9C9-1DBAA1A99E2C}">
      <dsp:nvSpPr>
        <dsp:cNvPr id="0" name=""/>
        <dsp:cNvSpPr/>
      </dsp:nvSpPr>
      <dsp:spPr>
        <a:xfrm rot="19457599">
          <a:off x="3118524" y="455647"/>
          <a:ext cx="620999" cy="83590"/>
        </a:xfrm>
        <a:custGeom>
          <a:avLst/>
          <a:gdLst/>
          <a:ahLst/>
          <a:cxnLst/>
          <a:rect l="0" t="0" r="0" b="0"/>
          <a:pathLst>
            <a:path>
              <a:moveTo>
                <a:pt x="0" y="41795"/>
              </a:moveTo>
              <a:lnTo>
                <a:pt x="620999" y="4179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457599">
        <a:off x="3413499" y="481917"/>
        <a:ext cx="31049" cy="31049"/>
      </dsp:txXfrm>
    </dsp:sp>
    <dsp:sp modelId="{4AD6A008-6F7D-41F0-9F6A-52E668CF889D}">
      <dsp:nvSpPr>
        <dsp:cNvPr id="0" name=""/>
        <dsp:cNvSpPr/>
      </dsp:nvSpPr>
      <dsp:spPr>
        <a:xfrm>
          <a:off x="3681154" y="1060"/>
          <a:ext cx="2689401" cy="6303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государственная</a:t>
          </a:r>
          <a:endParaRPr lang="ru-RU" sz="1600" kern="1200" dirty="0"/>
        </a:p>
      </dsp:txBody>
      <dsp:txXfrm>
        <a:off x="3681154" y="1060"/>
        <a:ext cx="2689401" cy="630326"/>
      </dsp:txXfrm>
    </dsp:sp>
    <dsp:sp modelId="{28CEB947-2A5E-4D8C-9C40-F6F43AA313B4}">
      <dsp:nvSpPr>
        <dsp:cNvPr id="0" name=""/>
        <dsp:cNvSpPr/>
      </dsp:nvSpPr>
      <dsp:spPr>
        <a:xfrm rot="2142401">
          <a:off x="3118524" y="818084"/>
          <a:ext cx="620999" cy="83590"/>
        </a:xfrm>
        <a:custGeom>
          <a:avLst/>
          <a:gdLst/>
          <a:ahLst/>
          <a:cxnLst/>
          <a:rect l="0" t="0" r="0" b="0"/>
          <a:pathLst>
            <a:path>
              <a:moveTo>
                <a:pt x="0" y="41795"/>
              </a:moveTo>
              <a:lnTo>
                <a:pt x="620999" y="4179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2401">
        <a:off x="3413499" y="844354"/>
        <a:ext cx="31049" cy="31049"/>
      </dsp:txXfrm>
    </dsp:sp>
    <dsp:sp modelId="{B72B340D-596F-49D4-AFB5-4A066555E201}">
      <dsp:nvSpPr>
        <dsp:cNvPr id="0" name=""/>
        <dsp:cNvSpPr/>
      </dsp:nvSpPr>
      <dsp:spPr>
        <a:xfrm>
          <a:off x="3681154" y="725935"/>
          <a:ext cx="2689401" cy="6303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частная</a:t>
          </a:r>
          <a:endParaRPr lang="ru-RU" sz="1600" kern="1200" dirty="0"/>
        </a:p>
      </dsp:txBody>
      <dsp:txXfrm>
        <a:off x="3681154" y="725935"/>
        <a:ext cx="2689401" cy="630326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40D1EC-4F50-4094-8EF3-4D450AA924E4}">
      <dsp:nvSpPr>
        <dsp:cNvPr id="0" name=""/>
        <dsp:cNvSpPr/>
      </dsp:nvSpPr>
      <dsp:spPr>
        <a:xfrm>
          <a:off x="0" y="29439"/>
          <a:ext cx="7929618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Понятия права собственности, как абсолютного права лица, еще не существовало</a:t>
          </a:r>
          <a:endParaRPr lang="ru-RU" sz="1700" kern="1200" dirty="0"/>
        </a:p>
      </dsp:txBody>
      <dsp:txXfrm>
        <a:off x="0" y="29439"/>
        <a:ext cx="7929618" cy="407745"/>
      </dsp:txXfrm>
    </dsp:sp>
    <dsp:sp modelId="{39A780CC-EE86-4862-8A12-6E714BD06EB1}">
      <dsp:nvSpPr>
        <dsp:cNvPr id="0" name=""/>
        <dsp:cNvSpPr/>
      </dsp:nvSpPr>
      <dsp:spPr>
        <a:xfrm>
          <a:off x="0" y="486145"/>
          <a:ext cx="7929618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Понятие частной собственности утвердилось со времен Солона</a:t>
          </a:r>
          <a:endParaRPr lang="ru-RU" sz="1700" kern="1200" dirty="0"/>
        </a:p>
      </dsp:txBody>
      <dsp:txXfrm>
        <a:off x="0" y="486145"/>
        <a:ext cx="7929618" cy="407745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F1AB9D-D1D8-4992-BD2A-21BC362C7434}">
      <dsp:nvSpPr>
        <dsp:cNvPr id="0" name=""/>
        <dsp:cNvSpPr/>
      </dsp:nvSpPr>
      <dsp:spPr>
        <a:xfrm>
          <a:off x="785815" y="344074"/>
          <a:ext cx="1195470" cy="597735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Обязательства</a:t>
          </a:r>
          <a:endParaRPr lang="ru-RU" sz="1300" kern="1200" dirty="0"/>
        </a:p>
      </dsp:txBody>
      <dsp:txXfrm>
        <a:off x="785815" y="344074"/>
        <a:ext cx="1195470" cy="597735"/>
      </dsp:txXfrm>
    </dsp:sp>
    <dsp:sp modelId="{088439C7-DF54-4012-938B-A9F0F1D3500B}">
      <dsp:nvSpPr>
        <dsp:cNvPr id="0" name=""/>
        <dsp:cNvSpPr/>
      </dsp:nvSpPr>
      <dsp:spPr>
        <a:xfrm rot="19457599">
          <a:off x="1925934" y="429257"/>
          <a:ext cx="588890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588890" y="41835"/>
              </a:lnTo>
            </a:path>
          </a:pathLst>
        </a:custGeom>
        <a:noFill/>
        <a:ln w="1905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457599">
        <a:off x="2205657" y="456370"/>
        <a:ext cx="29444" cy="29444"/>
      </dsp:txXfrm>
    </dsp:sp>
    <dsp:sp modelId="{99CC29B6-C5BA-499B-B89A-A8F6E9F2CF9A}">
      <dsp:nvSpPr>
        <dsp:cNvPr id="0" name=""/>
        <dsp:cNvSpPr/>
      </dsp:nvSpPr>
      <dsp:spPr>
        <a:xfrm>
          <a:off x="2459473" y="376"/>
          <a:ext cx="3612759" cy="597735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из договоров</a:t>
          </a:r>
          <a:endParaRPr lang="ru-RU" sz="1300" kern="1200" dirty="0"/>
        </a:p>
      </dsp:txBody>
      <dsp:txXfrm>
        <a:off x="2459473" y="376"/>
        <a:ext cx="3612759" cy="597735"/>
      </dsp:txXfrm>
    </dsp:sp>
    <dsp:sp modelId="{07D1D090-1864-418D-B943-E9BF18D95D59}">
      <dsp:nvSpPr>
        <dsp:cNvPr id="0" name=""/>
        <dsp:cNvSpPr/>
      </dsp:nvSpPr>
      <dsp:spPr>
        <a:xfrm rot="2142401">
          <a:off x="1925934" y="772954"/>
          <a:ext cx="588890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588890" y="41835"/>
              </a:lnTo>
            </a:path>
          </a:pathLst>
        </a:custGeom>
        <a:noFill/>
        <a:ln w="1905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2401">
        <a:off x="2205657" y="800068"/>
        <a:ext cx="29444" cy="29444"/>
      </dsp:txXfrm>
    </dsp:sp>
    <dsp:sp modelId="{50234754-2256-4944-8832-7BAF498784E2}">
      <dsp:nvSpPr>
        <dsp:cNvPr id="0" name=""/>
        <dsp:cNvSpPr/>
      </dsp:nvSpPr>
      <dsp:spPr>
        <a:xfrm>
          <a:off x="2459473" y="687772"/>
          <a:ext cx="3612759" cy="597735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из деликтов (причинение вреда)</a:t>
          </a:r>
          <a:endParaRPr lang="ru-RU" sz="1300" kern="1200" dirty="0"/>
        </a:p>
      </dsp:txBody>
      <dsp:txXfrm>
        <a:off x="2459473" y="687772"/>
        <a:ext cx="3612759" cy="597735"/>
      </dsp:txXfrm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E7B3EA-9F37-4DE2-97DC-6927B1678BD9}">
      <dsp:nvSpPr>
        <dsp:cNvPr id="0" name=""/>
        <dsp:cNvSpPr/>
      </dsp:nvSpPr>
      <dsp:spPr>
        <a:xfrm>
          <a:off x="4010314" y="704824"/>
          <a:ext cx="2083106" cy="322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886"/>
              </a:lnTo>
              <a:lnTo>
                <a:pt x="2083106" y="219886"/>
              </a:lnTo>
              <a:lnTo>
                <a:pt x="2083106" y="32266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C8E7F-9C7F-4EDC-BCCD-A1B6B4FEC7DE}">
      <dsp:nvSpPr>
        <dsp:cNvPr id="0" name=""/>
        <dsp:cNvSpPr/>
      </dsp:nvSpPr>
      <dsp:spPr>
        <a:xfrm>
          <a:off x="3964594" y="704824"/>
          <a:ext cx="91440" cy="3226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266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A3AFF1-9BF2-4890-9758-CC0944743631}">
      <dsp:nvSpPr>
        <dsp:cNvPr id="0" name=""/>
        <dsp:cNvSpPr/>
      </dsp:nvSpPr>
      <dsp:spPr>
        <a:xfrm>
          <a:off x="1927207" y="704824"/>
          <a:ext cx="2083106" cy="322664"/>
        </a:xfrm>
        <a:custGeom>
          <a:avLst/>
          <a:gdLst/>
          <a:ahLst/>
          <a:cxnLst/>
          <a:rect l="0" t="0" r="0" b="0"/>
          <a:pathLst>
            <a:path>
              <a:moveTo>
                <a:pt x="2083106" y="0"/>
              </a:moveTo>
              <a:lnTo>
                <a:pt x="2083106" y="219886"/>
              </a:lnTo>
              <a:lnTo>
                <a:pt x="0" y="219886"/>
              </a:lnTo>
              <a:lnTo>
                <a:pt x="0" y="32266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E63471-A80F-4BEE-A77C-B6B7A7F94DE5}">
      <dsp:nvSpPr>
        <dsp:cNvPr id="0" name=""/>
        <dsp:cNvSpPr/>
      </dsp:nvSpPr>
      <dsp:spPr>
        <a:xfrm>
          <a:off x="2015389" y="325"/>
          <a:ext cx="3989849" cy="7044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5F0F7C-A872-408D-A494-82ED14716AC7}">
      <dsp:nvSpPr>
        <dsp:cNvPr id="0" name=""/>
        <dsp:cNvSpPr/>
      </dsp:nvSpPr>
      <dsp:spPr>
        <a:xfrm>
          <a:off x="2138661" y="117433"/>
          <a:ext cx="3989849" cy="704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Гарантии исполнения договора</a:t>
          </a:r>
          <a:endParaRPr lang="ru-RU" sz="1800" kern="1200" dirty="0"/>
        </a:p>
      </dsp:txBody>
      <dsp:txXfrm>
        <a:off x="2138661" y="117433"/>
        <a:ext cx="3989849" cy="704499"/>
      </dsp:txXfrm>
    </dsp:sp>
    <dsp:sp modelId="{87FB1EEA-4114-45F0-9919-6B728D3C4D68}">
      <dsp:nvSpPr>
        <dsp:cNvPr id="0" name=""/>
        <dsp:cNvSpPr/>
      </dsp:nvSpPr>
      <dsp:spPr>
        <a:xfrm>
          <a:off x="1372484" y="1027488"/>
          <a:ext cx="1109447" cy="7044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ADEA3F-323E-4BEC-89CD-E0561C671F22}">
      <dsp:nvSpPr>
        <dsp:cNvPr id="0" name=""/>
        <dsp:cNvSpPr/>
      </dsp:nvSpPr>
      <dsp:spPr>
        <a:xfrm>
          <a:off x="1495756" y="1144597"/>
          <a:ext cx="1109447" cy="704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задаток</a:t>
          </a:r>
          <a:endParaRPr lang="ru-RU" sz="1800" kern="1200" dirty="0"/>
        </a:p>
      </dsp:txBody>
      <dsp:txXfrm>
        <a:off x="1495756" y="1144597"/>
        <a:ext cx="1109447" cy="704499"/>
      </dsp:txXfrm>
    </dsp:sp>
    <dsp:sp modelId="{6102E8B5-1FAC-488A-97B3-A46A03C36148}">
      <dsp:nvSpPr>
        <dsp:cNvPr id="0" name=""/>
        <dsp:cNvSpPr/>
      </dsp:nvSpPr>
      <dsp:spPr>
        <a:xfrm>
          <a:off x="2728475" y="1027488"/>
          <a:ext cx="2563677" cy="7044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04A115-3B1F-443E-B4FE-0B1F80178F50}">
      <dsp:nvSpPr>
        <dsp:cNvPr id="0" name=""/>
        <dsp:cNvSpPr/>
      </dsp:nvSpPr>
      <dsp:spPr>
        <a:xfrm>
          <a:off x="2851747" y="1144597"/>
          <a:ext cx="2563677" cy="704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поручительство третьих лиц</a:t>
          </a:r>
          <a:endParaRPr lang="ru-RU" sz="1800" kern="1200" dirty="0"/>
        </a:p>
      </dsp:txBody>
      <dsp:txXfrm>
        <a:off x="2851747" y="1144597"/>
        <a:ext cx="2563677" cy="704499"/>
      </dsp:txXfrm>
    </dsp:sp>
    <dsp:sp modelId="{8CB62DF5-2214-4515-BA9C-7E05EC30AA28}">
      <dsp:nvSpPr>
        <dsp:cNvPr id="0" name=""/>
        <dsp:cNvSpPr/>
      </dsp:nvSpPr>
      <dsp:spPr>
        <a:xfrm>
          <a:off x="5538696" y="1027488"/>
          <a:ext cx="1109447" cy="7044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4A93A2-2C7A-46E6-A4AF-85A4F4A7EA61}">
      <dsp:nvSpPr>
        <dsp:cNvPr id="0" name=""/>
        <dsp:cNvSpPr/>
      </dsp:nvSpPr>
      <dsp:spPr>
        <a:xfrm>
          <a:off x="5661968" y="1144597"/>
          <a:ext cx="1109447" cy="704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залог</a:t>
          </a:r>
          <a:endParaRPr lang="ru-RU" sz="1800" kern="1200" dirty="0"/>
        </a:p>
      </dsp:txBody>
      <dsp:txXfrm>
        <a:off x="5661968" y="1144597"/>
        <a:ext cx="1109447" cy="704499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92EBC35-5392-4FB0-9771-D129F78AB94B}">
      <dsp:nvSpPr>
        <dsp:cNvPr id="0" name=""/>
        <dsp:cNvSpPr/>
      </dsp:nvSpPr>
      <dsp:spPr>
        <a:xfrm>
          <a:off x="3286149" y="2491612"/>
          <a:ext cx="2214542" cy="1778391"/>
        </a:xfrm>
        <a:prstGeom prst="ellipse">
          <a:avLst/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Виды договоров</a:t>
          </a:r>
          <a:endParaRPr lang="ru-RU" sz="2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286149" y="2491612"/>
        <a:ext cx="2214542" cy="1778391"/>
      </dsp:txXfrm>
    </dsp:sp>
    <dsp:sp modelId="{B4B63AE7-27DA-4422-84A7-D07261EB1CD0}">
      <dsp:nvSpPr>
        <dsp:cNvPr id="0" name=""/>
        <dsp:cNvSpPr/>
      </dsp:nvSpPr>
      <dsp:spPr>
        <a:xfrm rot="16200000">
          <a:off x="4205504" y="1845363"/>
          <a:ext cx="375832" cy="60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16200000">
        <a:off x="4205504" y="1845363"/>
        <a:ext cx="375832" cy="604653"/>
      </dsp:txXfrm>
    </dsp:sp>
    <dsp:sp modelId="{E6A05570-FA02-4438-B054-4588387A20E7}">
      <dsp:nvSpPr>
        <dsp:cNvPr id="0" name=""/>
        <dsp:cNvSpPr/>
      </dsp:nvSpPr>
      <dsp:spPr>
        <a:xfrm>
          <a:off x="3504225" y="4102"/>
          <a:ext cx="1778391" cy="1778391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>
                  <a:lumMod val="95000"/>
                  <a:lumOff val="5000"/>
                </a:schemeClr>
              </a:solidFill>
            </a:rPr>
            <a:t>купли-продажи</a:t>
          </a:r>
          <a:endParaRPr lang="ru-RU" sz="16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504225" y="4102"/>
        <a:ext cx="1778391" cy="1778391"/>
      </dsp:txXfrm>
    </dsp:sp>
    <dsp:sp modelId="{D1E87F90-8D56-462D-9322-0071D71BAFB6}">
      <dsp:nvSpPr>
        <dsp:cNvPr id="0" name=""/>
        <dsp:cNvSpPr/>
      </dsp:nvSpPr>
      <dsp:spPr>
        <a:xfrm rot="20520000">
          <a:off x="5521728" y="2667179"/>
          <a:ext cx="275098" cy="60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19524"/>
            <a:satOff val="-1420"/>
            <a:lumOff val="1197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20520000">
        <a:off x="5521728" y="2667179"/>
        <a:ext cx="275098" cy="604653"/>
      </dsp:txXfrm>
    </dsp:sp>
    <dsp:sp modelId="{07D11160-A1CF-49CB-98A6-C0E8021FADEE}">
      <dsp:nvSpPr>
        <dsp:cNvPr id="0" name=""/>
        <dsp:cNvSpPr/>
      </dsp:nvSpPr>
      <dsp:spPr>
        <a:xfrm>
          <a:off x="5869987" y="1722929"/>
          <a:ext cx="1778391" cy="1778391"/>
        </a:xfrm>
        <a:prstGeom prst="ellipse">
          <a:avLst/>
        </a:prstGeom>
        <a:solidFill>
          <a:schemeClr val="accent1">
            <a:shade val="50000"/>
            <a:hueOff val="-18782"/>
            <a:satOff val="-1003"/>
            <a:lumOff val="1608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>
                  <a:lumMod val="95000"/>
                  <a:lumOff val="5000"/>
                </a:schemeClr>
              </a:solidFill>
            </a:rPr>
            <a:t>займа</a:t>
          </a:r>
          <a:endParaRPr lang="ru-RU" sz="16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5869987" y="1722929"/>
        <a:ext cx="1778391" cy="1778391"/>
      </dsp:txXfrm>
    </dsp:sp>
    <dsp:sp modelId="{FB8FC83E-C054-4DE5-9961-15C08FCED939}">
      <dsp:nvSpPr>
        <dsp:cNvPr id="0" name=""/>
        <dsp:cNvSpPr/>
      </dsp:nvSpPr>
      <dsp:spPr>
        <a:xfrm rot="3240000">
          <a:off x="4964455" y="4101151"/>
          <a:ext cx="343957" cy="60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39048"/>
            <a:satOff val="-2841"/>
            <a:lumOff val="2393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3240000">
        <a:off x="4964455" y="4101151"/>
        <a:ext cx="343957" cy="604653"/>
      </dsp:txXfrm>
    </dsp:sp>
    <dsp:sp modelId="{65677B34-52C4-4876-B397-DD915C5D5096}">
      <dsp:nvSpPr>
        <dsp:cNvPr id="0" name=""/>
        <dsp:cNvSpPr/>
      </dsp:nvSpPr>
      <dsp:spPr>
        <a:xfrm>
          <a:off x="4966346" y="4504049"/>
          <a:ext cx="1778391" cy="1778391"/>
        </a:xfrm>
        <a:prstGeom prst="ellipse">
          <a:avLst/>
        </a:prstGeom>
        <a:solidFill>
          <a:schemeClr val="accent1">
            <a:shade val="50000"/>
            <a:hueOff val="-37564"/>
            <a:satOff val="-2006"/>
            <a:lumOff val="3215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имущественного найма движимого и недвижимого имущества </a:t>
          </a:r>
          <a:endParaRPr lang="ru-RU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966346" y="4504049"/>
        <a:ext cx="1778391" cy="1778391"/>
      </dsp:txXfrm>
    </dsp:sp>
    <dsp:sp modelId="{D13FEAD1-BEF6-45A8-82F4-93E9AEC8BA8A}">
      <dsp:nvSpPr>
        <dsp:cNvPr id="0" name=""/>
        <dsp:cNvSpPr/>
      </dsp:nvSpPr>
      <dsp:spPr>
        <a:xfrm rot="7560000">
          <a:off x="3478428" y="4101151"/>
          <a:ext cx="343957" cy="60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39048"/>
            <a:satOff val="-2841"/>
            <a:lumOff val="2393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7560000">
        <a:off x="3478428" y="4101151"/>
        <a:ext cx="343957" cy="604653"/>
      </dsp:txXfrm>
    </dsp:sp>
    <dsp:sp modelId="{EBB9CAA5-A8B1-42C6-A03C-60E916A31611}">
      <dsp:nvSpPr>
        <dsp:cNvPr id="0" name=""/>
        <dsp:cNvSpPr/>
      </dsp:nvSpPr>
      <dsp:spPr>
        <a:xfrm>
          <a:off x="2042103" y="4504049"/>
          <a:ext cx="1778391" cy="1778391"/>
        </a:xfrm>
        <a:prstGeom prst="ellipse">
          <a:avLst/>
        </a:prstGeom>
        <a:solidFill>
          <a:schemeClr val="accent1">
            <a:shade val="50000"/>
            <a:hueOff val="-37564"/>
            <a:satOff val="-2006"/>
            <a:lumOff val="3215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>
                  <a:lumMod val="95000"/>
                  <a:lumOff val="5000"/>
                </a:schemeClr>
              </a:solidFill>
            </a:rPr>
            <a:t>личного найма</a:t>
          </a:r>
          <a:endParaRPr lang="ru-RU" sz="16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042103" y="4504049"/>
        <a:ext cx="1778391" cy="1778391"/>
      </dsp:txXfrm>
    </dsp:sp>
    <dsp:sp modelId="{21BCD471-36F4-4A2D-9F12-E7A000CE9553}">
      <dsp:nvSpPr>
        <dsp:cNvPr id="0" name=""/>
        <dsp:cNvSpPr/>
      </dsp:nvSpPr>
      <dsp:spPr>
        <a:xfrm rot="11880000">
          <a:off x="2990014" y="2667179"/>
          <a:ext cx="275098" cy="60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19524"/>
            <a:satOff val="-1420"/>
            <a:lumOff val="1197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11880000">
        <a:off x="2990014" y="2667179"/>
        <a:ext cx="275098" cy="604653"/>
      </dsp:txXfrm>
    </dsp:sp>
    <dsp:sp modelId="{6AD7C39F-8863-4F22-995C-7AA98356D382}">
      <dsp:nvSpPr>
        <dsp:cNvPr id="0" name=""/>
        <dsp:cNvSpPr/>
      </dsp:nvSpPr>
      <dsp:spPr>
        <a:xfrm>
          <a:off x="1138463" y="1722929"/>
          <a:ext cx="1778391" cy="1778391"/>
        </a:xfrm>
        <a:prstGeom prst="ellipse">
          <a:avLst/>
        </a:prstGeom>
        <a:solidFill>
          <a:schemeClr val="accent1">
            <a:shade val="50000"/>
            <a:hueOff val="-18782"/>
            <a:satOff val="-1003"/>
            <a:lumOff val="1608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товарищества</a:t>
          </a:r>
          <a:endParaRPr lang="ru-RU" sz="16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138463" y="1722929"/>
        <a:ext cx="1778391" cy="1778391"/>
      </dsp:txXfrm>
    </dsp:sp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B601C1-F5E7-4B0C-B3EF-DC84ED04ED38}">
      <dsp:nvSpPr>
        <dsp:cNvPr id="0" name=""/>
        <dsp:cNvSpPr/>
      </dsp:nvSpPr>
      <dsp:spPr>
        <a:xfrm>
          <a:off x="0" y="186216"/>
          <a:ext cx="7901014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3206" tIns="166624" rIns="613206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высший судебный орган</a:t>
          </a:r>
          <a:endParaRPr lang="ru-RU" sz="1600" kern="1200" dirty="0"/>
        </a:p>
      </dsp:txBody>
      <dsp:txXfrm>
        <a:off x="0" y="186216"/>
        <a:ext cx="7901014" cy="504000"/>
      </dsp:txXfrm>
    </dsp:sp>
    <dsp:sp modelId="{1912BB94-AADF-442C-A9AD-CF5CA8B82514}">
      <dsp:nvSpPr>
        <dsp:cNvPr id="0" name=""/>
        <dsp:cNvSpPr/>
      </dsp:nvSpPr>
      <dsp:spPr>
        <a:xfrm>
          <a:off x="395050" y="68136"/>
          <a:ext cx="5530709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048" tIns="0" rIns="209048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Гелиэя</a:t>
          </a:r>
          <a:endParaRPr lang="ru-RU" sz="2000" kern="1200" dirty="0"/>
        </a:p>
      </dsp:txBody>
      <dsp:txXfrm>
        <a:off x="395050" y="68136"/>
        <a:ext cx="5530709" cy="236160"/>
      </dsp:txXfrm>
    </dsp:sp>
    <dsp:sp modelId="{8411A670-35F1-4C58-B200-8F667D7CF76C}">
      <dsp:nvSpPr>
        <dsp:cNvPr id="0" name=""/>
        <dsp:cNvSpPr/>
      </dsp:nvSpPr>
      <dsp:spPr>
        <a:xfrm>
          <a:off x="0" y="851496"/>
          <a:ext cx="7901014" cy="730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3206" tIns="166624" rIns="613206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дела об умышленных убийствах или по поручению народного собрания — дела о государственных преступлениях</a:t>
          </a:r>
          <a:endParaRPr lang="ru-RU" sz="1600" kern="1200" dirty="0"/>
        </a:p>
      </dsp:txBody>
      <dsp:txXfrm>
        <a:off x="0" y="851496"/>
        <a:ext cx="7901014" cy="730800"/>
      </dsp:txXfrm>
    </dsp:sp>
    <dsp:sp modelId="{A9E8BCF4-A07E-4D57-8876-2B8C4439007A}">
      <dsp:nvSpPr>
        <dsp:cNvPr id="0" name=""/>
        <dsp:cNvSpPr/>
      </dsp:nvSpPr>
      <dsp:spPr>
        <a:xfrm>
          <a:off x="395050" y="733416"/>
          <a:ext cx="5530709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048" tIns="0" rIns="209048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Ареопаг</a:t>
          </a:r>
          <a:endParaRPr lang="ru-RU" sz="2000" kern="1200" dirty="0"/>
        </a:p>
      </dsp:txBody>
      <dsp:txXfrm>
        <a:off x="395050" y="733416"/>
        <a:ext cx="5530709" cy="236160"/>
      </dsp:txXfrm>
    </dsp:sp>
    <dsp:sp modelId="{BD25657E-C7A3-4BDD-89A2-33419CEE6330}">
      <dsp:nvSpPr>
        <dsp:cNvPr id="0" name=""/>
        <dsp:cNvSpPr/>
      </dsp:nvSpPr>
      <dsp:spPr>
        <a:xfrm>
          <a:off x="0" y="1743576"/>
          <a:ext cx="7901014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3206" tIns="166624" rIns="613206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дела о неумышленных убийствах</a:t>
          </a:r>
          <a:endParaRPr lang="ru-RU" sz="1600" kern="1200" dirty="0"/>
        </a:p>
      </dsp:txBody>
      <dsp:txXfrm>
        <a:off x="0" y="1743576"/>
        <a:ext cx="7901014" cy="504000"/>
      </dsp:txXfrm>
    </dsp:sp>
    <dsp:sp modelId="{BAADA095-E4AD-4EDB-BD9C-897D9F8435F7}">
      <dsp:nvSpPr>
        <dsp:cNvPr id="0" name=""/>
        <dsp:cNvSpPr/>
      </dsp:nvSpPr>
      <dsp:spPr>
        <a:xfrm>
          <a:off x="395050" y="1625496"/>
          <a:ext cx="5530709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048" tIns="0" rIns="209048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Суд </a:t>
          </a:r>
          <a:r>
            <a:rPr lang="ru-RU" sz="2000" kern="1200" dirty="0" err="1" smtClean="0"/>
            <a:t>эффетов</a:t>
          </a:r>
          <a:endParaRPr lang="ru-RU" sz="2000" kern="1200" dirty="0"/>
        </a:p>
      </dsp:txBody>
      <dsp:txXfrm>
        <a:off x="395050" y="1625496"/>
        <a:ext cx="5530709" cy="236160"/>
      </dsp:txXfrm>
    </dsp:sp>
    <dsp:sp modelId="{6A4B2318-02CB-4E6E-BA43-5DE2753FD726}">
      <dsp:nvSpPr>
        <dsp:cNvPr id="0" name=""/>
        <dsp:cNvSpPr/>
      </dsp:nvSpPr>
      <dsp:spPr>
        <a:xfrm>
          <a:off x="0" y="2408857"/>
          <a:ext cx="7901014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3206" tIns="166624" rIns="613206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дела о разбое, кражах и других имущественных преступлениях</a:t>
          </a:r>
          <a:endParaRPr lang="ru-RU" sz="1600" kern="1200" dirty="0"/>
        </a:p>
      </dsp:txBody>
      <dsp:txXfrm>
        <a:off x="0" y="2408857"/>
        <a:ext cx="7901014" cy="504000"/>
      </dsp:txXfrm>
    </dsp:sp>
    <dsp:sp modelId="{874FD3F9-8DC1-41F3-BEE1-4F337EADF6FE}">
      <dsp:nvSpPr>
        <dsp:cNvPr id="0" name=""/>
        <dsp:cNvSpPr/>
      </dsp:nvSpPr>
      <dsp:spPr>
        <a:xfrm>
          <a:off x="395050" y="2290777"/>
          <a:ext cx="5530709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048" tIns="0" rIns="209048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Коллегия одиннадцати </a:t>
          </a:r>
          <a:endParaRPr lang="ru-RU" sz="2000" kern="1200" dirty="0"/>
        </a:p>
      </dsp:txBody>
      <dsp:txXfrm>
        <a:off x="395050" y="2290777"/>
        <a:ext cx="5530709" cy="236160"/>
      </dsp:txXfrm>
    </dsp:sp>
    <dsp:sp modelId="{7A229F56-D96E-4806-9096-11C05C9BEC6B}">
      <dsp:nvSpPr>
        <dsp:cNvPr id="0" name=""/>
        <dsp:cNvSpPr/>
      </dsp:nvSpPr>
      <dsp:spPr>
        <a:xfrm>
          <a:off x="0" y="3074137"/>
          <a:ext cx="7901014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3206" tIns="166624" rIns="613206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крупные гражданско-правовые споры об имуществе</a:t>
          </a:r>
          <a:endParaRPr lang="ru-RU" sz="1600" kern="1200" dirty="0"/>
        </a:p>
      </dsp:txBody>
      <dsp:txXfrm>
        <a:off x="0" y="3074137"/>
        <a:ext cx="7901014" cy="504000"/>
      </dsp:txXfrm>
    </dsp:sp>
    <dsp:sp modelId="{0D19E381-9C03-4DFD-85A9-84FAB98187B3}">
      <dsp:nvSpPr>
        <dsp:cNvPr id="0" name=""/>
        <dsp:cNvSpPr/>
      </dsp:nvSpPr>
      <dsp:spPr>
        <a:xfrm>
          <a:off x="395050" y="2956057"/>
          <a:ext cx="5530709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048" tIns="0" rIns="209048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Третейский суд </a:t>
          </a:r>
          <a:r>
            <a:rPr lang="ru-RU" sz="2000" kern="1200" dirty="0" err="1" smtClean="0"/>
            <a:t>диэтетов</a:t>
          </a:r>
          <a:r>
            <a:rPr lang="ru-RU" sz="2000" kern="1200" dirty="0" smtClean="0"/>
            <a:t> </a:t>
          </a:r>
          <a:endParaRPr lang="ru-RU" sz="2000" kern="1200" dirty="0"/>
        </a:p>
      </dsp:txBody>
      <dsp:txXfrm>
        <a:off x="395050" y="2956057"/>
        <a:ext cx="5530709" cy="236160"/>
      </dsp:txXfrm>
    </dsp:sp>
    <dsp:sp modelId="{71DFD0E3-CA57-46A7-ADF5-350B2C7D8CF4}">
      <dsp:nvSpPr>
        <dsp:cNvPr id="0" name=""/>
        <dsp:cNvSpPr/>
      </dsp:nvSpPr>
      <dsp:spPr>
        <a:xfrm>
          <a:off x="0" y="3739417"/>
          <a:ext cx="7901014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3206" tIns="166624" rIns="613206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мелкие имущественные споры</a:t>
          </a:r>
          <a:endParaRPr lang="ru-RU" sz="1600" kern="1200" dirty="0"/>
        </a:p>
      </dsp:txBody>
      <dsp:txXfrm>
        <a:off x="0" y="3739417"/>
        <a:ext cx="7901014" cy="504000"/>
      </dsp:txXfrm>
    </dsp:sp>
    <dsp:sp modelId="{3B7E48E3-30F1-4011-91C6-7CD89F5141F6}">
      <dsp:nvSpPr>
        <dsp:cNvPr id="0" name=""/>
        <dsp:cNvSpPr/>
      </dsp:nvSpPr>
      <dsp:spPr>
        <a:xfrm>
          <a:off x="395050" y="3621337"/>
          <a:ext cx="5530709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048" tIns="0" rIns="209048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Коллегия сорока </a:t>
          </a:r>
          <a:endParaRPr lang="ru-RU" sz="2000" kern="1200" dirty="0"/>
        </a:p>
      </dsp:txBody>
      <dsp:txXfrm>
        <a:off x="395050" y="3621337"/>
        <a:ext cx="5530709" cy="236160"/>
      </dsp:txXfrm>
    </dsp:sp>
    <dsp:sp modelId="{09AEEF31-CAF1-4171-B659-6462ABE3DAE8}">
      <dsp:nvSpPr>
        <dsp:cNvPr id="0" name=""/>
        <dsp:cNvSpPr/>
      </dsp:nvSpPr>
      <dsp:spPr>
        <a:xfrm>
          <a:off x="0" y="4404697"/>
          <a:ext cx="7901014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3206" tIns="166624" rIns="613206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дела о наиболее тяжких преступлениях </a:t>
          </a:r>
          <a:endParaRPr lang="ru-RU" sz="1600" kern="1200" dirty="0"/>
        </a:p>
      </dsp:txBody>
      <dsp:txXfrm>
        <a:off x="0" y="4404697"/>
        <a:ext cx="7901014" cy="504000"/>
      </dsp:txXfrm>
    </dsp:sp>
    <dsp:sp modelId="{BD0F3FB1-D939-46C3-8397-167A6F7F2FB7}">
      <dsp:nvSpPr>
        <dsp:cNvPr id="0" name=""/>
        <dsp:cNvSpPr/>
      </dsp:nvSpPr>
      <dsp:spPr>
        <a:xfrm>
          <a:off x="395050" y="4286617"/>
          <a:ext cx="5530709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048" tIns="0" rIns="209048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Народное собрание</a:t>
          </a:r>
          <a:endParaRPr lang="ru-RU" sz="2000" kern="1200" dirty="0"/>
        </a:p>
      </dsp:txBody>
      <dsp:txXfrm>
        <a:off x="395050" y="4286617"/>
        <a:ext cx="5530709" cy="236160"/>
      </dsp:txXfrm>
    </dsp:sp>
  </dsp:spTree>
</dsp:drawing>
</file>

<file path=ppt/diagrams/drawing3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51B712-64A1-4DCF-8FA5-1C1FDBDC84D5}">
      <dsp:nvSpPr>
        <dsp:cNvPr id="0" name=""/>
        <dsp:cNvSpPr/>
      </dsp:nvSpPr>
      <dsp:spPr>
        <a:xfrm>
          <a:off x="0" y="50714"/>
          <a:ext cx="5959489" cy="1034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Избирался первым стратегом 15 раз с 443 по 429 </a:t>
          </a:r>
          <a:r>
            <a:rPr lang="ru-RU" sz="2600" kern="1200" dirty="0" err="1" smtClean="0"/>
            <a:t>гг</a:t>
          </a:r>
          <a:endParaRPr lang="ru-RU" sz="2600" kern="1200" dirty="0"/>
        </a:p>
      </dsp:txBody>
      <dsp:txXfrm>
        <a:off x="0" y="50714"/>
        <a:ext cx="5959489" cy="1034280"/>
      </dsp:txXfrm>
    </dsp:sp>
    <dsp:sp modelId="{78D6F293-1F07-4386-A6B1-B736903F640D}">
      <dsp:nvSpPr>
        <dsp:cNvPr id="0" name=""/>
        <dsp:cNvSpPr/>
      </dsp:nvSpPr>
      <dsp:spPr>
        <a:xfrm>
          <a:off x="0" y="1159875"/>
          <a:ext cx="5959489" cy="1034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По предложению Перикла:</a:t>
          </a:r>
          <a:endParaRPr lang="ru-RU" sz="2600" kern="1200" dirty="0"/>
        </a:p>
      </dsp:txBody>
      <dsp:txXfrm>
        <a:off x="0" y="1159875"/>
        <a:ext cx="5959489" cy="1034280"/>
      </dsp:txXfrm>
    </dsp:sp>
    <dsp:sp modelId="{DE6606A2-EB14-434A-8423-9D93C2350A70}">
      <dsp:nvSpPr>
        <dsp:cNvPr id="0" name=""/>
        <dsp:cNvSpPr/>
      </dsp:nvSpPr>
      <dsp:spPr>
        <a:xfrm>
          <a:off x="0" y="2194155"/>
          <a:ext cx="5959489" cy="2798640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214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был принят закон об оплате выборных должностей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была </a:t>
          </a:r>
          <a:r>
            <a:rPr lang="ru-RU" sz="2000" kern="1200" dirty="0" err="1" smtClean="0"/>
            <a:t>усофершенствована</a:t>
          </a:r>
          <a:r>
            <a:rPr lang="ru-RU" sz="2000" kern="1200" dirty="0" smtClean="0"/>
            <a:t> афинская система демократии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был перестроен афинский Акрополь – место сосредоточения городских святынь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были построены Длинные стены – оборонительные сооружения, соединявшие Афины с морским портом </a:t>
          </a:r>
          <a:r>
            <a:rPr lang="ru-RU" sz="2000" kern="1200" dirty="0" err="1" smtClean="0"/>
            <a:t>Пирей</a:t>
          </a:r>
          <a:endParaRPr lang="ru-RU" sz="2000" kern="1200" dirty="0"/>
        </a:p>
      </dsp:txBody>
      <dsp:txXfrm>
        <a:off x="0" y="2194155"/>
        <a:ext cx="5959489" cy="2798640"/>
      </dsp:txXfrm>
    </dsp:sp>
  </dsp:spTree>
</dsp:drawing>
</file>

<file path=ppt/diagrams/drawing3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7464F7B-600D-4036-9D0A-8C9EEF118539}">
      <dsp:nvSpPr>
        <dsp:cNvPr id="0" name=""/>
        <dsp:cNvSpPr/>
      </dsp:nvSpPr>
      <dsp:spPr>
        <a:xfrm>
          <a:off x="1774362" y="0"/>
          <a:ext cx="3571900" cy="3571900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F2B814-BC72-4A01-A6BD-020FF4E4E55C}">
      <dsp:nvSpPr>
        <dsp:cNvPr id="0" name=""/>
        <dsp:cNvSpPr/>
      </dsp:nvSpPr>
      <dsp:spPr>
        <a:xfrm>
          <a:off x="3236569" y="376727"/>
          <a:ext cx="5162609" cy="845535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Спартиаты</a:t>
          </a:r>
          <a:r>
            <a:rPr lang="ru-RU" sz="1200" kern="1200" dirty="0" smtClean="0"/>
            <a:t>. Из этой категории выделились </a:t>
          </a:r>
          <a:r>
            <a:rPr lang="ru-RU" sz="1200" kern="1200" dirty="0" err="1" smtClean="0"/>
            <a:t>гипомейоны</a:t>
          </a:r>
          <a:r>
            <a:rPr lang="ru-RU" sz="1200" kern="1200" dirty="0" smtClean="0"/>
            <a:t> — опустившиеся спартиаты без земли</a:t>
          </a:r>
          <a:endParaRPr lang="ru-RU" sz="1200" kern="1200" dirty="0"/>
        </a:p>
      </dsp:txBody>
      <dsp:txXfrm>
        <a:off x="3236569" y="376727"/>
        <a:ext cx="5162609" cy="845535"/>
      </dsp:txXfrm>
    </dsp:sp>
    <dsp:sp modelId="{142E5B98-D6EB-4BD5-B4C1-9DF1B9E69E69}">
      <dsp:nvSpPr>
        <dsp:cNvPr id="0" name=""/>
        <dsp:cNvSpPr/>
      </dsp:nvSpPr>
      <dsp:spPr>
        <a:xfrm>
          <a:off x="3214722" y="1285884"/>
          <a:ext cx="5201707" cy="845535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Периэки</a:t>
          </a:r>
          <a:r>
            <a:rPr lang="ru-RU" sz="1200" kern="1200" dirty="0" smtClean="0"/>
            <a:t> — жители периферийных горных неплодородных районов Спарты, они были лично свободны, обладали имущественной правоспособностью, несли военную обязанность, но не пользовались политическими правами и находились под надзором особых должностных лиц — </a:t>
          </a:r>
          <a:r>
            <a:rPr lang="ru-RU" sz="1200" kern="1200" dirty="0" err="1" smtClean="0"/>
            <a:t>гармостов</a:t>
          </a:r>
          <a:endParaRPr lang="ru-RU" sz="1200" kern="1200" dirty="0" smtClean="0"/>
        </a:p>
      </dsp:txBody>
      <dsp:txXfrm>
        <a:off x="3214722" y="1285884"/>
        <a:ext cx="5201707" cy="845535"/>
      </dsp:txXfrm>
    </dsp:sp>
    <dsp:sp modelId="{9592E03C-F1CF-4F55-92EE-0B1BF4E4675A}">
      <dsp:nvSpPr>
        <dsp:cNvPr id="0" name=""/>
        <dsp:cNvSpPr/>
      </dsp:nvSpPr>
      <dsp:spPr>
        <a:xfrm>
          <a:off x="3214710" y="2214578"/>
          <a:ext cx="5095674" cy="845535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Илоты</a:t>
          </a:r>
          <a:r>
            <a:rPr lang="ru-RU" sz="1200" kern="1200" dirty="0" smtClean="0"/>
            <a:t> — порабощенные жители, рабы. Самостоятельно вели свое хозяйство, не были товаром, отдавали около половины урожая, обрабатывали землю спартиатов, участвовали в войнах в качестве легковооруженных воинов</a:t>
          </a:r>
        </a:p>
      </dsp:txBody>
      <dsp:txXfrm>
        <a:off x="3214710" y="2214578"/>
        <a:ext cx="5095674" cy="845535"/>
      </dsp:txXfrm>
    </dsp:sp>
  </dsp:spTree>
</dsp:drawing>
</file>

<file path=ppt/diagrams/drawing3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61A8C8-E8E1-4754-9610-9FB673B0FA29}">
      <dsp:nvSpPr>
        <dsp:cNvPr id="0" name=""/>
        <dsp:cNvSpPr/>
      </dsp:nvSpPr>
      <dsp:spPr>
        <a:xfrm>
          <a:off x="392908" y="0"/>
          <a:ext cx="4929222" cy="4929222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82B974-CC87-401D-850A-9DC2B349A95B}">
      <dsp:nvSpPr>
        <dsp:cNvPr id="0" name=""/>
        <dsp:cNvSpPr/>
      </dsp:nvSpPr>
      <dsp:spPr>
        <a:xfrm>
          <a:off x="713308" y="320399"/>
          <a:ext cx="1971688" cy="197168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Общественное развитие Спарты приняло застойный характер. Длительно сохранялись остатки первобытнообщинного строя</a:t>
          </a:r>
          <a:endParaRPr lang="ru-RU" sz="1300" kern="1200" dirty="0"/>
        </a:p>
      </dsp:txBody>
      <dsp:txXfrm>
        <a:off x="713308" y="320399"/>
        <a:ext cx="1971688" cy="1971688"/>
      </dsp:txXfrm>
    </dsp:sp>
    <dsp:sp modelId="{A6492944-509A-498B-918F-E3F01010CB41}">
      <dsp:nvSpPr>
        <dsp:cNvPr id="0" name=""/>
        <dsp:cNvSpPr/>
      </dsp:nvSpPr>
      <dsp:spPr>
        <a:xfrm>
          <a:off x="3030042" y="320399"/>
          <a:ext cx="1971688" cy="197168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Долгое время существовала общинная собственность на землю. Земледелие составляло основное занятие населения</a:t>
          </a:r>
          <a:endParaRPr lang="ru-RU" sz="1300" kern="1200" dirty="0"/>
        </a:p>
      </dsp:txBody>
      <dsp:txXfrm>
        <a:off x="3030042" y="320399"/>
        <a:ext cx="1971688" cy="1971688"/>
      </dsp:txXfrm>
    </dsp:sp>
    <dsp:sp modelId="{564534B6-6BC8-49C5-AAE8-6031B5B1B966}">
      <dsp:nvSpPr>
        <dsp:cNvPr id="0" name=""/>
        <dsp:cNvSpPr/>
      </dsp:nvSpPr>
      <dsp:spPr>
        <a:xfrm>
          <a:off x="713308" y="2637133"/>
          <a:ext cx="1971688" cy="197168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Аграрный характер экономики вследствие отсутствия значительных хозяйственных связей с передовыми полисами Греции</a:t>
          </a:r>
          <a:endParaRPr lang="ru-RU" sz="1300" kern="1200" dirty="0"/>
        </a:p>
      </dsp:txBody>
      <dsp:txXfrm>
        <a:off x="713308" y="2637133"/>
        <a:ext cx="1971688" cy="1971688"/>
      </dsp:txXfrm>
    </dsp:sp>
    <dsp:sp modelId="{C8B65D97-03E0-453C-9475-923882C79DD1}">
      <dsp:nvSpPr>
        <dsp:cNvPr id="0" name=""/>
        <dsp:cNvSpPr/>
      </dsp:nvSpPr>
      <dsp:spPr>
        <a:xfrm>
          <a:off x="3030042" y="2637133"/>
          <a:ext cx="1971688" cy="197168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Необходимость удерживать господство над огромной массой порабощенного населения обусловило военный строй спартанского общества</a:t>
          </a:r>
          <a:endParaRPr lang="ru-RU" sz="1300" kern="1200" dirty="0"/>
        </a:p>
      </dsp:txBody>
      <dsp:txXfrm>
        <a:off x="3030042" y="2637133"/>
        <a:ext cx="1971688" cy="1971688"/>
      </dsp:txXfrm>
    </dsp:sp>
  </dsp:spTree>
</dsp:drawing>
</file>

<file path=ppt/diagrams/drawing3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03E287-EC09-47C3-A0C5-EABCB5D9D994}">
      <dsp:nvSpPr>
        <dsp:cNvPr id="0" name=""/>
        <dsp:cNvSpPr/>
      </dsp:nvSpPr>
      <dsp:spPr>
        <a:xfrm rot="5400000">
          <a:off x="4502206" y="-2658468"/>
          <a:ext cx="921745" cy="647390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обладали наследственной властью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smtClean="0"/>
            <a:t>входили в совет старейшин</a:t>
          </a:r>
          <a:endParaRPr lang="ru-RU" sz="1200" kern="1200" dirty="0" smtClean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осуществляли судебные полномочия по некоторым делам (о наследовании дочерей, об усыновлении, об общественных дорогах)</a:t>
          </a:r>
        </a:p>
      </dsp:txBody>
      <dsp:txXfrm rot="5400000">
        <a:off x="4502206" y="-2658468"/>
        <a:ext cx="921745" cy="6473909"/>
      </dsp:txXfrm>
    </dsp:sp>
    <dsp:sp modelId="{C1549A8B-F51A-4E4F-881F-6DD798A0F78F}">
      <dsp:nvSpPr>
        <dsp:cNvPr id="0" name=""/>
        <dsp:cNvSpPr/>
      </dsp:nvSpPr>
      <dsp:spPr>
        <a:xfrm>
          <a:off x="158211" y="2395"/>
          <a:ext cx="1567913" cy="115218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Архагеты (Цари) стояли во главе государства</a:t>
          </a:r>
          <a:endParaRPr lang="ru-RU" sz="1700" kern="1200" dirty="0"/>
        </a:p>
      </dsp:txBody>
      <dsp:txXfrm>
        <a:off x="158211" y="2395"/>
        <a:ext cx="1567913" cy="1152181"/>
      </dsp:txXfrm>
    </dsp:sp>
    <dsp:sp modelId="{A4A55810-7C41-43BA-B2AD-0C32AB61E273}">
      <dsp:nvSpPr>
        <dsp:cNvPr id="0" name=""/>
        <dsp:cNvSpPr/>
      </dsp:nvSpPr>
      <dsp:spPr>
        <a:xfrm rot="5400000">
          <a:off x="4502206" y="-1448677"/>
          <a:ext cx="921745" cy="647390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входили 28 геронтов, пожизненно избираемых народным собранием из знатных спартиатов, достигших 60 лет, а также 2 </a:t>
          </a:r>
          <a:r>
            <a:rPr lang="ru-RU" sz="1200" kern="1200" dirty="0" err="1" smtClean="0"/>
            <a:t>архагета</a:t>
          </a:r>
          <a:endParaRPr lang="ru-RU" sz="1200" kern="1200" dirty="0" smtClean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вели переговоры с другими государствами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рассматривали уголовные дела, дела о государственных преступлениях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вели судебные процессы против </a:t>
          </a:r>
          <a:r>
            <a:rPr lang="ru-RU" sz="1200" kern="1200" dirty="0" err="1" smtClean="0"/>
            <a:t>архагетов</a:t>
          </a:r>
          <a:endParaRPr lang="ru-RU" sz="1200" kern="1200" dirty="0" smtClean="0"/>
        </a:p>
      </dsp:txBody>
      <dsp:txXfrm rot="5400000">
        <a:off x="4502206" y="-1448677"/>
        <a:ext cx="921745" cy="6473909"/>
      </dsp:txXfrm>
    </dsp:sp>
    <dsp:sp modelId="{D6068607-4CC5-47BA-8761-6205BA6CD6FA}">
      <dsp:nvSpPr>
        <dsp:cNvPr id="0" name=""/>
        <dsp:cNvSpPr/>
      </dsp:nvSpPr>
      <dsp:spPr>
        <a:xfrm>
          <a:off x="158211" y="1212186"/>
          <a:ext cx="1567913" cy="115218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Герусия (Совет старейшин)</a:t>
          </a:r>
          <a:endParaRPr lang="ru-RU" sz="1700" kern="1200" dirty="0" smtClean="0"/>
        </a:p>
      </dsp:txBody>
      <dsp:txXfrm>
        <a:off x="158211" y="1212186"/>
        <a:ext cx="1567913" cy="1152181"/>
      </dsp:txXfrm>
    </dsp:sp>
    <dsp:sp modelId="{27B0177F-9264-4D91-B166-E1952049BAC5}">
      <dsp:nvSpPr>
        <dsp:cNvPr id="0" name=""/>
        <dsp:cNvSpPr/>
      </dsp:nvSpPr>
      <dsp:spPr>
        <a:xfrm rot="5400000">
          <a:off x="4502206" y="-238886"/>
          <a:ext cx="921745" cy="647390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Состояло из мужчин-спартиатов, достигших 30 лет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созывалось раз в месяц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 принимало законы, избирало должностных лиц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решало вопросы войны и мира</a:t>
          </a:r>
        </a:p>
      </dsp:txBody>
      <dsp:txXfrm rot="5400000">
        <a:off x="4502206" y="-238886"/>
        <a:ext cx="921745" cy="6473909"/>
      </dsp:txXfrm>
    </dsp:sp>
    <dsp:sp modelId="{F01057ED-090C-457A-B571-9697F6AEB8BA}">
      <dsp:nvSpPr>
        <dsp:cNvPr id="0" name=""/>
        <dsp:cNvSpPr/>
      </dsp:nvSpPr>
      <dsp:spPr>
        <a:xfrm>
          <a:off x="158211" y="2421977"/>
          <a:ext cx="1567913" cy="115218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 smtClean="0"/>
            <a:t>Апелла</a:t>
          </a:r>
          <a:r>
            <a:rPr lang="ru-RU" sz="1700" b="1" kern="1200" dirty="0" smtClean="0"/>
            <a:t> (Народное собрание)</a:t>
          </a:r>
          <a:endParaRPr lang="ru-RU" sz="1700" kern="1200" dirty="0" smtClean="0"/>
        </a:p>
      </dsp:txBody>
      <dsp:txXfrm>
        <a:off x="158211" y="2421977"/>
        <a:ext cx="1567913" cy="1152181"/>
      </dsp:txXfrm>
    </dsp:sp>
    <dsp:sp modelId="{B89B2C0C-6A0C-4D83-90A8-8D9EE43430F5}">
      <dsp:nvSpPr>
        <dsp:cNvPr id="0" name=""/>
        <dsp:cNvSpPr/>
      </dsp:nvSpPr>
      <dsp:spPr>
        <a:xfrm rot="5400000">
          <a:off x="4502206" y="970904"/>
          <a:ext cx="921745" cy="647390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избиралась на один год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поставили под свой контроль </a:t>
          </a:r>
          <a:r>
            <a:rPr lang="ru-RU" sz="1200" kern="1200" dirty="0" err="1" smtClean="0"/>
            <a:t>архагетов</a:t>
          </a:r>
          <a:endParaRPr lang="ru-RU" sz="1200" kern="1200" dirty="0" smtClean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осуществляли рассмотрение дел по имущественным спорам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созывали герусию и народное собрание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могли возбуждать судебное преследование против царей</a:t>
          </a:r>
        </a:p>
      </dsp:txBody>
      <dsp:txXfrm rot="5400000">
        <a:off x="4502206" y="970904"/>
        <a:ext cx="921745" cy="6473909"/>
      </dsp:txXfrm>
    </dsp:sp>
    <dsp:sp modelId="{16C2B5A0-64F3-48F0-891C-0DCBEB09113C}">
      <dsp:nvSpPr>
        <dsp:cNvPr id="0" name=""/>
        <dsp:cNvSpPr/>
      </dsp:nvSpPr>
      <dsp:spPr>
        <a:xfrm>
          <a:off x="158211" y="3631768"/>
          <a:ext cx="1567913" cy="115218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Коллегия из пяти эфоров</a:t>
          </a:r>
          <a:r>
            <a:rPr lang="ru-RU" sz="1700" kern="1200" dirty="0" smtClean="0"/>
            <a:t> </a:t>
          </a:r>
        </a:p>
      </dsp:txBody>
      <dsp:txXfrm>
        <a:off x="158211" y="3631768"/>
        <a:ext cx="1567913" cy="1152181"/>
      </dsp:txXfrm>
    </dsp:sp>
  </dsp:spTree>
</dsp:drawing>
</file>

<file path=ppt/diagrams/drawing3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275E09-152B-49B8-BA10-BCFDE82535B6}">
      <dsp:nvSpPr>
        <dsp:cNvPr id="0" name=""/>
        <dsp:cNvSpPr/>
      </dsp:nvSpPr>
      <dsp:spPr>
        <a:xfrm>
          <a:off x="11237" y="1819603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Царь</a:t>
          </a:r>
          <a:endParaRPr lang="ru-RU" sz="1200" kern="1200"/>
        </a:p>
      </dsp:txBody>
      <dsp:txXfrm>
        <a:off x="11237" y="1819603"/>
        <a:ext cx="1275254" cy="637627"/>
      </dsp:txXfrm>
    </dsp:sp>
    <dsp:sp modelId="{3FEB00F1-8A7F-432D-8BD5-BF47660E718D}">
      <dsp:nvSpPr>
        <dsp:cNvPr id="0" name=""/>
        <dsp:cNvSpPr/>
      </dsp:nvSpPr>
      <dsp:spPr>
        <a:xfrm rot="17350740">
          <a:off x="765180" y="1392787"/>
          <a:ext cx="1552723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1552723" y="12358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7350740">
        <a:off x="1502724" y="1366327"/>
        <a:ext cx="77636" cy="77636"/>
      </dsp:txXfrm>
    </dsp:sp>
    <dsp:sp modelId="{CB2F5DA6-CDE3-4E76-84A7-BA202476495F}">
      <dsp:nvSpPr>
        <dsp:cNvPr id="0" name=""/>
        <dsp:cNvSpPr/>
      </dsp:nvSpPr>
      <dsp:spPr>
        <a:xfrm>
          <a:off x="1796593" y="353061"/>
          <a:ext cx="17038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Телохранители</a:t>
          </a:r>
          <a:br>
            <a:rPr lang="ru-RU" sz="1200" kern="1200" smtClean="0"/>
          </a:br>
          <a:r>
            <a:rPr lang="ru-RU" sz="1200" kern="1200" smtClean="0"/>
            <a:t>300 всадников</a:t>
          </a:r>
          <a:endParaRPr lang="ru-RU" sz="1200" kern="1200" dirty="0"/>
        </a:p>
      </dsp:txBody>
      <dsp:txXfrm>
        <a:off x="1796593" y="353061"/>
        <a:ext cx="1703854" cy="637627"/>
      </dsp:txXfrm>
    </dsp:sp>
    <dsp:sp modelId="{D337A630-991A-4250-89D1-17C7344E6F3A}">
      <dsp:nvSpPr>
        <dsp:cNvPr id="0" name=""/>
        <dsp:cNvSpPr/>
      </dsp:nvSpPr>
      <dsp:spPr>
        <a:xfrm rot="18289469">
          <a:off x="1094918" y="1759423"/>
          <a:ext cx="893247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893247" y="12358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289469">
        <a:off x="1519210" y="1749450"/>
        <a:ext cx="44662" cy="44662"/>
      </dsp:txXfrm>
    </dsp:sp>
    <dsp:sp modelId="{F0157A62-B530-4A52-ABEC-B3ABF12B4F9A}">
      <dsp:nvSpPr>
        <dsp:cNvPr id="0" name=""/>
        <dsp:cNvSpPr/>
      </dsp:nvSpPr>
      <dsp:spPr>
        <a:xfrm>
          <a:off x="1796593" y="1086332"/>
          <a:ext cx="17038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Легковооруженная пехота</a:t>
          </a:r>
          <a:br>
            <a:rPr lang="ru-RU" sz="1200" kern="1200" smtClean="0"/>
          </a:br>
          <a:r>
            <a:rPr lang="ru-RU" sz="1200" kern="1200" smtClean="0"/>
            <a:t>2-6 тысяч</a:t>
          </a:r>
          <a:endParaRPr lang="ru-RU" sz="1200" kern="1200" dirty="0"/>
        </a:p>
      </dsp:txBody>
      <dsp:txXfrm>
        <a:off x="1796593" y="1086332"/>
        <a:ext cx="1703854" cy="637627"/>
      </dsp:txXfrm>
    </dsp:sp>
    <dsp:sp modelId="{D60096AB-9889-4D3C-9F74-8FF1344736E1}">
      <dsp:nvSpPr>
        <dsp:cNvPr id="0" name=""/>
        <dsp:cNvSpPr/>
      </dsp:nvSpPr>
      <dsp:spPr>
        <a:xfrm>
          <a:off x="1286491" y="2126058"/>
          <a:ext cx="510101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510101" y="12358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28789" y="2125664"/>
        <a:ext cx="25505" cy="25505"/>
      </dsp:txXfrm>
    </dsp:sp>
    <dsp:sp modelId="{B59D3D8C-3EDE-4E5D-88F5-5B39FA88998D}">
      <dsp:nvSpPr>
        <dsp:cNvPr id="0" name=""/>
        <dsp:cNvSpPr/>
      </dsp:nvSpPr>
      <dsp:spPr>
        <a:xfrm>
          <a:off x="1796593" y="1819603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Мора</a:t>
          </a:r>
          <a:endParaRPr lang="ru-RU" sz="1200" kern="1200" dirty="0"/>
        </a:p>
      </dsp:txBody>
      <dsp:txXfrm>
        <a:off x="1796593" y="1819603"/>
        <a:ext cx="1275254" cy="637627"/>
      </dsp:txXfrm>
    </dsp:sp>
    <dsp:sp modelId="{6505144D-A4CC-4668-8488-4993F4B6B25D}">
      <dsp:nvSpPr>
        <dsp:cNvPr id="0" name=""/>
        <dsp:cNvSpPr/>
      </dsp:nvSpPr>
      <dsp:spPr>
        <a:xfrm rot="3310531">
          <a:off x="1094918" y="2492694"/>
          <a:ext cx="893247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893247" y="12358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310531">
        <a:off x="1519210" y="2482721"/>
        <a:ext cx="44662" cy="44662"/>
      </dsp:txXfrm>
    </dsp:sp>
    <dsp:sp modelId="{006763AF-6F36-45C3-B034-2327E045EE5B}">
      <dsp:nvSpPr>
        <dsp:cNvPr id="0" name=""/>
        <dsp:cNvSpPr/>
      </dsp:nvSpPr>
      <dsp:spPr>
        <a:xfrm>
          <a:off x="1796593" y="2552874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Мора</a:t>
          </a:r>
          <a:endParaRPr lang="ru-RU" sz="1200" kern="1200" dirty="0"/>
        </a:p>
      </dsp:txBody>
      <dsp:txXfrm>
        <a:off x="1796593" y="2552874"/>
        <a:ext cx="1275254" cy="637627"/>
      </dsp:txXfrm>
    </dsp:sp>
    <dsp:sp modelId="{94B83E7B-1973-472B-ABF4-C850892165D1}">
      <dsp:nvSpPr>
        <dsp:cNvPr id="0" name=""/>
        <dsp:cNvSpPr/>
      </dsp:nvSpPr>
      <dsp:spPr>
        <a:xfrm rot="17692822">
          <a:off x="2720680" y="2309376"/>
          <a:ext cx="1212434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1212434" y="12358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7692822">
        <a:off x="3296587" y="2291424"/>
        <a:ext cx="60621" cy="60621"/>
      </dsp:txXfrm>
    </dsp:sp>
    <dsp:sp modelId="{BEE53F13-C271-47E9-A42C-93F4078F0B9C}">
      <dsp:nvSpPr>
        <dsp:cNvPr id="0" name=""/>
        <dsp:cNvSpPr/>
      </dsp:nvSpPr>
      <dsp:spPr>
        <a:xfrm>
          <a:off x="3581948" y="1452968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Лох</a:t>
          </a:r>
          <a:endParaRPr lang="ru-RU" sz="1200" kern="1200" dirty="0"/>
        </a:p>
      </dsp:txBody>
      <dsp:txXfrm>
        <a:off x="3581948" y="1452968"/>
        <a:ext cx="1275254" cy="637627"/>
      </dsp:txXfrm>
    </dsp:sp>
    <dsp:sp modelId="{332B9BA5-295F-414A-88A8-575F6882E484}">
      <dsp:nvSpPr>
        <dsp:cNvPr id="0" name=""/>
        <dsp:cNvSpPr/>
      </dsp:nvSpPr>
      <dsp:spPr>
        <a:xfrm rot="19457599">
          <a:off x="3012801" y="2676012"/>
          <a:ext cx="628192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628192" y="12358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457599">
        <a:off x="3311193" y="2672665"/>
        <a:ext cx="31409" cy="31409"/>
      </dsp:txXfrm>
    </dsp:sp>
    <dsp:sp modelId="{25230F73-FE5B-4A8E-93AA-6B03A1BC0EE8}">
      <dsp:nvSpPr>
        <dsp:cNvPr id="0" name=""/>
        <dsp:cNvSpPr/>
      </dsp:nvSpPr>
      <dsp:spPr>
        <a:xfrm>
          <a:off x="3581948" y="2186239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Лох</a:t>
          </a:r>
          <a:endParaRPr lang="ru-RU" sz="1200" kern="1200" dirty="0"/>
        </a:p>
      </dsp:txBody>
      <dsp:txXfrm>
        <a:off x="3581948" y="2186239"/>
        <a:ext cx="1275254" cy="637627"/>
      </dsp:txXfrm>
    </dsp:sp>
    <dsp:sp modelId="{420B1BD9-0750-4489-9862-B613F1C0EF06}">
      <dsp:nvSpPr>
        <dsp:cNvPr id="0" name=""/>
        <dsp:cNvSpPr/>
      </dsp:nvSpPr>
      <dsp:spPr>
        <a:xfrm rot="2142401">
          <a:off x="3012801" y="3042647"/>
          <a:ext cx="628192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628192" y="12358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2401">
        <a:off x="3311193" y="3039301"/>
        <a:ext cx="31409" cy="31409"/>
      </dsp:txXfrm>
    </dsp:sp>
    <dsp:sp modelId="{B84EB59E-5EBD-4806-80F9-132968063FD8}">
      <dsp:nvSpPr>
        <dsp:cNvPr id="0" name=""/>
        <dsp:cNvSpPr/>
      </dsp:nvSpPr>
      <dsp:spPr>
        <a:xfrm>
          <a:off x="3581948" y="2919510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Лох</a:t>
          </a:r>
          <a:endParaRPr lang="ru-RU" sz="1200" kern="1200" dirty="0"/>
        </a:p>
      </dsp:txBody>
      <dsp:txXfrm>
        <a:off x="3581948" y="2919510"/>
        <a:ext cx="1275254" cy="637627"/>
      </dsp:txXfrm>
    </dsp:sp>
    <dsp:sp modelId="{740CA22A-1B2B-4ED6-85E9-8A1F27F94146}">
      <dsp:nvSpPr>
        <dsp:cNvPr id="0" name=""/>
        <dsp:cNvSpPr/>
      </dsp:nvSpPr>
      <dsp:spPr>
        <a:xfrm rot="19457599">
          <a:off x="4798157" y="3042647"/>
          <a:ext cx="628192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628192" y="12358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457599">
        <a:off x="5096549" y="3039301"/>
        <a:ext cx="31409" cy="31409"/>
      </dsp:txXfrm>
    </dsp:sp>
    <dsp:sp modelId="{78652893-6868-47C8-9076-E8853F66C19F}">
      <dsp:nvSpPr>
        <dsp:cNvPr id="0" name=""/>
        <dsp:cNvSpPr/>
      </dsp:nvSpPr>
      <dsp:spPr>
        <a:xfrm>
          <a:off x="5367304" y="2552874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Пентиокостис </a:t>
          </a:r>
          <a:br>
            <a:rPr lang="ru-RU" sz="1200" kern="1200" smtClean="0"/>
          </a:br>
          <a:r>
            <a:rPr lang="ru-RU" sz="1200" kern="1200" smtClean="0"/>
            <a:t>128 гоплитов</a:t>
          </a:r>
          <a:endParaRPr lang="ru-RU" sz="1200" kern="1200" dirty="0"/>
        </a:p>
      </dsp:txBody>
      <dsp:txXfrm>
        <a:off x="5367304" y="2552874"/>
        <a:ext cx="1275254" cy="637627"/>
      </dsp:txXfrm>
    </dsp:sp>
    <dsp:sp modelId="{71DBC6FE-96AF-40B1-A8DA-BE29D4CB9C3D}">
      <dsp:nvSpPr>
        <dsp:cNvPr id="0" name=""/>
        <dsp:cNvSpPr/>
      </dsp:nvSpPr>
      <dsp:spPr>
        <a:xfrm rot="2142401">
          <a:off x="4798157" y="3409283"/>
          <a:ext cx="628192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628192" y="12358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2401">
        <a:off x="5096549" y="3405936"/>
        <a:ext cx="31409" cy="31409"/>
      </dsp:txXfrm>
    </dsp:sp>
    <dsp:sp modelId="{6DDC99DD-D4E5-4DA9-8F1F-714EA8237B54}">
      <dsp:nvSpPr>
        <dsp:cNvPr id="0" name=""/>
        <dsp:cNvSpPr/>
      </dsp:nvSpPr>
      <dsp:spPr>
        <a:xfrm>
          <a:off x="5367304" y="3286145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Пентиокостис </a:t>
          </a:r>
          <a:endParaRPr lang="ru-RU" sz="1200" kern="1200" dirty="0"/>
        </a:p>
      </dsp:txBody>
      <dsp:txXfrm>
        <a:off x="5367304" y="3286145"/>
        <a:ext cx="1275254" cy="637627"/>
      </dsp:txXfrm>
    </dsp:sp>
    <dsp:sp modelId="{5D590EBB-7DA7-4DB5-9968-D322E1422650}">
      <dsp:nvSpPr>
        <dsp:cNvPr id="0" name=""/>
        <dsp:cNvSpPr/>
      </dsp:nvSpPr>
      <dsp:spPr>
        <a:xfrm rot="19457599">
          <a:off x="6583513" y="3409283"/>
          <a:ext cx="628192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628192" y="12358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457599">
        <a:off x="6881905" y="3405936"/>
        <a:ext cx="31409" cy="31409"/>
      </dsp:txXfrm>
    </dsp:sp>
    <dsp:sp modelId="{C1E00FFA-2A85-4787-A49F-9E3F5F33D0F6}">
      <dsp:nvSpPr>
        <dsp:cNvPr id="0" name=""/>
        <dsp:cNvSpPr/>
      </dsp:nvSpPr>
      <dsp:spPr>
        <a:xfrm>
          <a:off x="7152660" y="2919510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Эномотия</a:t>
          </a:r>
          <a:endParaRPr lang="ru-RU" sz="1200" kern="1200" dirty="0"/>
        </a:p>
      </dsp:txBody>
      <dsp:txXfrm>
        <a:off x="7152660" y="2919510"/>
        <a:ext cx="1275254" cy="637627"/>
      </dsp:txXfrm>
    </dsp:sp>
    <dsp:sp modelId="{73BF9618-C059-4FF5-9221-88BD13B97298}">
      <dsp:nvSpPr>
        <dsp:cNvPr id="0" name=""/>
        <dsp:cNvSpPr/>
      </dsp:nvSpPr>
      <dsp:spPr>
        <a:xfrm rot="2142401">
          <a:off x="6583513" y="3775918"/>
          <a:ext cx="628192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628192" y="12358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2401">
        <a:off x="6881905" y="3772572"/>
        <a:ext cx="31409" cy="31409"/>
      </dsp:txXfrm>
    </dsp:sp>
    <dsp:sp modelId="{31F9D034-CE6D-4A16-8AC8-1753B7C467AA}">
      <dsp:nvSpPr>
        <dsp:cNvPr id="0" name=""/>
        <dsp:cNvSpPr/>
      </dsp:nvSpPr>
      <dsp:spPr>
        <a:xfrm>
          <a:off x="7152660" y="3652781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Эномотия 64 гоплита</a:t>
          </a:r>
          <a:endParaRPr lang="ru-RU" sz="1200" kern="1200" dirty="0"/>
        </a:p>
      </dsp:txBody>
      <dsp:txXfrm>
        <a:off x="7152660" y="3652781"/>
        <a:ext cx="1275254" cy="637627"/>
      </dsp:txXfrm>
    </dsp:sp>
    <dsp:sp modelId="{898F259B-0D57-4711-ABFC-D1DEE6395D68}">
      <dsp:nvSpPr>
        <dsp:cNvPr id="0" name=""/>
        <dsp:cNvSpPr/>
      </dsp:nvSpPr>
      <dsp:spPr>
        <a:xfrm rot="3907178">
          <a:off x="2720680" y="3409283"/>
          <a:ext cx="1212434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1212434" y="12358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907178">
        <a:off x="3296587" y="3391330"/>
        <a:ext cx="60621" cy="60621"/>
      </dsp:txXfrm>
    </dsp:sp>
    <dsp:sp modelId="{67D5974F-C504-4669-92B2-E9783C670EAF}">
      <dsp:nvSpPr>
        <dsp:cNvPr id="0" name=""/>
        <dsp:cNvSpPr/>
      </dsp:nvSpPr>
      <dsp:spPr>
        <a:xfrm>
          <a:off x="3581948" y="3652781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Лох 256 гоплитов</a:t>
          </a:r>
          <a:endParaRPr lang="ru-RU" sz="1200" kern="1200" dirty="0"/>
        </a:p>
      </dsp:txBody>
      <dsp:txXfrm>
        <a:off x="3581948" y="3652781"/>
        <a:ext cx="1275254" cy="637627"/>
      </dsp:txXfrm>
    </dsp:sp>
    <dsp:sp modelId="{79F3864A-3BDA-493B-AB1C-271107AFE305}">
      <dsp:nvSpPr>
        <dsp:cNvPr id="0" name=""/>
        <dsp:cNvSpPr/>
      </dsp:nvSpPr>
      <dsp:spPr>
        <a:xfrm rot="4249260">
          <a:off x="765180" y="2859329"/>
          <a:ext cx="1552723" cy="24717"/>
        </a:xfrm>
        <a:custGeom>
          <a:avLst/>
          <a:gdLst/>
          <a:ahLst/>
          <a:cxnLst/>
          <a:rect l="0" t="0" r="0" b="0"/>
          <a:pathLst>
            <a:path>
              <a:moveTo>
                <a:pt x="0" y="12358"/>
              </a:moveTo>
              <a:lnTo>
                <a:pt x="1552723" y="12358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4249260">
        <a:off x="1502724" y="2832870"/>
        <a:ext cx="77636" cy="77636"/>
      </dsp:txXfrm>
    </dsp:sp>
    <dsp:sp modelId="{A6576428-53FB-4096-8DA3-B378F568CE12}">
      <dsp:nvSpPr>
        <dsp:cNvPr id="0" name=""/>
        <dsp:cNvSpPr/>
      </dsp:nvSpPr>
      <dsp:spPr>
        <a:xfrm>
          <a:off x="1796593" y="3286145"/>
          <a:ext cx="1275254" cy="637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Мора 1024 гоплита</a:t>
          </a:r>
          <a:endParaRPr lang="ru-RU" sz="1200" kern="1200" dirty="0"/>
        </a:p>
      </dsp:txBody>
      <dsp:txXfrm>
        <a:off x="1796593" y="3286145"/>
        <a:ext cx="1275254" cy="637627"/>
      </dsp:txXfrm>
    </dsp:sp>
  </dsp:spTree>
</dsp:drawing>
</file>

<file path=ppt/diagrams/drawing3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824CE8-9BFD-4395-974B-0A762A5F58C7}">
      <dsp:nvSpPr>
        <dsp:cNvPr id="0" name=""/>
        <dsp:cNvSpPr/>
      </dsp:nvSpPr>
      <dsp:spPr>
        <a:xfrm>
          <a:off x="0" y="56277"/>
          <a:ext cx="8153400" cy="15584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Социальное и политическое устройство Спарты было скреплено договором — </a:t>
          </a:r>
          <a:r>
            <a:rPr lang="ru-RU" sz="1800" kern="1200" dirty="0" err="1" smtClean="0"/>
            <a:t>ретрой</a:t>
          </a:r>
          <a:r>
            <a:rPr lang="ru-RU" sz="1800" kern="1200" dirty="0" smtClean="0"/>
            <a:t> Ликурга. «Ликургов строй» существовал в конце VII—начале VI вв. до н.э., строился на единстве спартиатов с помощью искусственного сдерживания имущественного расслоения и совместного господства над завоеванными землями и племенами</a:t>
          </a:r>
          <a:endParaRPr lang="ru-RU" sz="1800" kern="1200" dirty="0"/>
        </a:p>
      </dsp:txBody>
      <dsp:txXfrm>
        <a:off x="0" y="56277"/>
        <a:ext cx="8153400" cy="1558439"/>
      </dsp:txXfrm>
    </dsp:sp>
    <dsp:sp modelId="{1B291809-9E07-481B-9D0F-ACDE486A3767}">
      <dsp:nvSpPr>
        <dsp:cNvPr id="0" name=""/>
        <dsp:cNvSpPr/>
      </dsp:nvSpPr>
      <dsp:spPr>
        <a:xfrm>
          <a:off x="0" y="1659647"/>
          <a:ext cx="8153400" cy="122728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 III в. до н.э. происходит кризис политической системы Спарты. В середине II в. до н.э. Спарта подпадает под власть Рима</a:t>
          </a:r>
          <a:endParaRPr lang="ru-RU" sz="1800" kern="1200" dirty="0"/>
        </a:p>
      </dsp:txBody>
      <dsp:txXfrm>
        <a:off x="0" y="1659647"/>
        <a:ext cx="8153400" cy="1227287"/>
      </dsp:txXfrm>
    </dsp:sp>
  </dsp:spTree>
</dsp:drawing>
</file>

<file path=ppt/diagrams/drawing4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C735C6-61D8-4BC5-A7D0-9717FD299B65}">
      <dsp:nvSpPr>
        <dsp:cNvPr id="0" name=""/>
        <dsp:cNvSpPr/>
      </dsp:nvSpPr>
      <dsp:spPr>
        <a:xfrm>
          <a:off x="4449" y="6909"/>
          <a:ext cx="2255143" cy="10343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431 - 404 гг. до н.э. Пелопонесская война между Спартой и Афинами</a:t>
          </a:r>
          <a:endParaRPr lang="ru-RU" sz="1400" kern="1200" dirty="0"/>
        </a:p>
      </dsp:txBody>
      <dsp:txXfrm>
        <a:off x="4449" y="6909"/>
        <a:ext cx="2255143" cy="1034303"/>
      </dsp:txXfrm>
    </dsp:sp>
    <dsp:sp modelId="{E0F4558F-FD4C-4059-A178-600206D4A5B8}">
      <dsp:nvSpPr>
        <dsp:cNvPr id="0" name=""/>
        <dsp:cNvSpPr/>
      </dsp:nvSpPr>
      <dsp:spPr>
        <a:xfrm>
          <a:off x="2411290" y="310305"/>
          <a:ext cx="365453" cy="42751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2411290" y="310305"/>
        <a:ext cx="365453" cy="427512"/>
      </dsp:txXfrm>
    </dsp:sp>
    <dsp:sp modelId="{D000D3E3-325F-4117-A5D5-6A32430B6FF6}">
      <dsp:nvSpPr>
        <dsp:cNvPr id="0" name=""/>
        <dsp:cNvSpPr/>
      </dsp:nvSpPr>
      <dsp:spPr>
        <a:xfrm>
          <a:off x="2949128" y="6909"/>
          <a:ext cx="2255143" cy="10343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Спарта возглавила Пелопонесский морской союз, Афины – Делосский морской союз</a:t>
          </a:r>
          <a:endParaRPr lang="ru-RU" sz="1400" kern="1200" dirty="0"/>
        </a:p>
      </dsp:txBody>
      <dsp:txXfrm>
        <a:off x="2949128" y="6909"/>
        <a:ext cx="2255143" cy="1034303"/>
      </dsp:txXfrm>
    </dsp:sp>
    <dsp:sp modelId="{1E08AEFF-75A3-458B-A476-40DDB48507DA}">
      <dsp:nvSpPr>
        <dsp:cNvPr id="0" name=""/>
        <dsp:cNvSpPr/>
      </dsp:nvSpPr>
      <dsp:spPr>
        <a:xfrm>
          <a:off x="5355969" y="310305"/>
          <a:ext cx="365453" cy="42751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5355969" y="310305"/>
        <a:ext cx="365453" cy="427512"/>
      </dsp:txXfrm>
    </dsp:sp>
    <dsp:sp modelId="{4DBB5F5E-C0CC-44CD-835D-1F5C63AEEF54}">
      <dsp:nvSpPr>
        <dsp:cNvPr id="0" name=""/>
        <dsp:cNvSpPr/>
      </dsp:nvSpPr>
      <dsp:spPr>
        <a:xfrm>
          <a:off x="5893807" y="6909"/>
          <a:ext cx="2255143" cy="10343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Спарта победила спустя 27 лет</a:t>
          </a:r>
          <a:endParaRPr lang="ru-RU" sz="1400" kern="1200" dirty="0"/>
        </a:p>
      </dsp:txBody>
      <dsp:txXfrm>
        <a:off x="5893807" y="6909"/>
        <a:ext cx="2255143" cy="1034303"/>
      </dsp:txXfrm>
    </dsp:sp>
    <dsp:sp modelId="{2AF18740-E68F-4786-AF80-0685A7026E93}">
      <dsp:nvSpPr>
        <dsp:cNvPr id="0" name=""/>
        <dsp:cNvSpPr/>
      </dsp:nvSpPr>
      <dsp:spPr>
        <a:xfrm rot="5400000">
          <a:off x="6838652" y="1161881"/>
          <a:ext cx="365453" cy="42751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5400000">
        <a:off x="6838652" y="1161881"/>
        <a:ext cx="365453" cy="427512"/>
      </dsp:txXfrm>
    </dsp:sp>
    <dsp:sp modelId="{A08C2D21-6A0F-453E-8ED8-8E0DCA8DC1AE}">
      <dsp:nvSpPr>
        <dsp:cNvPr id="0" name=""/>
        <dsp:cNvSpPr/>
      </dsp:nvSpPr>
      <dsp:spPr>
        <a:xfrm>
          <a:off x="5893807" y="1730748"/>
          <a:ext cx="2255143" cy="10343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На побежденные Афины наложена огромная контрибуция</a:t>
          </a:r>
          <a:endParaRPr lang="ru-RU" sz="1400" kern="1200" dirty="0"/>
        </a:p>
      </dsp:txBody>
      <dsp:txXfrm>
        <a:off x="5893807" y="1730748"/>
        <a:ext cx="2255143" cy="1034303"/>
      </dsp:txXfrm>
    </dsp:sp>
    <dsp:sp modelId="{0E5A335D-0DCA-4129-888E-F58EAB493F64}">
      <dsp:nvSpPr>
        <dsp:cNvPr id="0" name=""/>
        <dsp:cNvSpPr/>
      </dsp:nvSpPr>
      <dsp:spPr>
        <a:xfrm rot="10800000">
          <a:off x="5376655" y="2034143"/>
          <a:ext cx="365453" cy="42751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0800000">
        <a:off x="5376655" y="2034143"/>
        <a:ext cx="365453" cy="427512"/>
      </dsp:txXfrm>
    </dsp:sp>
    <dsp:sp modelId="{789ECC01-CD3D-4106-837E-D37452E3EAFD}">
      <dsp:nvSpPr>
        <dsp:cNvPr id="0" name=""/>
        <dsp:cNvSpPr/>
      </dsp:nvSpPr>
      <dsp:spPr>
        <a:xfrm>
          <a:off x="2949128" y="1730748"/>
          <a:ext cx="2255143" cy="10343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Приток золота в страну ускорил имущественное расслоение спартиатов</a:t>
          </a:r>
          <a:endParaRPr lang="ru-RU" sz="1400" kern="1200" dirty="0"/>
        </a:p>
      </dsp:txBody>
      <dsp:txXfrm>
        <a:off x="2949128" y="1730748"/>
        <a:ext cx="2255143" cy="1034303"/>
      </dsp:txXfrm>
    </dsp:sp>
    <dsp:sp modelId="{5876A231-A554-40C0-9D7E-842BF442E5F8}">
      <dsp:nvSpPr>
        <dsp:cNvPr id="0" name=""/>
        <dsp:cNvSpPr/>
      </dsp:nvSpPr>
      <dsp:spPr>
        <a:xfrm rot="10800000">
          <a:off x="2431976" y="2034143"/>
          <a:ext cx="365453" cy="42751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0800000">
        <a:off x="2431976" y="2034143"/>
        <a:ext cx="365453" cy="427512"/>
      </dsp:txXfrm>
    </dsp:sp>
    <dsp:sp modelId="{0F90055A-0829-4908-BE8E-83B5C6016CD5}">
      <dsp:nvSpPr>
        <dsp:cNvPr id="0" name=""/>
        <dsp:cNvSpPr/>
      </dsp:nvSpPr>
      <dsp:spPr>
        <a:xfrm>
          <a:off x="4449" y="1730748"/>
          <a:ext cx="2255143" cy="10343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Единство спартанской общины разрушается, ее военная мощь падает</a:t>
          </a:r>
          <a:endParaRPr lang="ru-RU" sz="1400" kern="1200" dirty="0"/>
        </a:p>
      </dsp:txBody>
      <dsp:txXfrm>
        <a:off x="4449" y="1730748"/>
        <a:ext cx="2255143" cy="1034303"/>
      </dsp:txXfrm>
    </dsp:sp>
    <dsp:sp modelId="{8863E22A-2B7B-4616-AC01-F2B0CAF821E1}">
      <dsp:nvSpPr>
        <dsp:cNvPr id="0" name=""/>
        <dsp:cNvSpPr/>
      </dsp:nvSpPr>
      <dsp:spPr>
        <a:xfrm rot="5400000">
          <a:off x="949294" y="2885720"/>
          <a:ext cx="365453" cy="42751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5400000">
        <a:off x="949294" y="2885720"/>
        <a:ext cx="365453" cy="427512"/>
      </dsp:txXfrm>
    </dsp:sp>
    <dsp:sp modelId="{7F4267C3-5D44-413F-A717-53B79512E704}">
      <dsp:nvSpPr>
        <dsp:cNvPr id="0" name=""/>
        <dsp:cNvSpPr/>
      </dsp:nvSpPr>
      <dsp:spPr>
        <a:xfrm>
          <a:off x="4449" y="3454587"/>
          <a:ext cx="2255143" cy="10343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mtClean="0"/>
            <a:t>IV </a:t>
          </a:r>
          <a:r>
            <a:rPr lang="ru-RU" sz="1400" kern="1200" smtClean="0"/>
            <a:t>. до н.э. – Спарта теряет Мессению в результате Македонского завоевания</a:t>
          </a:r>
          <a:endParaRPr lang="ru-RU" sz="1400" kern="1200" dirty="0"/>
        </a:p>
      </dsp:txBody>
      <dsp:txXfrm>
        <a:off x="4449" y="3454587"/>
        <a:ext cx="2255143" cy="1034303"/>
      </dsp:txXfrm>
    </dsp:sp>
    <dsp:sp modelId="{698DF165-42A3-472C-9198-6A49CD6F4658}">
      <dsp:nvSpPr>
        <dsp:cNvPr id="0" name=""/>
        <dsp:cNvSpPr/>
      </dsp:nvSpPr>
      <dsp:spPr>
        <a:xfrm>
          <a:off x="2411290" y="3757982"/>
          <a:ext cx="365453" cy="42751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2411290" y="3757982"/>
        <a:ext cx="365453" cy="427512"/>
      </dsp:txXfrm>
    </dsp:sp>
    <dsp:sp modelId="{DED64E23-4FAC-4D74-9240-3BB5EB3917E4}">
      <dsp:nvSpPr>
        <dsp:cNvPr id="0" name=""/>
        <dsp:cNvSpPr/>
      </dsp:nvSpPr>
      <dsp:spPr>
        <a:xfrm>
          <a:off x="2949128" y="3454587"/>
          <a:ext cx="2255143" cy="10343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Сер. </a:t>
          </a:r>
          <a:r>
            <a:rPr lang="en-US" sz="1400" kern="1200" smtClean="0"/>
            <a:t>II </a:t>
          </a:r>
          <a:r>
            <a:rPr lang="ru-RU" sz="1400" kern="1200" smtClean="0"/>
            <a:t>в. до н.э. – Спарта как и Афины и все греческие государства попадает под власть Рима</a:t>
          </a:r>
          <a:br>
            <a:rPr lang="ru-RU" sz="1400" kern="1200" smtClean="0"/>
          </a:br>
          <a:endParaRPr lang="ru-RU" sz="1400" kern="1200" dirty="0"/>
        </a:p>
      </dsp:txBody>
      <dsp:txXfrm>
        <a:off x="2949128" y="3454587"/>
        <a:ext cx="2255143" cy="10343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08D3EB-B98C-4663-A646-DC982DE43BF8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82C2B-CC89-4B29-B181-B078849D74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82C2B-CC89-4B29-B181-B078849D74C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75C8036-4132-4C72-9A11-12E8C907D041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14348" y="6215082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0102C3-BDE8-43D4-8B41-ABE1EAD626F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Управляющая кнопка: домой 15">
            <a:hlinkClick r:id="rId2" action="ppaction://hlinksldjump" highlightClick="1"/>
          </p:cNvPr>
          <p:cNvSpPr/>
          <p:nvPr userDrawn="1"/>
        </p:nvSpPr>
        <p:spPr>
          <a:xfrm>
            <a:off x="8501090" y="6286520"/>
            <a:ext cx="428628" cy="2857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 algn="ctr">
              <a:defRPr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12" y="6215082"/>
            <a:ext cx="1357322" cy="357190"/>
          </a:xfrm>
        </p:spPr>
        <p:txBody>
          <a:bodyPr/>
          <a:lstStyle/>
          <a:p>
            <a:fld id="{E0D272B9-64D5-409A-AA3C-C397702DF4F7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D9536C4-D72C-4836-9BE5-42FF6918F1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1E5D-E18C-4F48-879F-523EFB58D23B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D9536C4-D72C-4836-9BE5-42FF6918F1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Управляющая кнопка: домой 19">
            <a:hlinkClick r:id="rId2" action="ppaction://hlinksldjump" highlightClick="1"/>
          </p:cNvPr>
          <p:cNvSpPr>
            <a:spLocks noChangeAspect="1"/>
          </p:cNvSpPr>
          <p:nvPr userDrawn="1"/>
        </p:nvSpPr>
        <p:spPr>
          <a:xfrm>
            <a:off x="8785156" y="6571148"/>
            <a:ext cx="216000" cy="144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>
          <a:xfrm>
            <a:off x="5357818" y="5929330"/>
            <a:ext cx="2667000" cy="365125"/>
          </a:xfrm>
        </p:spPr>
        <p:txBody>
          <a:bodyPr rtlCol="0"/>
          <a:lstStyle/>
          <a:p>
            <a:fld id="{879C510E-31EA-478B-86D0-965358157A0D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D9536C4-D72C-4836-9BE5-42FF6918F1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4ECF6EA-6FFC-4517-B934-15A74FF3C131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D9536C4-D72C-4836-9BE5-42FF6918F1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EBA4-631E-45B3-8163-37C6902AB185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D9536C4-D72C-4836-9BE5-42FF6918F1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718F-BFFF-41B1-9802-9BEB792587AE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D9536C4-D72C-4836-9BE5-42FF6918F1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Управляющая кнопка: домой 10">
            <a:hlinkClick r:id="rId2" action="ppaction://hlinksldjump" highlightClick="1"/>
          </p:cNvPr>
          <p:cNvSpPr>
            <a:spLocks noChangeAspect="1"/>
          </p:cNvSpPr>
          <p:nvPr userDrawn="1"/>
        </p:nvSpPr>
        <p:spPr>
          <a:xfrm>
            <a:off x="8785156" y="6571148"/>
            <a:ext cx="216000" cy="144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0B4BE-D06F-4749-908D-2D729CAC2211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D9536C4-D72C-4836-9BE5-42FF6918F1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520CED4-B0D6-43EC-955E-EDFECA430D9D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D9536C4-D72C-4836-9BE5-42FF6918F1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21" name="Управляющая кнопка: домой 20">
            <a:hlinkClick r:id="rId2" action="ppaction://hlinksldjump" highlightClick="1"/>
          </p:cNvPr>
          <p:cNvSpPr>
            <a:spLocks noChangeAspect="1"/>
          </p:cNvSpPr>
          <p:nvPr userDrawn="1"/>
        </p:nvSpPr>
        <p:spPr>
          <a:xfrm>
            <a:off x="8785156" y="6571148"/>
            <a:ext cx="216000" cy="144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809AF-7D43-4F6E-8F27-CF8DF913213E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536C4-D72C-4836-9BE5-42FF6918F1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D4BC3A7-C66C-4BC1-B56A-4293E530DEC8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D9536C4-D72C-4836-9BE5-42FF6918F1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Управляющая кнопка: домой 11">
            <a:hlinkClick r:id="rId2" action="ppaction://hlinksldjump" highlightClick="1"/>
          </p:cNvPr>
          <p:cNvSpPr/>
          <p:nvPr userDrawn="1"/>
        </p:nvSpPr>
        <p:spPr>
          <a:xfrm>
            <a:off x="8572528" y="6215082"/>
            <a:ext cx="428628" cy="2857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" Target="../slides/slide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0EE62D6-268C-4837-91CA-40283460918A}" type="datetime1">
              <a:rPr lang="ru-RU" smtClean="0"/>
              <a:pPr/>
              <a:t>12.02.2015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D9536C4-D72C-4836-9BE5-42FF6918F1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Управляющая кнопка: домой 11">
            <a:hlinkClick r:id="rId13" action="ppaction://hlinksldjump" highlightClick="1"/>
          </p:cNvPr>
          <p:cNvSpPr>
            <a:spLocks noChangeAspect="1"/>
          </p:cNvSpPr>
          <p:nvPr userDrawn="1"/>
        </p:nvSpPr>
        <p:spPr>
          <a:xfrm>
            <a:off x="8785156" y="6571148"/>
            <a:ext cx="216000" cy="144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ja.biz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4.xml"/><Relationship Id="rId7" Type="http://schemas.openxmlformats.org/officeDocument/2006/relationships/slide" Target="slide1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7.xml"/><Relationship Id="rId11" Type="http://schemas.openxmlformats.org/officeDocument/2006/relationships/slide" Target="slide32.xml"/><Relationship Id="rId5" Type="http://schemas.openxmlformats.org/officeDocument/2006/relationships/slide" Target="slide12.xml"/><Relationship Id="rId10" Type="http://schemas.openxmlformats.org/officeDocument/2006/relationships/slide" Target="slide24.xml"/><Relationship Id="rId4" Type="http://schemas.openxmlformats.org/officeDocument/2006/relationships/slide" Target="slide8.xml"/><Relationship Id="rId9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2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diagramColors" Target="../diagrams/colors4.xml"/><Relationship Id="rId10" Type="http://schemas.microsoft.com/office/2007/relationships/diagramDrawing" Target="../diagrams/drawing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microsoft.com/office/2007/relationships/diagramDrawing" Target="../diagrams/drawing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10" Type="http://schemas.microsoft.com/office/2007/relationships/diagramDrawing" Target="../diagrams/drawing6.xml"/><Relationship Id="rId4" Type="http://schemas.openxmlformats.org/officeDocument/2006/relationships/diagramData" Target="../diagrams/data6.xml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microsoft.com/office/2007/relationships/diagramDrawing" Target="../diagrams/drawing8.xml"/><Relationship Id="rId3" Type="http://schemas.openxmlformats.org/officeDocument/2006/relationships/diagramLayout" Target="../diagrams/layout7.xml"/><Relationship Id="rId7" Type="http://schemas.openxmlformats.org/officeDocument/2006/relationships/image" Target="../media/image30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diagramColors" Target="../diagrams/colors8.xml"/><Relationship Id="rId5" Type="http://schemas.openxmlformats.org/officeDocument/2006/relationships/diagramColors" Target="../diagrams/colors7.xml"/><Relationship Id="rId10" Type="http://schemas.openxmlformats.org/officeDocument/2006/relationships/diagramQuickStyle" Target="../diagrams/quickStyle8.xml"/><Relationship Id="rId4" Type="http://schemas.openxmlformats.org/officeDocument/2006/relationships/diagramQuickStyle" Target="../diagrams/quickStyle7.xml"/><Relationship Id="rId9" Type="http://schemas.openxmlformats.org/officeDocument/2006/relationships/diagramLayout" Target="../diagrams/layout8.xml"/><Relationship Id="rId14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3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microsoft.com/office/2007/relationships/diagramDrawing" Target="../diagrams/drawin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5.xml"/><Relationship Id="rId3" Type="http://schemas.openxmlformats.org/officeDocument/2006/relationships/diagramLayout" Target="../diagrams/layout14.xml"/><Relationship Id="rId7" Type="http://schemas.openxmlformats.org/officeDocument/2006/relationships/diagramLayout" Target="../diagrams/layout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5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microsoft.com/office/2007/relationships/diagramDrawing" Target="../diagrams/drawing14.xml"/><Relationship Id="rId4" Type="http://schemas.openxmlformats.org/officeDocument/2006/relationships/diagramQuickStyle" Target="../diagrams/quickStyle14.xml"/><Relationship Id="rId9" Type="http://schemas.openxmlformats.org/officeDocument/2006/relationships/diagramColors" Target="../diagrams/colors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8.xml"/><Relationship Id="rId13" Type="http://schemas.openxmlformats.org/officeDocument/2006/relationships/diagramColors" Target="../diagrams/colors19.xml"/><Relationship Id="rId3" Type="http://schemas.openxmlformats.org/officeDocument/2006/relationships/diagramLayout" Target="../diagrams/layout17.xml"/><Relationship Id="rId21" Type="http://schemas.microsoft.com/office/2007/relationships/diagramDrawing" Target="../diagrams/drawing20.xml"/><Relationship Id="rId7" Type="http://schemas.openxmlformats.org/officeDocument/2006/relationships/diagramLayout" Target="../diagrams/layout18.xml"/><Relationship Id="rId12" Type="http://schemas.openxmlformats.org/officeDocument/2006/relationships/diagramQuickStyle" Target="../diagrams/quickStyle19.xml"/><Relationship Id="rId17" Type="http://schemas.openxmlformats.org/officeDocument/2006/relationships/diagramColors" Target="../diagrams/colors20.xml"/><Relationship Id="rId2" Type="http://schemas.openxmlformats.org/officeDocument/2006/relationships/diagramData" Target="../diagrams/data17.xml"/><Relationship Id="rId16" Type="http://schemas.openxmlformats.org/officeDocument/2006/relationships/diagramQuickStyle" Target="../diagrams/quickStyle20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8.xml"/><Relationship Id="rId11" Type="http://schemas.openxmlformats.org/officeDocument/2006/relationships/diagramLayout" Target="../diagrams/layout19.xml"/><Relationship Id="rId24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5" Type="http://schemas.openxmlformats.org/officeDocument/2006/relationships/diagramLayout" Target="../diagrams/layout20.xml"/><Relationship Id="rId23" Type="http://schemas.microsoft.com/office/2007/relationships/diagramDrawing" Target="../diagrams/drawing17.xml"/><Relationship Id="rId10" Type="http://schemas.openxmlformats.org/officeDocument/2006/relationships/diagramData" Target="../diagrams/data19.xml"/><Relationship Id="rId4" Type="http://schemas.openxmlformats.org/officeDocument/2006/relationships/diagramQuickStyle" Target="../diagrams/quickStyle17.xml"/><Relationship Id="rId9" Type="http://schemas.openxmlformats.org/officeDocument/2006/relationships/diagramColors" Target="../diagrams/colors18.xml"/><Relationship Id="rId14" Type="http://schemas.openxmlformats.org/officeDocument/2006/relationships/diagramData" Target="../diagrams/data20.xml"/><Relationship Id="rId22" Type="http://schemas.microsoft.com/office/2007/relationships/diagramDrawing" Target="../diagrams/drawin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microsoft.com/office/2007/relationships/diagramDrawing" Target="../diagrams/drawing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3.xml"/><Relationship Id="rId3" Type="http://schemas.openxmlformats.org/officeDocument/2006/relationships/diagramLayout" Target="../diagrams/layout22.xml"/><Relationship Id="rId7" Type="http://schemas.openxmlformats.org/officeDocument/2006/relationships/diagramLayout" Target="../diagrams/layout23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3.xml"/><Relationship Id="rId11" Type="http://schemas.microsoft.com/office/2007/relationships/diagramDrawing" Target="../diagrams/drawing23.xml"/><Relationship Id="rId5" Type="http://schemas.openxmlformats.org/officeDocument/2006/relationships/diagramColors" Target="../diagrams/colors22.xml"/><Relationship Id="rId10" Type="http://schemas.microsoft.com/office/2007/relationships/diagramDrawing" Target="../diagrams/drawing22.xml"/><Relationship Id="rId4" Type="http://schemas.openxmlformats.org/officeDocument/2006/relationships/diagramQuickStyle" Target="../diagrams/quickStyle22.xml"/><Relationship Id="rId9" Type="http://schemas.openxmlformats.org/officeDocument/2006/relationships/diagramColors" Target="../diagrams/colors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microsoft.com/office/2007/relationships/diagramDrawing" Target="../diagrams/drawing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8.xml"/><Relationship Id="rId13" Type="http://schemas.openxmlformats.org/officeDocument/2006/relationships/diagramColors" Target="../diagrams/colors29.xml"/><Relationship Id="rId18" Type="http://schemas.microsoft.com/office/2007/relationships/diagramDrawing" Target="../diagrams/drawing28.xml"/><Relationship Id="rId3" Type="http://schemas.openxmlformats.org/officeDocument/2006/relationships/diagramLayout" Target="../diagrams/layout27.xml"/><Relationship Id="rId7" Type="http://schemas.openxmlformats.org/officeDocument/2006/relationships/diagramLayout" Target="../diagrams/layout28.xml"/><Relationship Id="rId12" Type="http://schemas.openxmlformats.org/officeDocument/2006/relationships/diagramQuickStyle" Target="../diagrams/quickStyle29.xml"/><Relationship Id="rId17" Type="http://schemas.microsoft.com/office/2007/relationships/diagramDrawing" Target="../diagrams/drawing27.xml"/><Relationship Id="rId2" Type="http://schemas.openxmlformats.org/officeDocument/2006/relationships/diagramData" Target="../diagrams/data27.xml"/><Relationship Id="rId16" Type="http://schemas.microsoft.com/office/2007/relationships/diagramDrawing" Target="../diagrams/drawing2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8.xml"/><Relationship Id="rId11" Type="http://schemas.openxmlformats.org/officeDocument/2006/relationships/diagramLayout" Target="../diagrams/layout29.xml"/><Relationship Id="rId5" Type="http://schemas.openxmlformats.org/officeDocument/2006/relationships/diagramColors" Target="../diagrams/colors27.xml"/><Relationship Id="rId10" Type="http://schemas.openxmlformats.org/officeDocument/2006/relationships/diagramData" Target="../diagrams/data29.xml"/><Relationship Id="rId4" Type="http://schemas.openxmlformats.org/officeDocument/2006/relationships/diagramQuickStyle" Target="../diagrams/quickStyle27.xml"/><Relationship Id="rId9" Type="http://schemas.openxmlformats.org/officeDocument/2006/relationships/diagramColors" Target="../diagrams/colors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1.xml"/><Relationship Id="rId3" Type="http://schemas.openxmlformats.org/officeDocument/2006/relationships/diagramLayout" Target="../diagrams/layout30.xml"/><Relationship Id="rId7" Type="http://schemas.openxmlformats.org/officeDocument/2006/relationships/diagramLayout" Target="../diagrams/layout31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1.xml"/><Relationship Id="rId11" Type="http://schemas.microsoft.com/office/2007/relationships/diagramDrawing" Target="../diagrams/drawing31.xml"/><Relationship Id="rId5" Type="http://schemas.openxmlformats.org/officeDocument/2006/relationships/diagramColors" Target="../diagrams/colors30.xml"/><Relationship Id="rId10" Type="http://schemas.microsoft.com/office/2007/relationships/diagramDrawing" Target="../diagrams/drawing30.xml"/><Relationship Id="rId4" Type="http://schemas.openxmlformats.org/officeDocument/2006/relationships/diagramQuickStyle" Target="../diagrams/quickStyle30.xml"/><Relationship Id="rId9" Type="http://schemas.openxmlformats.org/officeDocument/2006/relationships/diagramColors" Target="../diagrams/colors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7" Type="http://schemas.microsoft.com/office/2007/relationships/diagramDrawing" Target="../diagrams/drawing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6.xml"/><Relationship Id="rId7" Type="http://schemas.microsoft.com/office/2007/relationships/diagramDrawing" Target="../diagrams/drawing3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6.xml"/><Relationship Id="rId5" Type="http://schemas.openxmlformats.org/officeDocument/2006/relationships/diagramQuickStyle" Target="../diagrams/quickStyle36.xml"/><Relationship Id="rId4" Type="http://schemas.openxmlformats.org/officeDocument/2006/relationships/diagramLayout" Target="../diagrams/layout3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7" Type="http://schemas.microsoft.com/office/2007/relationships/diagramDrawing" Target="../diagrams/drawing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7" Type="http://schemas.microsoft.com/office/2007/relationships/diagramDrawing" Target="../diagrams/drawing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История государства и права зарубежных стран.</a:t>
            </a:r>
            <a:br>
              <a:rPr lang="ru-RU" dirty="0" smtClean="0"/>
            </a:br>
            <a:r>
              <a:rPr lang="ru-RU" dirty="0" smtClean="0"/>
              <a:t>Античный мир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Кандидат исторических наук, </a:t>
            </a:r>
          </a:p>
          <a:p>
            <a:r>
              <a:rPr lang="ru-RU" dirty="0" err="1" smtClean="0"/>
              <a:t>Маримова</a:t>
            </a:r>
            <a:r>
              <a:rPr lang="ru-RU" dirty="0" smtClean="0"/>
              <a:t> Ирина Владимировна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488668"/>
            <a:ext cx="2489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http://prezentacija.biz/</a:t>
            </a:r>
            <a:endParaRPr lang="ru-RU" dirty="0"/>
          </a:p>
        </p:txBody>
      </p:sp>
    </p:spTree>
  </p:cSld>
  <p:clrMapOvr>
    <a:masterClrMapping/>
  </p:clrMapOvr>
  <p:transition advClick="0" advTm="12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643042" y="2743200"/>
            <a:ext cx="6851671" cy="382907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hlinkClick r:id="rId3" action="ppaction://hlinksldjump"/>
              </a:rPr>
              <a:t>Источники изучения государства и права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Историография</a:t>
            </a:r>
            <a:endParaRPr lang="ru-RU" dirty="0" smtClean="0">
              <a:hlinkClick r:id="rId3" action="ppaction://hlinksldjump"/>
            </a:endParaRPr>
          </a:p>
          <a:p>
            <a:r>
              <a:rPr lang="ru-RU" dirty="0" smtClean="0">
                <a:hlinkClick r:id="rId3" action="ppaction://hlinksldjump"/>
              </a:rPr>
              <a:t> </a:t>
            </a:r>
            <a:r>
              <a:rPr lang="ru-RU" dirty="0" smtClean="0">
                <a:hlinkClick r:id="rId5" action="ppaction://hlinksldjump"/>
              </a:rPr>
              <a:t>Периодизация истории Древней Греции</a:t>
            </a:r>
            <a:endParaRPr lang="ru-RU" dirty="0" smtClean="0"/>
          </a:p>
          <a:p>
            <a:r>
              <a:rPr lang="ru-RU" dirty="0" smtClean="0">
                <a:hlinkClick r:id="rId6" action="ppaction://hlinksldjump"/>
              </a:rPr>
              <a:t>Реформы Тесея</a:t>
            </a:r>
            <a:endParaRPr lang="ru-RU" dirty="0" smtClean="0"/>
          </a:p>
          <a:p>
            <a:r>
              <a:rPr lang="ru-RU" dirty="0" smtClean="0">
                <a:hlinkClick r:id="rId7" action="ppaction://hlinksldjump"/>
              </a:rPr>
              <a:t>Реформы Солона</a:t>
            </a:r>
            <a:endParaRPr lang="ru-RU" dirty="0" smtClean="0"/>
          </a:p>
          <a:p>
            <a:r>
              <a:rPr lang="ru-RU" dirty="0" smtClean="0">
                <a:hlinkClick r:id="rId8" action="ppaction://hlinksldjump"/>
              </a:rPr>
              <a:t>Реформы </a:t>
            </a:r>
            <a:r>
              <a:rPr lang="ru-RU" dirty="0" err="1" smtClean="0">
                <a:hlinkClick r:id="rId8" action="ppaction://hlinksldjump"/>
              </a:rPr>
              <a:t>Клисфена</a:t>
            </a:r>
            <a:endParaRPr lang="ru-RU" dirty="0" smtClean="0"/>
          </a:p>
          <a:p>
            <a:r>
              <a:rPr lang="ru-RU" dirty="0" smtClean="0">
                <a:hlinkClick r:id="rId9" action="ppaction://hlinksldjump"/>
              </a:rPr>
              <a:t>Социальная структура общества</a:t>
            </a:r>
            <a:endParaRPr lang="ru-RU" dirty="0" smtClean="0"/>
          </a:p>
          <a:p>
            <a:r>
              <a:rPr lang="ru-RU" dirty="0" smtClean="0">
                <a:hlinkClick r:id="rId10" action="ppaction://hlinksldjump"/>
              </a:rPr>
              <a:t>Источники афинского права</a:t>
            </a:r>
            <a:endParaRPr lang="ru-RU" dirty="0" smtClean="0"/>
          </a:p>
          <a:p>
            <a:r>
              <a:rPr lang="ru-RU" dirty="0" smtClean="0">
                <a:hlinkClick r:id="rId11" action="ppaction://hlinksldjump"/>
              </a:rPr>
              <a:t>Государство и право Спарты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Содержание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9536C4-D72C-4836-9BE5-42FF6918F12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 advClick="0" advTm="12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362200" y="4572008"/>
            <a:ext cx="6477000" cy="1295392"/>
          </a:xfrm>
        </p:spPr>
        <p:txBody>
          <a:bodyPr/>
          <a:lstStyle/>
          <a:p>
            <a:r>
              <a:rPr lang="ru-RU" dirty="0" smtClean="0"/>
              <a:t>Древняя Греция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4853006" cy="6858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Формирование и развитие государства и права</a:t>
            </a:r>
            <a:endParaRPr lang="ru-RU" dirty="0"/>
          </a:p>
        </p:txBody>
      </p:sp>
      <p:pic>
        <p:nvPicPr>
          <p:cNvPr id="6" name="Рисунок 5" descr="tmpl_0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642918"/>
            <a:ext cx="4298623" cy="28384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7" name="Прямоугольник 6"/>
          <p:cNvSpPr/>
          <p:nvPr/>
        </p:nvSpPr>
        <p:spPr>
          <a:xfrm>
            <a:off x="1000100" y="3714752"/>
            <a:ext cx="307183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Храм Посейдона в </a:t>
            </a:r>
            <a:r>
              <a:rPr lang="ru-RU" dirty="0" err="1" smtClean="0"/>
              <a:t>Пестуме</a:t>
            </a:r>
            <a:endParaRPr lang="ru-RU" dirty="0" smtClean="0"/>
          </a:p>
        </p:txBody>
      </p:sp>
      <p:pic>
        <p:nvPicPr>
          <p:cNvPr id="8" name="Рисунок 7" descr="tmpl_00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72066" y="642918"/>
            <a:ext cx="3714776" cy="28575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9" name="Прямоугольник 8"/>
          <p:cNvSpPr/>
          <p:nvPr/>
        </p:nvSpPr>
        <p:spPr>
          <a:xfrm>
            <a:off x="5572132" y="3786190"/>
            <a:ext cx="271464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Храм богини Афины </a:t>
            </a:r>
            <a:r>
              <a:rPr lang="ru-RU" dirty="0" err="1" smtClean="0"/>
              <a:t>Парфенос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02C3-BDE8-43D4-8B41-ABE1EAD626FB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  <p:transition advClick="0" advTm="1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153400" cy="9906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Источники изучения государства и права </a:t>
            </a:r>
            <a:endParaRPr lang="ru-RU" sz="3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4816481" cy="4829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786578" y="1785927"/>
            <a:ext cx="2019293" cy="257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OffAxis2Left"/>
            <a:lightRig rig="threePt" dir="t"/>
          </a:scene3d>
          <a:sp3d>
            <a:bevelT w="114300" prst="artDeco"/>
          </a:sp3d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953016" y="3573016"/>
            <a:ext cx="19050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10338" y="4143380"/>
            <a:ext cx="190500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Источники изучения государства и права   </a:t>
            </a:r>
            <a:endParaRPr lang="ru-RU" sz="3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1928794" y="1790720"/>
          <a:ext cx="4714908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print"/>
          <a:srcRect t="-3333"/>
          <a:stretch>
            <a:fillRect/>
          </a:stretch>
        </p:blipFill>
        <p:spPr bwMode="auto">
          <a:xfrm>
            <a:off x="7143768" y="1285860"/>
            <a:ext cx="157163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85720" y="4143380"/>
            <a:ext cx="157163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000892" y="3000372"/>
            <a:ext cx="157163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14282" y="1785926"/>
            <a:ext cx="164307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58016" y="4286256"/>
            <a:ext cx="150019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Источники изучения государства и права </a:t>
            </a:r>
            <a:endParaRPr lang="ru-RU" sz="3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3286115" y="1600200"/>
          <a:ext cx="3214711" cy="3043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83" y="1643050"/>
            <a:ext cx="18002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85852" y="4000504"/>
            <a:ext cx="171451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143768" y="1643051"/>
            <a:ext cx="1714512" cy="25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15140" y="4071942"/>
            <a:ext cx="17859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857488" y="4500570"/>
            <a:ext cx="150019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12" name="Прямоугольник 11"/>
          <p:cNvSpPr/>
          <p:nvPr/>
        </p:nvSpPr>
        <p:spPr>
          <a:xfrm>
            <a:off x="4857752" y="5761041"/>
            <a:ext cx="1785934" cy="95410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Сократ и молодой </a:t>
            </a:r>
            <a:r>
              <a:rPr lang="ru-RU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Ксенофонт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(деталь фрески Рафаэля «Афинская школа»)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Источники изучения государства и права </a:t>
            </a:r>
            <a:endParaRPr lang="ru-RU" sz="3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285719" y="1643050"/>
          <a:ext cx="4714909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357818" y="1643050"/>
            <a:ext cx="1785950" cy="235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858016" y="4071942"/>
            <a:ext cx="178595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LeftFacing"/>
            <a:lightRig rig="threePt" dir="t"/>
          </a:scene3d>
          <a:sp3d>
            <a:bevelT w="114300" prst="artDeco"/>
          </a:sp3d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81644" y="4143380"/>
            <a:ext cx="1762124" cy="240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w="114300" prst="artDeco"/>
          </a:sp3d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000892" y="1643050"/>
            <a:ext cx="164307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LeftFacing"/>
            <a:lightRig rig="threePt" dir="t"/>
          </a:scene3d>
          <a:sp3d>
            <a:bevelT w="114300" prst="artDeco"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6ABBA3F-3EF6-4A67-86AA-76FB20451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A6ABBA3F-3EF6-4A67-86AA-76FB20451F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375CE0-9AE9-4F0B-A85B-F227339C6E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1B375CE0-9AE9-4F0B-A85B-F227339C6E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A70FA8-0776-4BD5-A40B-5D559FA996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2EA70FA8-0776-4BD5-A40B-5D559FA996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44993B-35D2-4341-8237-4C8093F772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dgm id="{E544993B-35D2-4341-8237-4C8093F772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D9536C4-D72C-4836-9BE5-42FF6918F123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43108" y="71414"/>
            <a:ext cx="4857784" cy="785818"/>
          </a:xfrm>
        </p:spPr>
        <p:txBody>
          <a:bodyPr/>
          <a:lstStyle/>
          <a:p>
            <a:r>
              <a:rPr lang="ru-RU" dirty="0" smtClean="0"/>
              <a:t>Историография</a:t>
            </a:r>
            <a:endParaRPr lang="ru-RU" dirty="0"/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357158" y="857232"/>
            <a:ext cx="7929618" cy="2214578"/>
          </a:xfrm>
          <a:prstGeom prst="downArrow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Первая половина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XIX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в. – важный этап в развитии науки: достижения классической филологии и развитие методов источниковедческого анализа.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1830 г.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– освобождение Греции от турецкого ига;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	создано независимое греческое государство.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357158" y="3214686"/>
          <a:ext cx="5500726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358082" y="2500306"/>
            <a:ext cx="1571636" cy="25717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ContrastingLeftFacing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6512" y="3143248"/>
            <a:ext cx="1500198" cy="24288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ContrastingLeftFacing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0112" y="4143380"/>
            <a:ext cx="1349342" cy="22860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ContrastingLeftFacing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Graphic spid="10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:\Documents and Settings\user\Рабочий стол\Grote.jpg"/>
          <p:cNvPicPr/>
          <p:nvPr/>
        </p:nvPicPr>
        <p:blipFill>
          <a:blip r:embed="rId2" cstate="print"/>
          <a:srcRect l="7071" r="3116"/>
          <a:stretch>
            <a:fillRect/>
          </a:stretch>
        </p:blipFill>
        <p:spPr bwMode="auto">
          <a:xfrm>
            <a:off x="6500826" y="1714488"/>
            <a:ext cx="2016883" cy="252735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 descr="C:\Documents and Settings\user\Рабочий стол\Mitfor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8" y="1571612"/>
            <a:ext cx="2571736" cy="29649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Историография ( продолжение 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1571604" y="2571744"/>
          <a:ext cx="6072230" cy="3852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42844" y="4500570"/>
            <a:ext cx="121444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91481" y="4357694"/>
            <a:ext cx="1209675" cy="1995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Зарубежная историография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14" name="Содержимое 13"/>
          <p:cNvGraphicFramePr>
            <a:graphicFrameLocks noGrp="1"/>
          </p:cNvGraphicFramePr>
          <p:nvPr>
            <p:ph sz="quarter" idx="1"/>
          </p:nvPr>
        </p:nvGraphicFramePr>
        <p:xfrm>
          <a:off x="142844" y="1600200"/>
          <a:ext cx="8623204" cy="1185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00034" y="3071810"/>
            <a:ext cx="2071702" cy="28575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71472" y="6143644"/>
            <a:ext cx="19288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/>
              <a:t>Бартольд</a:t>
            </a:r>
            <a:r>
              <a:rPr lang="ru-RU" sz="1400" dirty="0" smtClean="0"/>
              <a:t> Георг </a:t>
            </a:r>
            <a:r>
              <a:rPr lang="ru-RU" sz="1400" dirty="0" err="1" smtClean="0"/>
              <a:t>Нибур</a:t>
            </a:r>
            <a:endParaRPr lang="ru-RU" sz="1400" dirty="0" smtClean="0"/>
          </a:p>
          <a:p>
            <a:pPr algn="ctr"/>
            <a:r>
              <a:rPr lang="ru-RU" sz="1400" dirty="0" smtClean="0"/>
              <a:t> (1776–1831 )</a:t>
            </a:r>
            <a:endParaRPr lang="ru-RU" sz="14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715140" y="3000372"/>
            <a:ext cx="2071702" cy="30003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6858032" y="6000768"/>
            <a:ext cx="19288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Фридрих Август Вольф </a:t>
            </a:r>
          </a:p>
          <a:p>
            <a:pPr algn="ctr"/>
            <a:r>
              <a:rPr lang="ru-RU" sz="1400" dirty="0" smtClean="0"/>
              <a:t>( 1759 —1824)</a:t>
            </a:r>
            <a:endParaRPr lang="ru-RU" sz="1400" dirty="0"/>
          </a:p>
        </p:txBody>
      </p:sp>
      <p:graphicFrame>
        <p:nvGraphicFramePr>
          <p:cNvPr id="13" name="Схема 12"/>
          <p:cNvGraphicFramePr/>
          <p:nvPr/>
        </p:nvGraphicFramePr>
        <p:xfrm>
          <a:off x="2571736" y="2928934"/>
          <a:ext cx="4000528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4" grpId="0">
        <p:bldAsOne/>
      </p:bldGraphic>
      <p:bldP spid="8" grpId="0"/>
      <p:bldP spid="10" grpId="0"/>
      <p:bldGraphic spid="1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Отечественная историография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-285784" y="1643050"/>
          <a:ext cx="7000924" cy="507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1643050"/>
            <a:ext cx="2786082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53158" y="4214818"/>
            <a:ext cx="1376362" cy="22145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perspectiveContrastingLeftFacing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358082" y="4071943"/>
            <a:ext cx="1446244" cy="22860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perspectiveContrastingLeftFacing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4216437-98EA-4B57-B3F0-D5A44808E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44216437-98EA-4B57-B3F0-D5A44808E7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FA2524-F2DD-4CCC-A3C4-D54F427B1C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21FA2524-F2DD-4CCC-A3C4-D54F427B1C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41715DD-26C4-4785-8A63-B8231BE3C9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841715DD-26C4-4785-8A63-B8231BE3C9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672813-BEBE-4B40-95CA-C0ED386C8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dgm id="{DF672813-BEBE-4B40-95CA-C0ED386C84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9FC06BE-9AC6-42A7-9251-8D30AD66E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dgm id="{29FC06BE-9AC6-42A7-9251-8D30AD66E7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7D2731-5D0E-4ACC-B93D-F7FFB487B1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>
                                            <p:graphicEl>
                                              <a:dgm id="{4A7D2731-5D0E-4ACC-B93D-F7FFB487B1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301038" cy="12858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700" dirty="0" smtClean="0"/>
              <a:t>Периодизация истории Древней Греции</a:t>
            </a:r>
            <a:endParaRPr lang="ru-RU" sz="47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28596" y="1643050"/>
          <a:ext cx="8215370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 advClick="0" advTm="1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8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FEFA6F-BF12-46F3-A24D-86CB1A575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7AFEFA6F-BF12-46F3-A24D-86CB1A575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7AFEFA6F-BF12-46F3-A24D-86CB1A575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7AFEFA6F-BF12-46F3-A24D-86CB1A575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7AFEFA6F-BF12-46F3-A24D-86CB1A575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7AFEFA6F-BF12-46F3-A24D-86CB1A575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8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B842CA-8545-4074-8449-D8E68E9612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D5B842CA-8545-4074-8449-D8E68E9612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D5B842CA-8545-4074-8449-D8E68E9612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D5B842CA-8545-4074-8449-D8E68E9612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D5B842CA-8545-4074-8449-D8E68E9612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D5B842CA-8545-4074-8449-D8E68E9612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8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EDA136-84B2-458D-829F-B3041CCD39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B7EDA136-84B2-458D-829F-B3041CCD39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B7EDA136-84B2-458D-829F-B3041CCD39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B7EDA136-84B2-458D-829F-B3041CCD39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B7EDA136-84B2-458D-829F-B3041CCD39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B7EDA136-84B2-458D-829F-B3041CCD39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8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6A132F-FFDC-47B7-B98F-744968A715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356A132F-FFDC-47B7-B98F-744968A715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356A132F-FFDC-47B7-B98F-744968A715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356A132F-FFDC-47B7-B98F-744968A715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356A132F-FFDC-47B7-B98F-744968A715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graphicEl>
                                              <a:dgm id="{356A132F-FFDC-47B7-B98F-744968A715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8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A8A12A-63C5-485A-8DA8-15ED30B5F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graphicEl>
                                              <a:dgm id="{E8A8A12A-63C5-485A-8DA8-15ED30B5F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graphicEl>
                                              <a:dgm id="{E8A8A12A-63C5-485A-8DA8-15ED30B5F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E8A8A12A-63C5-485A-8DA8-15ED30B5F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E8A8A12A-63C5-485A-8DA8-15ED30B5F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dgm id="{E8A8A12A-63C5-485A-8DA8-15ED30B5F3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8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E3367F-B3DB-4284-ADFC-EB1A5CA4F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graphicEl>
                                              <a:dgm id="{FFE3367F-B3DB-4284-ADFC-EB1A5CA4F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FFE3367F-B3DB-4284-ADFC-EB1A5CA4F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FFE3367F-B3DB-4284-ADFC-EB1A5CA4F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FFE3367F-B3DB-4284-ADFC-EB1A5CA4F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dgm id="{FFE3367F-B3DB-4284-ADFC-EB1A5CA4FB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Graphic spid="4" grpId="1">
        <p:bldSub>
          <a:bldDgm bld="lvlOne" rev="1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Полисный этап истории государства и права Древней Греции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612648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ransition advClick="0" advTm="1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Особенности становления государства.</a:t>
            </a:r>
            <a:r>
              <a:rPr lang="en-US" sz="3600" dirty="0" smtClean="0"/>
              <a:t> </a:t>
            </a:r>
            <a:r>
              <a:rPr lang="ru-RU" sz="3600" dirty="0" smtClean="0"/>
              <a:t>Природно-географический фактор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285720" y="1643050"/>
          <a:ext cx="8643998" cy="4757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Click="0" advTm="1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2BAE268-0381-4F78-8509-CBFDE820AA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92BAE268-0381-4F78-8509-CBFDE820AA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dgm id="{92BAE268-0381-4F78-8509-CBFDE820AA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graphicEl>
                                              <a:dgm id="{92BAE268-0381-4F78-8509-CBFDE820AA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graphicEl>
                                              <a:dgm id="{92BAE268-0381-4F78-8509-CBFDE820AA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7AD4DAE-4902-4ABE-A891-53FE7D7A7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07AD4DAE-4902-4ABE-A891-53FE7D7A7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07AD4DAE-4902-4ABE-A891-53FE7D7A7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graphicEl>
                                              <a:dgm id="{07AD4DAE-4902-4ABE-A891-53FE7D7A7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graphicEl>
                                              <a:dgm id="{07AD4DAE-4902-4ABE-A891-53FE7D7A7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BD7F4F3-1B0A-4B32-B822-D36C167CA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graphicEl>
                                              <a:dgm id="{3BD7F4F3-1B0A-4B32-B822-D36C167CA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graphicEl>
                                              <a:dgm id="{3BD7F4F3-1B0A-4B32-B822-D36C167CA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graphicEl>
                                              <a:dgm id="{3BD7F4F3-1B0A-4B32-B822-D36C167CA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graphicEl>
                                              <a:dgm id="{3BD7F4F3-1B0A-4B32-B822-D36C167CA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6EFE7CC-B5E4-4044-8127-46CE4DF896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graphicEl>
                                              <a:dgm id="{E6EFE7CC-B5E4-4044-8127-46CE4DF896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graphicEl>
                                              <a:dgm id="{E6EFE7CC-B5E4-4044-8127-46CE4DF896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graphicEl>
                                              <a:dgm id="{E6EFE7CC-B5E4-4044-8127-46CE4DF896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graphicEl>
                                              <a:dgm id="{E6EFE7CC-B5E4-4044-8127-46CE4DF896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lvlAtOnc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90"/>
            <a:ext cx="8229600" cy="857232"/>
          </a:xfrm>
        </p:spPr>
        <p:txBody>
          <a:bodyPr anchor="ctr">
            <a:noAutofit/>
          </a:bodyPr>
          <a:lstStyle/>
          <a:p>
            <a:pPr algn="ctr"/>
            <a:r>
              <a:rPr lang="ru-RU" sz="3600" dirty="0" smtClean="0"/>
              <a:t>Особенности становления государства 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571472" y="1714488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 advClick="0" advTm="1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0B3193-D0BB-4ECC-8967-71CB98129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DF0B3193-D0BB-4ECC-8967-71CB98129E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26A5231-C234-4899-AEE6-8C6B553333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dgm id="{026A5231-C234-4899-AEE6-8C6B553333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19AAD47-2678-4F63-9C2D-63C02E9471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F19AAD47-2678-4F63-9C2D-63C02E9471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ADCDB2-797B-4401-B3B8-65A7F51ED3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graphicEl>
                                              <a:dgm id="{FAADCDB2-797B-4401-B3B8-65A7F51ED3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C6667EF-BDD7-4A7D-96F0-79FF4317C1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BC6667EF-BDD7-4A7D-96F0-79FF4317C1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25E5B1-7D09-44CD-82F1-3269F8078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5725E5B1-7D09-44CD-82F1-3269F8078D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D9536C4-D72C-4836-9BE5-42FF6918F123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4286248" y="1000108"/>
            <a:ext cx="4500594" cy="5500726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dirty="0" smtClean="0">
                <a:solidFill>
                  <a:schemeClr val="tx1"/>
                </a:solidFill>
              </a:rPr>
              <a:t>«Наш государственный строй не подражает чужим учреждениям: мы сами скорее служим образцом для подражания некоторым, чем подражаем другим. Называется наш строй демократическим, потому что зиждется не на меньшинстве, а на большинстве граждан»</a:t>
            </a:r>
          </a:p>
          <a:p>
            <a:endParaRPr lang="ru-RU" b="1" i="1" dirty="0" smtClean="0">
              <a:solidFill>
                <a:schemeClr val="tx1"/>
              </a:solidFill>
            </a:endParaRP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Перикл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357298"/>
            <a:ext cx="250033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Прямоугольник 5"/>
          <p:cNvSpPr/>
          <p:nvPr/>
        </p:nvSpPr>
        <p:spPr>
          <a:xfrm>
            <a:off x="428596" y="5094944"/>
            <a:ext cx="357190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Перикл («окружённый славой», 490—429 г. до н. э.) — афинский политический деятель, вождь демократической партии, знаменитый оратор и полководец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285728"/>
            <a:ext cx="7500990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Развитие государства и права Афин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Реформы Тесея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357158" y="3643314"/>
          <a:ext cx="8215370" cy="2928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/>
        </p:nvGraphicFramePr>
        <p:xfrm>
          <a:off x="500034" y="1571612"/>
          <a:ext cx="7643866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Блок-схема: процесс 8"/>
          <p:cNvSpPr/>
          <p:nvPr/>
        </p:nvSpPr>
        <p:spPr>
          <a:xfrm>
            <a:off x="2928926" y="3000372"/>
            <a:ext cx="2786082" cy="500066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Тесей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7BF0582-37F4-4150-8F2E-E95A7FC9F3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dgm id="{17BF0582-37F4-4150-8F2E-E95A7FC9F3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graphicEl>
                                              <a:dgm id="{17BF0582-37F4-4150-8F2E-E95A7FC9F3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E48AEAA-25E1-4EEC-A908-47188D0D43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graphicEl>
                                              <a:dgm id="{5E48AEAA-25E1-4EEC-A908-47188D0D43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5E48AEAA-25E1-4EEC-A908-47188D0D43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5D413E4-F9CA-48D5-BFB0-EEB4837A2B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graphicEl>
                                              <a:dgm id="{F5D413E4-F9CA-48D5-BFB0-EEB4837A2B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graphicEl>
                                              <a:dgm id="{F5D413E4-F9CA-48D5-BFB0-EEB4837A2B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732310B-91D2-431D-9391-1ED86813F7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graphicEl>
                                              <a:dgm id="{8732310B-91D2-431D-9391-1ED86813F7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graphicEl>
                                              <a:dgm id="{8732310B-91D2-431D-9391-1ED86813F7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E93114-4DA6-4873-AA2C-5065F906DE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43E93114-4DA6-4873-AA2C-5065F906DE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graphicEl>
                                              <a:dgm id="{43E93114-4DA6-4873-AA2C-5065F906DE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2FDB290-C6BD-431B-A37B-E4473BA330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graphicEl>
                                              <a:dgm id="{02FDB290-C6BD-431B-A37B-E4473BA330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graphicEl>
                                              <a:dgm id="{02FDB290-C6BD-431B-A37B-E4473BA330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Sub>
          <a:bldDgm bld="lvlOne"/>
        </p:bldSub>
      </p:bldGraphic>
      <p:bldGraphic spid="7" grpId="0">
        <p:bldAsOne/>
      </p:bldGraphic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Содержимое 14" descr="Solo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286512" y="1714488"/>
            <a:ext cx="2071702" cy="2500330"/>
          </a:xfrm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14" name="Текст 13"/>
          <p:cNvSpPr>
            <a:spLocks noGrp="1"/>
          </p:cNvSpPr>
          <p:nvPr>
            <p:ph sz="quarter" idx="2"/>
          </p:nvPr>
        </p:nvSpPr>
        <p:spPr>
          <a:xfrm>
            <a:off x="5643570" y="4286256"/>
            <a:ext cx="3000396" cy="214314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000" dirty="0" smtClean="0"/>
              <a:t>	Афинский правитель СОЛОН ( 640-559, Древняя Греция), афинский политический деятель, поэт (писал элегии и ямбы) причисленный к 7 мудрецам древности</a:t>
            </a:r>
          </a:p>
          <a:p>
            <a:endParaRPr lang="ru-RU" sz="2000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500034" y="1714488"/>
          <a:ext cx="5000660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53400" cy="990600"/>
          </a:xfrm>
        </p:spPr>
        <p:txBody>
          <a:bodyPr>
            <a:normAutofit/>
          </a:bodyPr>
          <a:lstStyle/>
          <a:p>
            <a:pPr lvl="0" algn="ctr"/>
            <a:r>
              <a:rPr lang="ru-RU" dirty="0" smtClean="0"/>
              <a:t>Реформы   Солона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ransition advClick="0" advTm="1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84868FD-6EDF-43AA-B54B-CD8C7D302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9">
                                            <p:graphicEl>
                                              <a:dgm id="{F84868FD-6EDF-43AA-B54B-CD8C7D302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6E441D4-8D70-43EA-B8D0-81AD6A5821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dgm id="{76E441D4-8D70-43EA-B8D0-81AD6A5821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DF5FEC8-D5CC-4584-8461-75834BC7F6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dgm id="{EDF5FEC8-D5CC-4584-8461-75834BC7F6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/>
      <p:bldGraphic spid="9" grpId="0">
        <p:bldSub>
          <a:bldDgm bld="lvlOne"/>
        </p:bldSub>
      </p:bldGraphic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Реформы   Солона</a:t>
            </a:r>
            <a:endParaRPr lang="ru-RU" dirty="0"/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sz="quarter" idx="1"/>
          </p:nvPr>
        </p:nvGraphicFramePr>
        <p:xfrm>
          <a:off x="214282" y="3214687"/>
          <a:ext cx="3886200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sz="quarter" idx="2"/>
          </p:nvPr>
        </p:nvGraphicFramePr>
        <p:xfrm>
          <a:off x="15573375" y="4572000"/>
          <a:ext cx="3886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4429124" y="1643050"/>
          <a:ext cx="4500594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286248" y="6357958"/>
            <a:ext cx="42148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aseline="30000" dirty="0" smtClean="0"/>
              <a:t>*</a:t>
            </a:r>
            <a:r>
              <a:rPr lang="ru-RU" sz="1100" i="1" dirty="0" err="1" smtClean="0"/>
              <a:t>Медимн</a:t>
            </a:r>
            <a:r>
              <a:rPr lang="ru-RU" sz="1100" i="1" dirty="0" smtClean="0"/>
              <a:t> </a:t>
            </a:r>
            <a:r>
              <a:rPr lang="ru-RU" sz="1100" dirty="0" smtClean="0"/>
              <a:t>– </a:t>
            </a:r>
            <a:r>
              <a:rPr lang="ru-RU" sz="1100" i="1" dirty="0" smtClean="0"/>
              <a:t>мера  емкости, применяемая  для зерна (52,5 кг).</a:t>
            </a:r>
            <a:endParaRPr lang="ru-RU" dirty="0"/>
          </a:p>
        </p:txBody>
      </p:sp>
      <p:graphicFrame>
        <p:nvGraphicFramePr>
          <p:cNvPr id="11" name="Схема 10"/>
          <p:cNvGraphicFramePr/>
          <p:nvPr/>
        </p:nvGraphicFramePr>
        <p:xfrm>
          <a:off x="571472" y="1571612"/>
          <a:ext cx="3000396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85720" y="5286388"/>
            <a:ext cx="3714776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ru-RU" sz="1400" dirty="0" smtClean="0"/>
              <a:t>Был создан новый судебный орган (</a:t>
            </a:r>
            <a:r>
              <a:rPr lang="ru-RU" sz="1400" i="1" dirty="0" err="1" smtClean="0"/>
              <a:t>гелиэя</a:t>
            </a:r>
            <a:r>
              <a:rPr lang="ru-RU" sz="1400" dirty="0" smtClean="0"/>
              <a:t>), в который мог быть избран любой афинский гражданин независимо от его имущественного разряда</a:t>
            </a:r>
            <a:endParaRPr lang="ru-RU" dirty="0"/>
          </a:p>
        </p:txBody>
      </p:sp>
    </p:spTree>
  </p:cSld>
  <p:clrMapOvr>
    <a:masterClrMapping/>
  </p:clrMapOvr>
  <p:transition advClick="0" advTm="12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C8B5CF-6E53-4360-BEBA-5C4BD01B2F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>
                                            <p:graphicEl>
                                              <a:dgm id="{68C8B5CF-6E53-4360-BEBA-5C4BD01B2F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graphicEl>
                                              <a:dgm id="{68C8B5CF-6E53-4360-BEBA-5C4BD01B2F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graphicEl>
                                              <a:dgm id="{68C8B5CF-6E53-4360-BEBA-5C4BD01B2F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BFFD92-55BA-44EC-9BB5-575C7B0B76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7ABFFD92-55BA-44EC-9BB5-575C7B0B76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7ABFFD92-55BA-44EC-9BB5-575C7B0B76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graphicEl>
                                              <a:dgm id="{7ABFFD92-55BA-44EC-9BB5-575C7B0B76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6D0CEB-C25B-40A7-B7A0-E942B98231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396D0CEB-C25B-40A7-B7A0-E942B98231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graphicEl>
                                              <a:dgm id="{396D0CEB-C25B-40A7-B7A0-E942B98231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graphicEl>
                                              <a:dgm id="{396D0CEB-C25B-40A7-B7A0-E942B98231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F5B0B3-B2E9-47DC-98A6-EAE93108A7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graphicEl>
                                              <a:dgm id="{7AF5B0B3-B2E9-47DC-98A6-EAE93108A7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>
                                            <p:graphicEl>
                                              <a:dgm id="{7AF5B0B3-B2E9-47DC-98A6-EAE93108A7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">
                                            <p:graphicEl>
                                              <a:dgm id="{7AF5B0B3-B2E9-47DC-98A6-EAE93108A7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BB45FB-4800-470A-85D3-2C90A9F52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>
                                            <p:graphicEl>
                                              <a:dgm id="{91BB45FB-4800-470A-85D3-2C90A9F52C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graphicEl>
                                              <a:dgm id="{91BB45FB-4800-470A-85D3-2C90A9F52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">
                                            <p:graphicEl>
                                              <a:dgm id="{91BB45FB-4800-470A-85D3-2C90A9F52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E8EAD6-75D6-42EC-8624-568D30997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">
                                            <p:graphicEl>
                                              <a:dgm id="{44E8EAD6-75D6-42EC-8624-568D30997F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44E8EAD6-75D6-42EC-8624-568D30997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44E8EAD6-75D6-42EC-8624-568D30997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B0E451-9BCB-48A8-AC75-861F231D64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">
                                            <p:graphicEl>
                                              <a:dgm id="{9EB0E451-9BCB-48A8-AC75-861F231D64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">
                                            <p:graphicEl>
                                              <a:dgm id="{9EB0E451-9BCB-48A8-AC75-861F231D64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">
                                            <p:graphicEl>
                                              <a:dgm id="{9EB0E451-9BCB-48A8-AC75-861F231D64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F13C24-45D0-4EB3-8EC7-54476A9073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">
                                            <p:graphicEl>
                                              <a:dgm id="{33F13C24-45D0-4EB3-8EC7-54476A9073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">
                                            <p:graphicEl>
                                              <a:dgm id="{33F13C24-45D0-4EB3-8EC7-54476A9073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">
                                            <p:graphicEl>
                                              <a:dgm id="{33F13C24-45D0-4EB3-8EC7-54476A9073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3" grpId="0">
        <p:bldAsOne/>
      </p:bldGraphic>
      <p:bldGraphic spid="4" grpId="0">
        <p:bldSub>
          <a:bldDgm bld="lvlOne"/>
        </p:bldSub>
      </p:bldGraphic>
      <p:bldP spid="7" grpId="0"/>
      <p:bldGraphic spid="11" grpId="0">
        <p:bldAsOne/>
      </p:bldGraphic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Реформы </a:t>
            </a:r>
            <a:r>
              <a:rPr lang="ru-RU" dirty="0" err="1" smtClean="0"/>
              <a:t>Клисфена</a:t>
            </a:r>
            <a:r>
              <a:rPr lang="ru-RU" dirty="0" smtClean="0"/>
              <a:t> 509 г. до н.э.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20</a:t>
            </a:fld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3500430" y="1571612"/>
          <a:ext cx="5214974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Cleisthenes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61675" y="1857364"/>
            <a:ext cx="2781565" cy="442913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 advClick="0" advTm="12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30FB72-2B00-4AAB-AF39-99C495BD18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dgm id="{0830FB72-2B00-4AAB-AF39-99C495BD18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0A74DA-39A5-4290-A951-80B3D02625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500"/>
                                        <p:tgtEl>
                                          <p:spTgt spid="8">
                                            <p:graphicEl>
                                              <a:dgm id="{8C0A74DA-39A5-4290-A951-80B3D02625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A9C9DD-0469-4C37-813B-E32C9E8994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6" dur="500"/>
                                        <p:tgtEl>
                                          <p:spTgt spid="8">
                                            <p:graphicEl>
                                              <a:dgm id="{57A9C9DD-0469-4C37-813B-E32C9E8994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F5D954D-496B-4A7C-BEBF-6B6659A35C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0" dur="500"/>
                                        <p:tgtEl>
                                          <p:spTgt spid="8">
                                            <p:graphicEl>
                                              <a:dgm id="{EF5D954D-496B-4A7C-BEBF-6B6659A35C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lvl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5784" y="228600"/>
            <a:ext cx="9787006" cy="84294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Социальная структура общества. Граждане</a:t>
            </a:r>
            <a:endParaRPr lang="ru-RU" sz="3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357158" y="1643050"/>
          <a:ext cx="8317070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4"/>
          <p:cNvGraphicFramePr>
            <a:graphicFrameLocks/>
          </p:cNvGraphicFramePr>
          <p:nvPr/>
        </p:nvGraphicFramePr>
        <p:xfrm>
          <a:off x="285720" y="2786058"/>
          <a:ext cx="8480455" cy="371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337452" cy="9906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Социальная структура общества. Метеки</a:t>
            </a:r>
            <a:endParaRPr lang="ru-RU" sz="3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357158" y="1600200"/>
          <a:ext cx="8408890" cy="4900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Стадии законодательного процесса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23</a:t>
            </a:fld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1285852" y="1600200"/>
          <a:ext cx="7480322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06" y="2857496"/>
            <a:ext cx="192882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  <a:scene3d>
            <a:camera prst="perspectiveContrastingRightFacing"/>
            <a:lightRig rig="threePt" dir="t"/>
          </a:scene3d>
          <a:sp3d>
            <a:bevelT prst="convex"/>
          </a:sp3d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14C5C2A-98B9-4C7D-89A7-C052B50B2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graphicEl>
                                              <a:dgm id="{914C5C2A-98B9-4C7D-89A7-C052B50B2F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graphicEl>
                                              <a:dgm id="{914C5C2A-98B9-4C7D-89A7-C052B50B2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graphicEl>
                                              <a:dgm id="{914C5C2A-98B9-4C7D-89A7-C052B50B2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FFDC059-D120-4243-A208-9B7AFA4D02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dgm id="{FFFDC059-D120-4243-A208-9B7AFA4D02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FFFDC059-D120-4243-A208-9B7AFA4D02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graphicEl>
                                              <a:dgm id="{FFFDC059-D120-4243-A208-9B7AFA4D02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7EAD454-3229-4C4D-9D90-14FDDD3F3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graphicEl>
                                              <a:dgm id="{B7EAD454-3229-4C4D-9D90-14FDDD3F3A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graphicEl>
                                              <a:dgm id="{B7EAD454-3229-4C4D-9D90-14FDDD3F3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graphicEl>
                                              <a:dgm id="{B7EAD454-3229-4C4D-9D90-14FDDD3F3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CD97C39-39E6-41AD-8773-DA4F50F161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dgm id="{CCD97C39-39E6-41AD-8773-DA4F50F161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CCD97C39-39E6-41AD-8773-DA4F50F161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graphicEl>
                                              <a:dgm id="{CCD97C39-39E6-41AD-8773-DA4F50F161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BA3DCD8-1DB9-4F8C-8915-46C10EDF4C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graphicEl>
                                              <a:dgm id="{ABA3DCD8-1DB9-4F8C-8915-46C10EDF4C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graphicEl>
                                              <a:dgm id="{ABA3DCD8-1DB9-4F8C-8915-46C10EDF4C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graphicEl>
                                              <a:dgm id="{ABA3DCD8-1DB9-4F8C-8915-46C10EDF4C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26D57E4-D370-4C92-ABB7-1245D3A5A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graphicEl>
                                              <a:dgm id="{B26D57E4-D370-4C92-ABB7-1245D3A5AC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B26D57E4-D370-4C92-ABB7-1245D3A5A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B26D57E4-D370-4C92-ABB7-1245D3A5A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91BA318-DE8D-472A-BB45-C3632F048B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graphicEl>
                                              <a:dgm id="{D91BA318-DE8D-472A-BB45-C3632F048B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graphicEl>
                                              <a:dgm id="{D91BA318-DE8D-472A-BB45-C3632F048B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graphicEl>
                                              <a:dgm id="{D91BA318-DE8D-472A-BB45-C3632F048B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Источники афинского права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500034" y="1600200"/>
          <a:ext cx="8266014" cy="468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  <p:transition advClick="0" advTm="1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Право собственности</a:t>
            </a:r>
            <a:endParaRPr lang="ru-RU" sz="3600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1"/>
          </p:nvPr>
        </p:nvGraphicFramePr>
        <p:xfrm>
          <a:off x="571472" y="3357562"/>
          <a:ext cx="8286808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1214414" y="1714488"/>
          <a:ext cx="6858048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25</a:t>
            </a:fld>
            <a:endParaRPr lang="ru-RU"/>
          </a:p>
        </p:txBody>
      </p:sp>
      <p:graphicFrame>
        <p:nvGraphicFramePr>
          <p:cNvPr id="10" name="Схема 9"/>
          <p:cNvGraphicFramePr/>
          <p:nvPr/>
        </p:nvGraphicFramePr>
        <p:xfrm>
          <a:off x="642910" y="5357826"/>
          <a:ext cx="7929618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  <p:transition advClick="0" advTm="1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AsOne/>
      </p:bldGraphic>
      <p:bldGraphic spid="4" grpId="0">
        <p:bldAsOne/>
      </p:bldGraphic>
      <p:bldGraphic spid="10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Право собственности и обязательства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28596" y="3571876"/>
            <a:ext cx="8429684" cy="71438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ru-RU" sz="1800" dirty="0" smtClean="0"/>
              <a:t>Договор — это соглашение сторон, заключался без особых формальностей, наиболее важные договоры составлялись в письменной форме </a:t>
            </a:r>
            <a:endParaRPr lang="ru-RU" sz="1800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714348" y="1785926"/>
          <a:ext cx="6858048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26</a:t>
            </a:fld>
            <a:endParaRPr lang="ru-RU"/>
          </a:p>
        </p:txBody>
      </p:sp>
      <p:graphicFrame>
        <p:nvGraphicFramePr>
          <p:cNvPr id="8" name="Схема 7"/>
          <p:cNvGraphicFramePr/>
          <p:nvPr/>
        </p:nvGraphicFramePr>
        <p:xfrm>
          <a:off x="500066" y="4714884"/>
          <a:ext cx="8143900" cy="1849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 advClick="0" advTm="120000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D9536C4-D72C-4836-9BE5-42FF6918F123}" type="slidenum">
              <a:rPr lang="ru-RU" smtClean="0"/>
              <a:pPr/>
              <a:t>27</a:t>
            </a:fld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4294967295"/>
          </p:nvPr>
        </p:nvGraphicFramePr>
        <p:xfrm>
          <a:off x="0" y="214290"/>
          <a:ext cx="8786842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Click="0" advTm="120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2EBC35-5392-4FB0-9771-D129F78AB9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792EBC35-5392-4FB0-9771-D129F78AB9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792EBC35-5392-4FB0-9771-D129F78AB9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B63AE7-27DA-4422-84A7-D07261EB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B4B63AE7-27DA-4422-84A7-D07261EB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B4B63AE7-27DA-4422-84A7-D07261EB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A05570-FA02-4438-B054-4588387A20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E6A05570-FA02-4438-B054-4588387A20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E6A05570-FA02-4438-B054-4588387A20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E87F90-8D56-462D-9322-0071D71BA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D1E87F90-8D56-462D-9322-0071D71BA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D1E87F90-8D56-462D-9322-0071D71BA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D11160-A1CF-49CB-98A6-C0E8021FAD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07D11160-A1CF-49CB-98A6-C0E8021FAD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07D11160-A1CF-49CB-98A6-C0E8021FAD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8FC83E-C054-4DE5-9961-15C08FCED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FB8FC83E-C054-4DE5-9961-15C08FCED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FB8FC83E-C054-4DE5-9961-15C08FCED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5677B34-52C4-4876-B397-DD915C5D5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5677B34-52C4-4876-B397-DD915C5D5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5677B34-52C4-4876-B397-DD915C5D5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3FEAD1-BEF6-45A8-82F4-93E9AEC8BA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D13FEAD1-BEF6-45A8-82F4-93E9AEC8BA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D13FEAD1-BEF6-45A8-82F4-93E9AEC8BA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B9CAA5-A8B1-42C6-A03C-60E916A316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EBB9CAA5-A8B1-42C6-A03C-60E916A316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EBB9CAA5-A8B1-42C6-A03C-60E916A316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BCD471-36F4-4A2D-9F12-E7A000CE9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graphicEl>
                                              <a:dgm id="{21BCD471-36F4-4A2D-9F12-E7A000CE9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graphicEl>
                                              <a:dgm id="{21BCD471-36F4-4A2D-9F12-E7A000CE9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D7C39F-8863-4F22-995C-7AA98356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6AD7C39F-8863-4F22-995C-7AA98356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graphicEl>
                                              <a:dgm id="{6AD7C39F-8863-4F22-995C-7AA98356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Судебная система Афин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814390" y="1595438"/>
          <a:ext cx="7901014" cy="4976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  <p:transition advClick="0" advTm="12000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12BB94-AADF-442C-A9AD-CF5CA8B825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1912BB94-AADF-442C-A9AD-CF5CA8B825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1912BB94-AADF-442C-A9AD-CF5CA8B825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9E8BCF4-A07E-4D57-8876-2B8C44390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A9E8BCF4-A07E-4D57-8876-2B8C44390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A9E8BCF4-A07E-4D57-8876-2B8C44390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AADA095-E4AD-4EDB-BD9C-897D9F843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BAADA095-E4AD-4EDB-BD9C-897D9F843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BAADA095-E4AD-4EDB-BD9C-897D9F843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74FD3F9-8DC1-41F3-BEE1-4F337EADF6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874FD3F9-8DC1-41F3-BEE1-4F337EADF6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graphicEl>
                                              <a:dgm id="{874FD3F9-8DC1-41F3-BEE1-4F337EADF6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19E381-9C03-4DFD-85A9-84FAB98187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0D19E381-9C03-4DFD-85A9-84FAB98187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0D19E381-9C03-4DFD-85A9-84FAB98187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7E48E3-30F1-4011-91C6-7CD89F514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3B7E48E3-30F1-4011-91C6-7CD89F514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graphicEl>
                                              <a:dgm id="{3B7E48E3-30F1-4011-91C6-7CD89F514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0F3FB1-D939-46C3-8397-167A6F7F2F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BD0F3FB1-D939-46C3-8397-167A6F7F2F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BD0F3FB1-D939-46C3-8397-167A6F7F2F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1B601C1-F5E7-4B0C-B3EF-DC84ED04E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51B601C1-F5E7-4B0C-B3EF-DC84ED04E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graphicEl>
                                              <a:dgm id="{51B601C1-F5E7-4B0C-B3EF-DC84ED04E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411A670-35F1-4C58-B200-8F667D7CF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dgm id="{8411A670-35F1-4C58-B200-8F667D7CF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graphicEl>
                                              <a:dgm id="{8411A670-35F1-4C58-B200-8F667D7CF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25657E-C7A3-4BDD-89A2-33419CEE63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dgm id="{BD25657E-C7A3-4BDD-89A2-33419CEE63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graphicEl>
                                              <a:dgm id="{BD25657E-C7A3-4BDD-89A2-33419CEE63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A4B2318-02CB-4E6E-BA43-5DE2753FD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dgm id="{6A4B2318-02CB-4E6E-BA43-5DE2753FD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dgm id="{6A4B2318-02CB-4E6E-BA43-5DE2753FD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229F56-D96E-4806-9096-11C05C9BEC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dgm id="{7A229F56-D96E-4806-9096-11C05C9BEC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graphicEl>
                                              <a:dgm id="{7A229F56-D96E-4806-9096-11C05C9BEC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1DFD0E3-CA57-46A7-ADF5-350B2C7D8C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graphicEl>
                                              <a:dgm id="{71DFD0E3-CA57-46A7-ADF5-350B2C7D8C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graphicEl>
                                              <a:dgm id="{71DFD0E3-CA57-46A7-ADF5-350B2C7D8C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AEEF31-CAF1-4171-B659-6462ABE3D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graphicEl>
                                              <a:dgm id="{09AEEF31-CAF1-4171-B659-6462ABE3D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graphicEl>
                                              <a:dgm id="{09AEEF31-CAF1-4171-B659-6462ABE3D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Государственный строй Афин периода их расцвета (основные структуры)</a:t>
            </a:r>
            <a:endParaRPr lang="ru-RU" sz="3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714632" y="1571612"/>
            <a:ext cx="28575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Народное собрание — экклесия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858016" y="2000240"/>
            <a:ext cx="13716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Гелиэя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4214810" y="2143116"/>
            <a:ext cx="13716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Коллегия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номофетов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572012" y="2986074"/>
            <a:ext cx="1028700" cy="5715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Тройной состав суда гелиэи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572012" y="3786174"/>
            <a:ext cx="1028700" cy="5715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Двойной состав суда гелиэи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4572012" y="4586274"/>
            <a:ext cx="1028700" cy="685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Ординарный состав суда гелиэи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5857884" y="3571876"/>
            <a:ext cx="800100" cy="5715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Коллегия 9 архонтов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5929322" y="4500570"/>
            <a:ext cx="8001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Архонт-эпоним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5929322" y="5143512"/>
            <a:ext cx="8001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Архонт-базилевс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5929322" y="5929330"/>
            <a:ext cx="9144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Архонт-фесмофет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6500826" y="2714620"/>
            <a:ext cx="8001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Ареопаг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8072462" y="2643182"/>
            <a:ext cx="8001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Суд эфетов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8001024" y="3357562"/>
            <a:ext cx="9144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Коллегия 11-ти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8001012" y="4129074"/>
            <a:ext cx="8001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Суд диэтетов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8001012" y="4700574"/>
            <a:ext cx="9144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Коллегия сорока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8001012" y="5272074"/>
            <a:ext cx="914400" cy="685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Суд диэтетов (частных)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8001012" y="6186474"/>
            <a:ext cx="8001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Особые суды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1" name="Rectangle 33"/>
          <p:cNvSpPr>
            <a:spLocks noChangeArrowheads="1"/>
          </p:cNvSpPr>
          <p:nvPr/>
        </p:nvSpPr>
        <p:spPr bwMode="auto">
          <a:xfrm>
            <a:off x="785786" y="1928802"/>
            <a:ext cx="14859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Совет 500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2" name="Rectangle 34"/>
          <p:cNvSpPr>
            <a:spLocks noChangeArrowheads="1"/>
          </p:cNvSpPr>
          <p:nvPr/>
        </p:nvSpPr>
        <p:spPr bwMode="auto">
          <a:xfrm>
            <a:off x="214282" y="6000768"/>
            <a:ext cx="1143000" cy="685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Прочие должностные лица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3" name="Rectangle 35"/>
          <p:cNvSpPr>
            <a:spLocks noChangeArrowheads="1"/>
          </p:cNvSpPr>
          <p:nvPr/>
        </p:nvSpPr>
        <p:spPr bwMode="auto">
          <a:xfrm>
            <a:off x="377825" y="2743200"/>
            <a:ext cx="9144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Аподекты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4" name="Rectangle 36"/>
          <p:cNvSpPr>
            <a:spLocks noChangeArrowheads="1"/>
          </p:cNvSpPr>
          <p:nvPr/>
        </p:nvSpPr>
        <p:spPr bwMode="auto">
          <a:xfrm>
            <a:off x="377825" y="3429000"/>
            <a:ext cx="9144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Элленоты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auto">
          <a:xfrm>
            <a:off x="377825" y="4114800"/>
            <a:ext cx="9144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Полэты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377825" y="4800600"/>
            <a:ext cx="9144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Логисты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7" name="Rectangle 39"/>
          <p:cNvSpPr>
            <a:spLocks noChangeArrowheads="1"/>
          </p:cNvSpPr>
          <p:nvPr/>
        </p:nvSpPr>
        <p:spPr bwMode="auto">
          <a:xfrm>
            <a:off x="377825" y="5486400"/>
            <a:ext cx="9144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Агрономы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2000232" y="2643182"/>
            <a:ext cx="1257300" cy="5715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Стратег-автократор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9" name="Rectangle 41"/>
          <p:cNvSpPr>
            <a:spLocks noChangeArrowheads="1"/>
          </p:cNvSpPr>
          <p:nvPr/>
        </p:nvSpPr>
        <p:spPr bwMode="auto">
          <a:xfrm>
            <a:off x="2000232" y="3429000"/>
            <a:ext cx="11430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Коллегия 10 стратегов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2000232" y="4143380"/>
            <a:ext cx="11430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10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таксиархов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1" name="Rectangle 43"/>
          <p:cNvSpPr>
            <a:spLocks noChangeArrowheads="1"/>
          </p:cNvSpPr>
          <p:nvPr/>
        </p:nvSpPr>
        <p:spPr bwMode="auto">
          <a:xfrm>
            <a:off x="2000232" y="4857760"/>
            <a:ext cx="11430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гипарха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2" name="Rectangle 44"/>
          <p:cNvSpPr>
            <a:spLocks noChangeArrowheads="1"/>
          </p:cNvSpPr>
          <p:nvPr/>
        </p:nvSpPr>
        <p:spPr bwMode="auto">
          <a:xfrm>
            <a:off x="1956210" y="5463631"/>
            <a:ext cx="11430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Войско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3" name="Rectangle 45"/>
          <p:cNvSpPr>
            <a:spLocks noChangeArrowheads="1"/>
          </p:cNvSpPr>
          <p:nvPr/>
        </p:nvSpPr>
        <p:spPr bwMode="auto">
          <a:xfrm>
            <a:off x="2000232" y="6072206"/>
            <a:ext cx="11430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Попечители эфебов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3" name="Прямая соединительная линия 52"/>
          <p:cNvCxnSpPr>
            <a:stCxn id="2050" idx="1"/>
          </p:cNvCxnSpPr>
          <p:nvPr/>
        </p:nvCxnSpPr>
        <p:spPr>
          <a:xfrm rot="10800000" flipV="1">
            <a:off x="2000232" y="1743062"/>
            <a:ext cx="714400" cy="328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hape 54"/>
          <p:cNvCxnSpPr>
            <a:stCxn id="2050" idx="2"/>
            <a:endCxn id="2088" idx="3"/>
          </p:cNvCxnSpPr>
          <p:nvPr/>
        </p:nvCxnSpPr>
        <p:spPr>
          <a:xfrm rot="5400000">
            <a:off x="3193247" y="1978797"/>
            <a:ext cx="1014420" cy="88585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hape 56"/>
          <p:cNvCxnSpPr>
            <a:stCxn id="2050" idx="2"/>
            <a:endCxn id="2089" idx="3"/>
          </p:cNvCxnSpPr>
          <p:nvPr/>
        </p:nvCxnSpPr>
        <p:spPr>
          <a:xfrm rot="5400000">
            <a:off x="2771763" y="2285981"/>
            <a:ext cx="1743088" cy="100015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hape 58"/>
          <p:cNvCxnSpPr>
            <a:stCxn id="2050" idx="2"/>
            <a:endCxn id="2090" idx="3"/>
          </p:cNvCxnSpPr>
          <p:nvPr/>
        </p:nvCxnSpPr>
        <p:spPr>
          <a:xfrm rot="5400000">
            <a:off x="2443148" y="2614596"/>
            <a:ext cx="2400318" cy="100015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050" idx="2"/>
            <a:endCxn id="2091" idx="3"/>
          </p:cNvCxnSpPr>
          <p:nvPr/>
        </p:nvCxnSpPr>
        <p:spPr>
          <a:xfrm rot="5400000">
            <a:off x="2085958" y="2971786"/>
            <a:ext cx="3114698" cy="100015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Соединительная линия уступом 62"/>
          <p:cNvCxnSpPr>
            <a:stCxn id="2050" idx="2"/>
            <a:endCxn id="2092" idx="3"/>
          </p:cNvCxnSpPr>
          <p:nvPr/>
        </p:nvCxnSpPr>
        <p:spPr>
          <a:xfrm rot="5400000">
            <a:off x="1761012" y="3252710"/>
            <a:ext cx="3720569" cy="104417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оединительная линия уступом 66"/>
          <p:cNvCxnSpPr>
            <a:stCxn id="2092" idx="3"/>
            <a:endCxn id="2093" idx="3"/>
          </p:cNvCxnSpPr>
          <p:nvPr/>
        </p:nvCxnSpPr>
        <p:spPr>
          <a:xfrm>
            <a:off x="3099210" y="5635081"/>
            <a:ext cx="44022" cy="665725"/>
          </a:xfrm>
          <a:prstGeom prst="bentConnector3">
            <a:avLst>
              <a:gd name="adj1" fmla="val 61928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hape 71"/>
          <p:cNvCxnSpPr>
            <a:stCxn id="2081" idx="2"/>
            <a:endCxn id="2087" idx="3"/>
          </p:cNvCxnSpPr>
          <p:nvPr/>
        </p:nvCxnSpPr>
        <p:spPr>
          <a:xfrm rot="5400000">
            <a:off x="-282593" y="3846521"/>
            <a:ext cx="3386148" cy="23651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hape 73"/>
          <p:cNvCxnSpPr>
            <a:stCxn id="2081" idx="2"/>
            <a:endCxn id="2086" idx="3"/>
          </p:cNvCxnSpPr>
          <p:nvPr/>
        </p:nvCxnSpPr>
        <p:spPr>
          <a:xfrm rot="5400000">
            <a:off x="60307" y="3503621"/>
            <a:ext cx="2700348" cy="23651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hape 76"/>
          <p:cNvCxnSpPr>
            <a:stCxn id="2081" idx="2"/>
            <a:endCxn id="2085" idx="3"/>
          </p:cNvCxnSpPr>
          <p:nvPr/>
        </p:nvCxnSpPr>
        <p:spPr>
          <a:xfrm rot="5400000">
            <a:off x="403207" y="3160721"/>
            <a:ext cx="2014548" cy="23651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hape 78"/>
          <p:cNvCxnSpPr>
            <a:stCxn id="2081" idx="2"/>
            <a:endCxn id="2084" idx="3"/>
          </p:cNvCxnSpPr>
          <p:nvPr/>
        </p:nvCxnSpPr>
        <p:spPr>
          <a:xfrm rot="5400000">
            <a:off x="746107" y="2817821"/>
            <a:ext cx="1328748" cy="23651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hape 80"/>
          <p:cNvCxnSpPr>
            <a:stCxn id="2081" idx="2"/>
            <a:endCxn id="2083" idx="3"/>
          </p:cNvCxnSpPr>
          <p:nvPr/>
        </p:nvCxnSpPr>
        <p:spPr>
          <a:xfrm rot="5400000">
            <a:off x="1089007" y="2474921"/>
            <a:ext cx="642948" cy="23651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2081" idx="2"/>
            <a:endCxn id="2082" idx="3"/>
          </p:cNvCxnSpPr>
          <p:nvPr/>
        </p:nvCxnSpPr>
        <p:spPr>
          <a:xfrm rot="5400000">
            <a:off x="-592974" y="4221958"/>
            <a:ext cx="4071966" cy="17145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Соединительная линия уступом 91"/>
          <p:cNvCxnSpPr>
            <a:stCxn id="2052" idx="1"/>
            <a:endCxn id="2053" idx="3"/>
          </p:cNvCxnSpPr>
          <p:nvPr/>
        </p:nvCxnSpPr>
        <p:spPr>
          <a:xfrm rot="10800000" flipV="1">
            <a:off x="5586410" y="2171690"/>
            <a:ext cx="1271606" cy="200026"/>
          </a:xfrm>
          <a:prstGeom prst="bentConnector3">
            <a:avLst>
              <a:gd name="adj1" fmla="val 7908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hape 99"/>
          <p:cNvCxnSpPr>
            <a:stCxn id="2052" idx="2"/>
            <a:endCxn id="2062" idx="1"/>
          </p:cNvCxnSpPr>
          <p:nvPr/>
        </p:nvCxnSpPr>
        <p:spPr>
          <a:xfrm rot="16200000" flipH="1">
            <a:off x="7543818" y="2343138"/>
            <a:ext cx="528642" cy="528646"/>
          </a:xfrm>
          <a:prstGeom prst="bentConnector2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hape 101"/>
          <p:cNvCxnSpPr>
            <a:stCxn id="2052" idx="2"/>
            <a:endCxn id="2063" idx="1"/>
          </p:cNvCxnSpPr>
          <p:nvPr/>
        </p:nvCxnSpPr>
        <p:spPr>
          <a:xfrm rot="16200000" flipH="1">
            <a:off x="7150909" y="2736047"/>
            <a:ext cx="1243022" cy="457208"/>
          </a:xfrm>
          <a:prstGeom prst="bentConnector2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hape 102"/>
          <p:cNvCxnSpPr>
            <a:stCxn id="2052" idx="2"/>
            <a:endCxn id="2065" idx="1"/>
          </p:cNvCxnSpPr>
          <p:nvPr/>
        </p:nvCxnSpPr>
        <p:spPr>
          <a:xfrm rot="16200000" flipH="1">
            <a:off x="6479397" y="3407559"/>
            <a:ext cx="2586034" cy="457196"/>
          </a:xfrm>
          <a:prstGeom prst="bentConnector2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hape 103"/>
          <p:cNvCxnSpPr>
            <a:stCxn id="2052" idx="2"/>
            <a:endCxn id="2064" idx="1"/>
          </p:cNvCxnSpPr>
          <p:nvPr/>
        </p:nvCxnSpPr>
        <p:spPr>
          <a:xfrm rot="16200000" flipH="1">
            <a:off x="6765147" y="3121809"/>
            <a:ext cx="2014534" cy="457196"/>
          </a:xfrm>
          <a:prstGeom prst="bentConnector2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hape 109"/>
          <p:cNvCxnSpPr>
            <a:stCxn id="2052" idx="2"/>
            <a:endCxn id="2066" idx="1"/>
          </p:cNvCxnSpPr>
          <p:nvPr/>
        </p:nvCxnSpPr>
        <p:spPr>
          <a:xfrm rot="16200000" flipH="1">
            <a:off x="6136497" y="3750459"/>
            <a:ext cx="3271834" cy="457196"/>
          </a:xfrm>
          <a:prstGeom prst="bentConnector2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hape 111"/>
          <p:cNvCxnSpPr>
            <a:stCxn id="2052" idx="2"/>
            <a:endCxn id="2067" idx="1"/>
          </p:cNvCxnSpPr>
          <p:nvPr/>
        </p:nvCxnSpPr>
        <p:spPr>
          <a:xfrm rot="16200000" flipH="1">
            <a:off x="5736447" y="4150509"/>
            <a:ext cx="4071934" cy="457196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>
            <a:stCxn id="2061" idx="3"/>
            <a:endCxn id="2062" idx="1"/>
          </p:cNvCxnSpPr>
          <p:nvPr/>
        </p:nvCxnSpPr>
        <p:spPr>
          <a:xfrm flipV="1">
            <a:off x="7300926" y="2871782"/>
            <a:ext cx="771536" cy="142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hape 119"/>
          <p:cNvCxnSpPr>
            <a:stCxn id="2061" idx="2"/>
            <a:endCxn id="2057" idx="3"/>
          </p:cNvCxnSpPr>
          <p:nvPr/>
        </p:nvCxnSpPr>
        <p:spPr>
          <a:xfrm rot="5400000">
            <a:off x="6379377" y="3336127"/>
            <a:ext cx="800106" cy="242892"/>
          </a:xfrm>
          <a:prstGeom prst="bentConnector2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hape 136"/>
          <p:cNvCxnSpPr>
            <a:stCxn id="2061" idx="2"/>
            <a:endCxn id="2058" idx="3"/>
          </p:cNvCxnSpPr>
          <p:nvPr/>
        </p:nvCxnSpPr>
        <p:spPr>
          <a:xfrm rot="5400000">
            <a:off x="5979324" y="3807618"/>
            <a:ext cx="1671650" cy="171454"/>
          </a:xfrm>
          <a:prstGeom prst="bentConnector2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hape 137"/>
          <p:cNvCxnSpPr>
            <a:stCxn id="2061" idx="2"/>
            <a:endCxn id="2059" idx="3"/>
          </p:cNvCxnSpPr>
          <p:nvPr/>
        </p:nvCxnSpPr>
        <p:spPr>
          <a:xfrm rot="5400000">
            <a:off x="5657853" y="4129089"/>
            <a:ext cx="2314592" cy="171454"/>
          </a:xfrm>
          <a:prstGeom prst="bentConnector2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hape 150"/>
          <p:cNvCxnSpPr>
            <a:stCxn id="2061" idx="2"/>
            <a:endCxn id="2060" idx="3"/>
          </p:cNvCxnSpPr>
          <p:nvPr/>
        </p:nvCxnSpPr>
        <p:spPr>
          <a:xfrm rot="5400000">
            <a:off x="5322094" y="4579148"/>
            <a:ext cx="3100410" cy="5715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Соединительная линия уступом 153"/>
          <p:cNvCxnSpPr>
            <a:stCxn id="2052" idx="1"/>
            <a:endCxn id="2054" idx="3"/>
          </p:cNvCxnSpPr>
          <p:nvPr/>
        </p:nvCxnSpPr>
        <p:spPr>
          <a:xfrm rot="10800000" flipV="1">
            <a:off x="5600712" y="2171690"/>
            <a:ext cx="1257304" cy="1100134"/>
          </a:xfrm>
          <a:prstGeom prst="bentConnector3">
            <a:avLst>
              <a:gd name="adj1" fmla="val 769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Соединительная линия уступом 156"/>
          <p:cNvCxnSpPr>
            <a:stCxn id="2052" idx="1"/>
            <a:endCxn id="2055" idx="3"/>
          </p:cNvCxnSpPr>
          <p:nvPr/>
        </p:nvCxnSpPr>
        <p:spPr>
          <a:xfrm rot="10800000" flipV="1">
            <a:off x="5600712" y="2171690"/>
            <a:ext cx="1257304" cy="1900234"/>
          </a:xfrm>
          <a:prstGeom prst="bentConnector3">
            <a:avLst>
              <a:gd name="adj1" fmla="val 794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hape 161"/>
          <p:cNvCxnSpPr>
            <a:stCxn id="2052" idx="1"/>
            <a:endCxn id="2056" idx="3"/>
          </p:cNvCxnSpPr>
          <p:nvPr/>
        </p:nvCxnSpPr>
        <p:spPr>
          <a:xfrm rot="10800000" flipV="1">
            <a:off x="5600712" y="2171690"/>
            <a:ext cx="1257304" cy="2757484"/>
          </a:xfrm>
          <a:prstGeom prst="bentConnector3">
            <a:avLst>
              <a:gd name="adj1" fmla="val 786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12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Перикл во главе Афин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30</a:t>
            </a:fld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5959489" cy="5043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19929" y="2786058"/>
            <a:ext cx="1895475" cy="218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D9536C4-D72C-4836-9BE5-42FF6918F123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4143372" y="214290"/>
            <a:ext cx="4572032" cy="635798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i="1" dirty="0" smtClean="0">
              <a:solidFill>
                <a:schemeClr val="tx1"/>
              </a:solidFill>
            </a:endParaRPr>
          </a:p>
          <a:p>
            <a:r>
              <a:rPr lang="ru-RU" sz="2000" b="1" i="1" dirty="0" smtClean="0">
                <a:solidFill>
                  <a:schemeClr val="tx1"/>
                </a:solidFill>
              </a:rPr>
              <a:t>«Мы живём свободной политической жизнью в государстве. …. Свободные от всякого принуждения в частной жизни, мы в общественных отношениях не нарушаем законов больше всего из страха перед ними и повинуемся лицам, облеченным властью в данное время.»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Перикл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690698"/>
            <a:ext cx="36099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Государство и право Спарты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285720" y="1500174"/>
            <a:ext cx="8229600" cy="1333496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По форме правления </a:t>
            </a:r>
            <a:r>
              <a:rPr lang="ru-RU" sz="1800" dirty="0" smtClean="0"/>
              <a:t>Спарта была государством военной рабовладельческой демократии.</a:t>
            </a:r>
          </a:p>
          <a:p>
            <a:pPr algn="ctr"/>
            <a:r>
              <a:rPr lang="ru-RU" sz="1800" dirty="0" smtClean="0"/>
              <a:t>Государство возникло в VIII—VII вв. до н.э. в </a:t>
            </a:r>
            <a:r>
              <a:rPr lang="ru-RU" sz="1800" dirty="0" err="1" smtClean="0"/>
              <a:t>Лаконике</a:t>
            </a:r>
            <a:r>
              <a:rPr lang="ru-RU" sz="1800" dirty="0" smtClean="0"/>
              <a:t> и </a:t>
            </a:r>
            <a:r>
              <a:rPr lang="ru-RU" sz="1800" dirty="0" err="1" smtClean="0"/>
              <a:t>Мессении</a:t>
            </a:r>
            <a:r>
              <a:rPr lang="ru-RU" sz="1800" dirty="0" smtClean="0"/>
              <a:t>. </a:t>
            </a:r>
            <a:r>
              <a:rPr lang="ru-RU" sz="1800" b="1" dirty="0" smtClean="0"/>
              <a:t>Социальная структура</a:t>
            </a:r>
            <a:r>
              <a:rPr lang="ru-RU" sz="1800" dirty="0" smtClean="0"/>
              <a:t>.</a:t>
            </a:r>
          </a:p>
          <a:p>
            <a:endParaRPr lang="ru-RU" sz="18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-285784" y="2714620"/>
          <a:ext cx="9096396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  <p:transition advClick="0" advTm="12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92E03C-F1CF-4F55-92EE-0B1BF4E46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9592E03C-F1CF-4F55-92EE-0B1BF4E467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2E5B98-D6EB-4BD5-B4C1-9DF1B9E69E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142E5B98-D6EB-4BD5-B4C1-9DF1B9E69E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F2B814-BC72-4A01-A6BD-020FF4E4E5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40F2B814-BC72-4A01-A6BD-020FF4E4E5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464F7B-600D-4036-9D0A-8C9EEF1185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77464F7B-600D-4036-9D0A-8C9EEF1185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  <p:bldGraphic spid="4" grpId="0">
        <p:bldSub>
          <a:bldDgm bld="one" rev="1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государственного развития Спарты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33</a:t>
            </a:fld>
            <a:endParaRPr lang="ru-RU"/>
          </a:p>
        </p:txBody>
      </p:sp>
      <p:pic>
        <p:nvPicPr>
          <p:cNvPr id="5" name="Содержимое 4" descr="спартанец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928694" y="1714488"/>
            <a:ext cx="2214546" cy="4643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</p:pic>
      <p:graphicFrame>
        <p:nvGraphicFramePr>
          <p:cNvPr id="6" name="Схема 5"/>
          <p:cNvGraphicFramePr/>
          <p:nvPr/>
        </p:nvGraphicFramePr>
        <p:xfrm>
          <a:off x="2928926" y="1714488"/>
          <a:ext cx="5715040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214290"/>
            <a:ext cx="8153400" cy="9906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Государственный строй Спарты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34</a:t>
            </a:fld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571472" y="1643050"/>
          <a:ext cx="8358246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Click="0" advTm="120000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1549A8B-F51A-4E4F-881F-6DD798A0F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graphicEl>
                                              <a:dgm id="{C1549A8B-F51A-4E4F-881F-6DD798A0F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dgm id="{C1549A8B-F51A-4E4F-881F-6DD798A0F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graphicEl>
                                              <a:dgm id="{C1549A8B-F51A-4E4F-881F-6DD798A0F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graphicEl>
                                              <a:dgm id="{C1549A8B-F51A-4E4F-881F-6DD798A0F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068607-4CC5-47BA-8761-6205BA6CD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graphicEl>
                                              <a:dgm id="{D6068607-4CC5-47BA-8761-6205BA6CD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graphicEl>
                                              <a:dgm id="{D6068607-4CC5-47BA-8761-6205BA6CD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graphicEl>
                                              <a:dgm id="{D6068607-4CC5-47BA-8761-6205BA6CD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graphicEl>
                                              <a:dgm id="{D6068607-4CC5-47BA-8761-6205BA6CD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01057ED-090C-457A-B571-9697F6AEB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graphicEl>
                                              <a:dgm id="{F01057ED-090C-457A-B571-9697F6AEB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graphicEl>
                                              <a:dgm id="{F01057ED-090C-457A-B571-9697F6AEB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graphicEl>
                                              <a:dgm id="{F01057ED-090C-457A-B571-9697F6AEB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graphicEl>
                                              <a:dgm id="{F01057ED-090C-457A-B571-9697F6AEB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6C2B5A0-64F3-48F0-891C-0DCBEB091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graphicEl>
                                              <a:dgm id="{16C2B5A0-64F3-48F0-891C-0DCBEB091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graphicEl>
                                              <a:dgm id="{16C2B5A0-64F3-48F0-891C-0DCBEB091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graphicEl>
                                              <a:dgm id="{16C2B5A0-64F3-48F0-891C-0DCBEB091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graphicEl>
                                              <a:dgm id="{16C2B5A0-64F3-48F0-891C-0DCBEB091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D03E287-EC09-47C3-A0C5-EABCB5D9D9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graphicEl>
                                              <a:dgm id="{6D03E287-EC09-47C3-A0C5-EABCB5D9D9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graphicEl>
                                              <a:dgm id="{6D03E287-EC09-47C3-A0C5-EABCB5D9D9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graphicEl>
                                              <a:dgm id="{6D03E287-EC09-47C3-A0C5-EABCB5D9D9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graphicEl>
                                              <a:dgm id="{6D03E287-EC09-47C3-A0C5-EABCB5D9D9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4A55810-7C41-43BA-B2AD-0C32AB61E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>
                                            <p:graphicEl>
                                              <a:dgm id="{A4A55810-7C41-43BA-B2AD-0C32AB61E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graphicEl>
                                              <a:dgm id="{A4A55810-7C41-43BA-B2AD-0C32AB61E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graphicEl>
                                              <a:dgm id="{A4A55810-7C41-43BA-B2AD-0C32AB61E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graphicEl>
                                              <a:dgm id="{A4A55810-7C41-43BA-B2AD-0C32AB61E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7B0177F-9264-4D91-B166-E1952049B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graphicEl>
                                              <a:dgm id="{27B0177F-9264-4D91-B166-E1952049B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graphicEl>
                                              <a:dgm id="{27B0177F-9264-4D91-B166-E1952049B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graphicEl>
                                              <a:dgm id="{27B0177F-9264-4D91-B166-E1952049B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graphicEl>
                                              <a:dgm id="{27B0177F-9264-4D91-B166-E1952049B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89B2C0C-6A0C-4D83-90A8-8D9EE4343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>
                                            <p:graphicEl>
                                              <a:dgm id="{B89B2C0C-6A0C-4D83-90A8-8D9EE4343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>
                                            <p:graphicEl>
                                              <a:dgm id="{B89B2C0C-6A0C-4D83-90A8-8D9EE4343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graphicEl>
                                              <a:dgm id="{B89B2C0C-6A0C-4D83-90A8-8D9EE4343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graphicEl>
                                              <a:dgm id="{B89B2C0C-6A0C-4D83-90A8-8D9EE4343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lvl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Спартанская армия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35</a:t>
            </a:fld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357158" y="1785926"/>
          <a:ext cx="8439152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Рисунок 9" descr="413px-Helmed_Hoplite_Sparta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215074" y="1643050"/>
            <a:ext cx="1906285" cy="25717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Политические итоги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612648" y="1600200"/>
          <a:ext cx="8153400" cy="2971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36</a:t>
            </a:fld>
            <a:endParaRPr lang="ru-RU"/>
          </a:p>
        </p:txBody>
      </p:sp>
      <p:pic>
        <p:nvPicPr>
          <p:cNvPr id="6" name="Рисунок 5" descr="Greek_Phalanx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71472" y="4214818"/>
            <a:ext cx="5143536" cy="250031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 advClick="0" advTm="120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/>
              <a:t>Кризис политической системы полисного строя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D9536C4-D72C-4836-9BE5-42FF6918F123}" type="slidenum">
              <a:rPr lang="ru-RU" smtClean="0"/>
              <a:pPr/>
              <a:t>37</a:t>
            </a:fld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1"/>
          </p:nvPr>
        </p:nvGraphicFramePr>
        <p:xfrm>
          <a:off x="612648" y="1862158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EC735C6-61D8-4BC5-A7D0-9717FD299B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graphicEl>
                                              <a:dgm id="{BEC735C6-61D8-4BC5-A7D0-9717FD299B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BEC735C6-61D8-4BC5-A7D0-9717FD299B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0F4558F-FD4C-4059-A178-600206D4A5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graphicEl>
                                              <a:dgm id="{E0F4558F-FD4C-4059-A178-600206D4A5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graphicEl>
                                              <a:dgm id="{E0F4558F-FD4C-4059-A178-600206D4A5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000D3E3-325F-4117-A5D5-6A32430B6F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dgm id="{D000D3E3-325F-4117-A5D5-6A32430B6F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dgm id="{D000D3E3-325F-4117-A5D5-6A32430B6F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E08AEFF-75A3-458B-A476-40DDB48507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graphicEl>
                                              <a:dgm id="{1E08AEFF-75A3-458B-A476-40DDB48507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graphicEl>
                                              <a:dgm id="{1E08AEFF-75A3-458B-A476-40DDB48507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DBB5F5E-C0CC-44CD-835D-1F5C63AEE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graphicEl>
                                              <a:dgm id="{4DBB5F5E-C0CC-44CD-835D-1F5C63AEE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graphicEl>
                                              <a:dgm id="{4DBB5F5E-C0CC-44CD-835D-1F5C63AEE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AF18740-E68F-4786-AF80-0685A7026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graphicEl>
                                              <a:dgm id="{2AF18740-E68F-4786-AF80-0685A7026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>
                                            <p:graphicEl>
                                              <a:dgm id="{2AF18740-E68F-4786-AF80-0685A7026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08C2D21-6A0F-453E-8ED8-8E0DCA8DC1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A08C2D21-6A0F-453E-8ED8-8E0DCA8DC1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A08C2D21-6A0F-453E-8ED8-8E0DCA8DC1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E5A335D-0DCA-4129-888E-F58EAB493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0E5A335D-0DCA-4129-888E-F58EAB493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>
                                            <p:graphicEl>
                                              <a:dgm id="{0E5A335D-0DCA-4129-888E-F58EAB493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89ECC01-CD3D-4106-837E-D37452E3E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graphicEl>
                                              <a:dgm id="{789ECC01-CD3D-4106-837E-D37452E3E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>
                                            <p:graphicEl>
                                              <a:dgm id="{789ECC01-CD3D-4106-837E-D37452E3E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876A231-A554-40C0-9D7E-842BF442E5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>
                                            <p:graphicEl>
                                              <a:dgm id="{5876A231-A554-40C0-9D7E-842BF442E5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5876A231-A554-40C0-9D7E-842BF442E5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F90055A-0829-4908-BE8E-83B5C6016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0F90055A-0829-4908-BE8E-83B5C6016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0F90055A-0829-4908-BE8E-83B5C6016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863E22A-2B7B-4616-AC01-F2B0CAF82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>
                                            <p:graphicEl>
                                              <a:dgm id="{8863E22A-2B7B-4616-AC01-F2B0CAF82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>
                                            <p:graphicEl>
                                              <a:dgm id="{8863E22A-2B7B-4616-AC01-F2B0CAF82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F4267C3-5D44-413F-A717-53B79512E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7F4267C3-5D44-413F-A717-53B79512E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>
                                            <p:graphicEl>
                                              <a:dgm id="{7F4267C3-5D44-413F-A717-53B79512E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98DF165-42A3-472C-9198-6A49CD6F4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>
                                            <p:graphicEl>
                                              <a:dgm id="{698DF165-42A3-472C-9198-6A49CD6F4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698DF165-42A3-472C-9198-6A49CD6F4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ED64E23-4FAC-4D74-9240-3BB5EB391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DED64E23-4FAC-4D74-9240-3BB5EB391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>
                                            <p:graphicEl>
                                              <a:dgm id="{DED64E23-4FAC-4D74-9240-3BB5EB391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>
        <p:bldSub>
          <a:bldDgm bld="one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214546" y="2428868"/>
            <a:ext cx="6477000" cy="1828800"/>
          </a:xfrm>
        </p:spPr>
        <p:txBody>
          <a:bodyPr/>
          <a:lstStyle/>
          <a:p>
            <a:pPr algn="ctr"/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4995882" cy="685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536C4-D72C-4836-9BE5-42FF6918F123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  <p:transition advClick="0" advTm="120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e282666ed17aae638016572e3f2d89608d773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3570</TotalTime>
  <Words>2066</Words>
  <Application>Microsoft Office PowerPoint</Application>
  <PresentationFormat>Экран (4:3)</PresentationFormat>
  <Paragraphs>364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Обычная</vt:lpstr>
      <vt:lpstr>История государства и права зарубежных стран. Античный мир</vt:lpstr>
      <vt:lpstr>Содержание</vt:lpstr>
      <vt:lpstr>Древняя Греция</vt:lpstr>
      <vt:lpstr>Источники изучения государства и права </vt:lpstr>
      <vt:lpstr>Источники изучения государства и права   </vt:lpstr>
      <vt:lpstr>Источники изучения государства и права </vt:lpstr>
      <vt:lpstr>Источники изучения государства и права </vt:lpstr>
      <vt:lpstr>Историография</vt:lpstr>
      <vt:lpstr>Историография ( продолжение )</vt:lpstr>
      <vt:lpstr>Зарубежная историография</vt:lpstr>
      <vt:lpstr>Отечественная историография</vt:lpstr>
      <vt:lpstr>Периодизация истории Древней Греции</vt:lpstr>
      <vt:lpstr>Полисный этап истории государства и права Древней Греции </vt:lpstr>
      <vt:lpstr>Особенности становления государства. Природно-географический фактор</vt:lpstr>
      <vt:lpstr>Особенности становления государства  </vt:lpstr>
      <vt:lpstr>Слайд 16</vt:lpstr>
      <vt:lpstr>Реформы Тесея</vt:lpstr>
      <vt:lpstr>Реформы   Солона</vt:lpstr>
      <vt:lpstr>Реформы   Солона</vt:lpstr>
      <vt:lpstr>Реформы Клисфена 509 г. до н.э.  </vt:lpstr>
      <vt:lpstr>Социальная структура общества. Граждане</vt:lpstr>
      <vt:lpstr>Социальная структура общества. Метеки</vt:lpstr>
      <vt:lpstr>Стадии законодательного процесса</vt:lpstr>
      <vt:lpstr>Источники афинского права</vt:lpstr>
      <vt:lpstr>Право собственности</vt:lpstr>
      <vt:lpstr>Право собственности и обязательства</vt:lpstr>
      <vt:lpstr>Слайд 27</vt:lpstr>
      <vt:lpstr>Судебная система Афин</vt:lpstr>
      <vt:lpstr>Государственный строй Афин периода их расцвета (основные структуры)</vt:lpstr>
      <vt:lpstr>Перикл во главе Афин</vt:lpstr>
      <vt:lpstr>Слайд 31</vt:lpstr>
      <vt:lpstr>Государство и право Спарты </vt:lpstr>
      <vt:lpstr>Особенности государственного развития Спарты</vt:lpstr>
      <vt:lpstr>Государственный строй Спарты</vt:lpstr>
      <vt:lpstr>Спартанская армия</vt:lpstr>
      <vt:lpstr>Политические итоги</vt:lpstr>
      <vt:lpstr>Кризис политической системы полисного строя</vt:lpstr>
      <vt:lpstr>Благодарю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государства и права зарубежных стран. Древний мир.</dc:title>
  <dc:creator>1</dc:creator>
  <cp:lastModifiedBy>nebom zav</cp:lastModifiedBy>
  <cp:revision>539</cp:revision>
  <dcterms:created xsi:type="dcterms:W3CDTF">2009-03-02T08:18:59Z</dcterms:created>
  <dcterms:modified xsi:type="dcterms:W3CDTF">2015-02-12T14:49:37Z</dcterms:modified>
</cp:coreProperties>
</file>