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ECC0D3A-E874-4A5A-A718-4CEF10D6DA79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D2126A6-FE79-4FD4-A4A6-CDEE36B008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2708920"/>
          </a:xfrm>
        </p:spPr>
        <p:txBody>
          <a:bodyPr>
            <a:noAutofit/>
          </a:bodyPr>
          <a:lstStyle/>
          <a:p>
            <a:pPr algn="ctr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Страны Европы и Северной Америки в </a:t>
            </a:r>
            <a:r>
              <a:rPr lang="en-US" sz="5600" b="1" dirty="0" smtClean="0">
                <a:latin typeface="Times New Roman" pitchFamily="18" charset="0"/>
                <a:cs typeface="Times New Roman" pitchFamily="18" charset="0"/>
              </a:rPr>
              <a:t>XVII – XVIII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веках.</a:t>
            </a:r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Documents and Settings\m.a.shushakov\Рабочий стол\86508237_743664_480pxKing_Charles_I_by_Sir_Anthony_Van_Dy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1225" y="2959893"/>
            <a:ext cx="3152775" cy="3940969"/>
          </a:xfrm>
          <a:prstGeom prst="rect">
            <a:avLst/>
          </a:prstGeom>
          <a:noFill/>
        </p:spPr>
      </p:pic>
      <p:pic>
        <p:nvPicPr>
          <p:cNvPr id="1028" name="Picture 4" descr="C:\Documents and Settings\m.a.shushakov\Рабочий стол\french-revolutio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924944"/>
            <a:ext cx="4392488" cy="3933056"/>
          </a:xfrm>
          <a:prstGeom prst="rect">
            <a:avLst/>
          </a:prstGeom>
          <a:noFill/>
        </p:spPr>
      </p:pic>
      <p:pic>
        <p:nvPicPr>
          <p:cNvPr id="1026" name="Picture 2" descr="C:\Documents and Settings\m.a.shushakov\Рабочий стол\erm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24944"/>
            <a:ext cx="3041651" cy="3933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41763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Политика укрепления государства: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84784"/>
            <a:ext cx="8100392" cy="5373216"/>
          </a:xfrm>
        </p:spPr>
        <p:txBody>
          <a:bodyPr/>
          <a:lstStyle/>
          <a:p>
            <a:pPr marL="596646" indent="-514350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Устранение мятежных представителей дворянства;</a:t>
            </a:r>
          </a:p>
          <a:p>
            <a:pPr marL="596646" indent="-514350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Активная внешняя политика и расширение границ государства;</a:t>
            </a:r>
          </a:p>
          <a:p>
            <a:pPr marL="596646" indent="-514350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Укрепление абсолютной власти;</a:t>
            </a:r>
          </a:p>
          <a:p>
            <a:pPr marL="596646" indent="-514350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Религиозные войны;</a:t>
            </a:r>
          </a:p>
          <a:p>
            <a:pPr marL="596646" indent="-514350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Политика  протекционизма.</a:t>
            </a:r>
          </a:p>
          <a:p>
            <a:pPr marL="596646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Протекционизм</a:t>
            </a:r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это экономические меры государства по поддержке мануфактурного производства, внутренней и внешней торговли.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Меры протекционизма: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Введение таможенных пошлин на ввоз иностранной продукции;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Беспошлинный вывоз «отечественной продукции»;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Льготные кредиты владельцам мануфактур;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Отмена налогов на несколько лет.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143000"/>
          </a:xfrm>
        </p:spPr>
        <p:txBody>
          <a:bodyPr>
            <a:noAutofit/>
          </a:bodyPr>
          <a:lstStyle/>
          <a:p>
            <a:pPr algn="ctr"/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Английская революция</a:t>
            </a:r>
            <a:br>
              <a:rPr lang="ru-RU" sz="4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(1640 – 1660 гг.)</a:t>
            </a:r>
            <a:endParaRPr lang="ru-RU" sz="4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Предпосылки:</a:t>
            </a:r>
          </a:p>
          <a:p>
            <a:pPr marL="596646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Противоречия между лордами и крестьянами, процесс огораживания;</a:t>
            </a:r>
          </a:p>
          <a:p>
            <a:pPr marL="596646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Лишение крестьян земли, увеличение числа свободных рабочих рук, снижение уровня жизни;</a:t>
            </a:r>
          </a:p>
          <a:p>
            <a:pPr marL="596646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Появление «Нового дворянства» и борьба за политические права;</a:t>
            </a:r>
          </a:p>
          <a:p>
            <a:pPr marL="596646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«Реформация сверху»;</a:t>
            </a:r>
          </a:p>
          <a:p>
            <a:pPr marL="596646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Королевское самовластие и введение новых законов.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460432" cy="18448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Заполните таблицу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«Этапы английской революции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1640 -1660 гг.»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16112"/>
          <a:ext cx="9144000" cy="3097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222902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Этапы революции (хронологические рамки)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политические силы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Чем закончилась</a:t>
                      </a:r>
                      <a:r>
                        <a:rPr lang="ru-RU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борьба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80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1720" y="5445224"/>
            <a:ext cx="59766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Стр. 259 - 267</a:t>
            </a:r>
            <a:endParaRPr lang="ru-RU" sz="45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Век Просвещения </a:t>
            </a:r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 из ключевых эпох в истории европейской культуры, связанная с развитием научной, философской и общественной мысли. В основе этого интеллектуального движения лежали рационализм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свободомыслие.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417638"/>
          </a:xfrm>
        </p:spPr>
        <p:txBody>
          <a:bodyPr>
            <a:noAutofit/>
          </a:bodyPr>
          <a:lstStyle/>
          <a:p>
            <a:pPr algn="ctr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br>
              <a:rPr lang="ru-RU" sz="5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Века Просвещения</a:t>
            </a:r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628800"/>
            <a:ext cx="8100392" cy="52292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отказ от религиозного миропонимания и обращение к разуму как к единственному критерию познания человека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общества;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Стремление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распространять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популяризировать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Знание не должно быть больше исключительным владением некоторых посвящённых и привилегированных, а должно быть доступно всем и иметь практическую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пользу.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Джон Локк (1632 - 1704)</a:t>
            </a:r>
            <a:endParaRPr lang="ru-RU" sz="5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96752"/>
            <a:ext cx="8100392" cy="5661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«Естественные права человека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»: права на жизнь, свободу, собственность;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 Идея разделения властей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законодательная, исполнительная, федеративная;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Источником познания является опыт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осмысленный рассудком («Опыт о человеческом разуме»).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Шарль Монтескье (1689 - 1755)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340768"/>
            <a:ext cx="8172400" cy="551723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 духе законов»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оценивал положительно конституционную монархию Англии, и критиковал французский абсолютизм.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Сравнительная характеристика: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республики, монархии и деспотизма;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Принцип «разделения властей»;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417638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Просвещенный абсолютизм</a:t>
            </a:r>
            <a:endParaRPr lang="ru-RU" sz="5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/>
          <a:lstStyle/>
          <a:p>
            <a:pPr>
              <a:buNone/>
            </a:pPr>
            <a:r>
              <a:rPr lang="ru-RU" sz="3400" dirty="0" smtClean="0"/>
              <a:t>-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политика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достижения в государстве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«общего блага»,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проводимая во второй половине XVIII века рядом европейских абсолютных монархов, принявших идеи философии XVII века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417638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Просвещенный абсолютизм</a:t>
            </a:r>
            <a:endParaRPr lang="ru-RU" sz="5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/>
          <a:lstStyle/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Меры:</a:t>
            </a:r>
          </a:p>
          <a:p>
            <a:pPr marL="596646" indent="-514350">
              <a:buAutoNum type="arabicPeriod"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Распространение образования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– увеличение числа школ, учреждения нового типа;</a:t>
            </a:r>
          </a:p>
          <a:p>
            <a:pPr marL="596646" indent="-514350">
              <a:buAutoNum type="arabicPeriod"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Секуляризация церковных земель;</a:t>
            </a:r>
          </a:p>
          <a:p>
            <a:pPr marL="596646" indent="-514350">
              <a:buAutoNum type="arabicPeriod"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Ограничение и отмена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цензуры и контроля церкви над школой, искусством и наукой</a:t>
            </a:r>
            <a:r>
              <a:rPr lang="ru-RU" dirty="0" smtClean="0"/>
              <a:t>;</a:t>
            </a:r>
          </a:p>
          <a:p>
            <a:pPr marL="596646" indent="-514350">
              <a:buNone/>
            </a:pPr>
            <a:endParaRPr lang="ru-RU" dirty="0" smtClean="0"/>
          </a:p>
          <a:p>
            <a:pPr marL="596646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417638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Основные проблемы</a:t>
            </a:r>
            <a:endParaRPr lang="ru-RU" sz="5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>
            <a:normAutofit/>
          </a:bodyPr>
          <a:lstStyle/>
          <a:p>
            <a:pPr marL="596646" indent="-514350">
              <a:buAutoNum type="arabicPeriod"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Деспотизм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в проведении своих реформ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, самонадеянность и часто необдуманность, непоследовательность.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AutoNum type="arabicPeriod"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Чрезмерно активное вмешательство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государства в общественную жизнь.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endParaRPr lang="ru-RU" dirty="0" smtClean="0"/>
          </a:p>
          <a:p>
            <a:pPr marL="596646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16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Борьба североамериканских колоний за независимость. Образование США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28800"/>
            <a:ext cx="8172400" cy="522920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Предпосылки: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98</TotalTime>
  <Words>419</Words>
  <Application>Microsoft Office PowerPoint</Application>
  <PresentationFormat>Экран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Страны Европы и Северной Америки в XVII – XVIII веках.</vt:lpstr>
      <vt:lpstr>Политика укрепления государства:</vt:lpstr>
      <vt:lpstr>Протекционизм</vt:lpstr>
      <vt:lpstr>Английская революция (1640 – 1660 гг.)</vt:lpstr>
      <vt:lpstr>Заполните таблицу  «Этапы английской революции  1640 -1660 гг.»</vt:lpstr>
      <vt:lpstr>Век Просвещения </vt:lpstr>
      <vt:lpstr>Содержание  Века Просвещения</vt:lpstr>
      <vt:lpstr>Джон Локк (1632 - 1704)</vt:lpstr>
      <vt:lpstr>Шарль Монтескье (1689 - 1755)</vt:lpstr>
      <vt:lpstr>Просвещенный абсолютизм</vt:lpstr>
      <vt:lpstr>Просвещенный абсолютизм</vt:lpstr>
      <vt:lpstr>Основные проблемы</vt:lpstr>
      <vt:lpstr>Борьба североамериканских колоний за независимость. Образование США</vt:lpstr>
    </vt:vector>
  </TitlesOfParts>
  <Company>Lyceum179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Страны Европы и Северной Америки в XVII – XVIII веках.</dc:title>
  <dc:creator>m.a.shushakov</dc:creator>
  <cp:lastModifiedBy>m.a.shushakov</cp:lastModifiedBy>
  <cp:revision>8</cp:revision>
  <dcterms:created xsi:type="dcterms:W3CDTF">2014-01-18T04:19:10Z</dcterms:created>
  <dcterms:modified xsi:type="dcterms:W3CDTF">2014-01-18T05:57:36Z</dcterms:modified>
</cp:coreProperties>
</file>