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56F661B-A6DA-4B04-8485-F99DD1DDCD11}" type="datetimeFigureOut">
              <a:rPr lang="ru-RU" smtClean="0"/>
              <a:t>08.08.2011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67D650-C993-49CC-B619-499631715FC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"/>
            <a:ext cx="2643206" cy="714356"/>
          </a:xfrm>
        </p:spPr>
        <p:txBody>
          <a:bodyPr/>
          <a:lstStyle/>
          <a:p>
            <a:r>
              <a:rPr lang="ru-RU" dirty="0" err="1" smtClean="0"/>
              <a:t>малайзия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571876"/>
            <a:ext cx="8458200" cy="2928958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Малайзия </a:t>
            </a:r>
            <a:r>
              <a:rPr lang="ru-RU" sz="2000" b="1" dirty="0" smtClean="0"/>
              <a:t>(малайск. </a:t>
            </a:r>
            <a:r>
              <a:rPr lang="ru-RU" sz="2000" b="1" dirty="0" err="1" smtClean="0"/>
              <a:t>Malaysia</a:t>
            </a:r>
            <a:r>
              <a:rPr lang="ru-RU" sz="2000" b="1" dirty="0" smtClean="0"/>
              <a:t>) — государство в Юго-Восточной Азии, состоящее из двух частей, разделённых Южно-Китайским морем:</a:t>
            </a:r>
          </a:p>
          <a:p>
            <a:r>
              <a:rPr lang="ru-RU" sz="2000" b="1" dirty="0" smtClean="0"/>
              <a:t>Западная Малайзия (традиционное название — Малайя) занимает южную оконечность полуострова Малакка с прилегающими островами, граничит с Таиландом на севере, с Сингапуром на юге и с Индонезией по Малаккскому проливу.</a:t>
            </a:r>
          </a:p>
          <a:p>
            <a:r>
              <a:rPr lang="ru-RU" sz="2000" b="1" dirty="0" smtClean="0"/>
              <a:t>Восточная Малайзия (традиционное название — Сабах и </a:t>
            </a:r>
            <a:r>
              <a:rPr lang="ru-RU" sz="2000" b="1" dirty="0" err="1" smtClean="0"/>
              <a:t>Саравак</a:t>
            </a:r>
            <a:r>
              <a:rPr lang="ru-RU" sz="2000" b="1" dirty="0" smtClean="0"/>
              <a:t>) занимает </a:t>
            </a:r>
            <a:r>
              <a:rPr lang="ru-RU" sz="2000" b="1" dirty="0" smtClean="0"/>
              <a:t>северную часть острова Калимантан с прилегающими островами, граничит с Брунеем на севере и с Индонезией на юге</a:t>
            </a:r>
            <a:endParaRPr lang="ru-RU" sz="2000" b="1" dirty="0"/>
          </a:p>
        </p:txBody>
      </p:sp>
      <p:pic>
        <p:nvPicPr>
          <p:cNvPr id="4" name="Рисунок 3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785794"/>
            <a:ext cx="7143800" cy="27622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00496" y="357166"/>
            <a:ext cx="3540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Столица – город Куала-Лумпур</a:t>
            </a:r>
            <a:endParaRPr lang="ru-RU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"/>
            <a:ext cx="2643206" cy="714356"/>
          </a:xfrm>
        </p:spPr>
        <p:txBody>
          <a:bodyPr/>
          <a:lstStyle/>
          <a:p>
            <a:r>
              <a:rPr lang="ru-RU" dirty="0" err="1" smtClean="0"/>
              <a:t>малайзия</a:t>
            </a:r>
            <a:endParaRPr lang="ru-RU" dirty="0"/>
          </a:p>
        </p:txBody>
      </p:sp>
      <p:pic>
        <p:nvPicPr>
          <p:cNvPr id="7" name="Рисунок 6" descr="12701524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714356"/>
            <a:ext cx="7620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"/>
            <a:ext cx="7500990" cy="714356"/>
          </a:xfrm>
        </p:spPr>
        <p:txBody>
          <a:bodyPr>
            <a:normAutofit/>
          </a:bodyPr>
          <a:lstStyle/>
          <a:p>
            <a:r>
              <a:rPr lang="ru-RU" dirty="0" smtClean="0"/>
              <a:t>Малайзия - население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286380" y="0"/>
            <a:ext cx="4082143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Население </a:t>
            </a:r>
          </a:p>
          <a:p>
            <a:r>
              <a:rPr lang="ru-RU" dirty="0" smtClean="0"/>
              <a:t>Малайзия — многонациональная </a:t>
            </a:r>
          </a:p>
          <a:p>
            <a:r>
              <a:rPr lang="ru-RU" dirty="0" smtClean="0"/>
              <a:t>страна, в которой бок о бок живут</a:t>
            </a:r>
          </a:p>
          <a:p>
            <a:r>
              <a:rPr lang="ru-RU" dirty="0" smtClean="0"/>
              <a:t> малайцы, китайцы и индусы. </a:t>
            </a:r>
          </a:p>
          <a:p>
            <a:r>
              <a:rPr lang="ru-RU" dirty="0" smtClean="0"/>
              <a:t>Самая большая часть — малайцы. </a:t>
            </a:r>
          </a:p>
          <a:p>
            <a:r>
              <a:rPr lang="ru-RU" dirty="0" smtClean="0"/>
              <a:t>Они мусульмане, говорят на </a:t>
            </a:r>
          </a:p>
          <a:p>
            <a:r>
              <a:rPr lang="ru-RU" dirty="0" err="1" smtClean="0"/>
              <a:t>бахаса</a:t>
            </a:r>
            <a:r>
              <a:rPr lang="ru-RU" dirty="0" smtClean="0"/>
              <a:t> и являются самой </a:t>
            </a:r>
          </a:p>
          <a:p>
            <a:r>
              <a:rPr lang="ru-RU" dirty="0" smtClean="0"/>
              <a:t>политически активной частью страны.</a:t>
            </a:r>
          </a:p>
          <a:p>
            <a:r>
              <a:rPr lang="ru-RU" dirty="0" smtClean="0"/>
              <a:t> Китайцы составляют около трети </a:t>
            </a:r>
          </a:p>
          <a:p>
            <a:r>
              <a:rPr lang="ru-RU" dirty="0" smtClean="0"/>
              <a:t>населения. Они буддисты или </a:t>
            </a:r>
            <a:r>
              <a:rPr lang="ru-RU" dirty="0" err="1" smtClean="0"/>
              <a:t>таоисты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говорят на </a:t>
            </a:r>
            <a:r>
              <a:rPr lang="ru-RU" dirty="0" err="1" smtClean="0"/>
              <a:t>хоккейн</a:t>
            </a:r>
            <a:r>
              <a:rPr lang="ru-RU" dirty="0" smtClean="0"/>
              <a:t>, </a:t>
            </a:r>
            <a:r>
              <a:rPr lang="ru-RU" dirty="0" err="1" smtClean="0"/>
              <a:t>хакка</a:t>
            </a:r>
            <a:r>
              <a:rPr lang="ru-RU" dirty="0" smtClean="0"/>
              <a:t> и </a:t>
            </a:r>
          </a:p>
          <a:p>
            <a:r>
              <a:rPr lang="ru-RU" dirty="0" err="1" smtClean="0"/>
              <a:t>Кантонизском</a:t>
            </a:r>
            <a:r>
              <a:rPr lang="ru-RU" dirty="0" smtClean="0"/>
              <a:t> диалектах и играют </a:t>
            </a:r>
          </a:p>
          <a:p>
            <a:r>
              <a:rPr lang="ru-RU" dirty="0" smtClean="0"/>
              <a:t>решающую роль в бизнесе.</a:t>
            </a:r>
          </a:p>
          <a:p>
            <a:r>
              <a:rPr lang="ru-RU" dirty="0" smtClean="0"/>
              <a:t> Индусы составляют около 10%</a:t>
            </a:r>
          </a:p>
          <a:p>
            <a:r>
              <a:rPr lang="ru-RU" dirty="0" smtClean="0"/>
              <a:t> населения. Это, в основном,</a:t>
            </a:r>
          </a:p>
          <a:p>
            <a:r>
              <a:rPr lang="ru-RU" dirty="0" smtClean="0"/>
              <a:t> индуисты-тамилы из южной Индии, </a:t>
            </a:r>
          </a:p>
          <a:p>
            <a:r>
              <a:rPr lang="ru-RU" dirty="0" smtClean="0"/>
              <a:t>они говорят на тамильском, </a:t>
            </a:r>
          </a:p>
          <a:p>
            <a:r>
              <a:rPr lang="ru-RU" dirty="0" err="1" smtClean="0"/>
              <a:t>малайаламском</a:t>
            </a:r>
            <a:r>
              <a:rPr lang="ru-RU" dirty="0" smtClean="0"/>
              <a:t>, некоторые на хинди </a:t>
            </a:r>
          </a:p>
          <a:p>
            <a:r>
              <a:rPr lang="ru-RU" dirty="0" smtClean="0"/>
              <a:t>и живут главным образом в крупных </a:t>
            </a:r>
          </a:p>
          <a:p>
            <a:r>
              <a:rPr lang="ru-RU" dirty="0" smtClean="0"/>
              <a:t>городах на западном побережье </a:t>
            </a:r>
          </a:p>
          <a:p>
            <a:r>
              <a:rPr lang="ru-RU" dirty="0" smtClean="0"/>
              <a:t>полуострова. Есть также большая </a:t>
            </a:r>
          </a:p>
          <a:p>
            <a:r>
              <a:rPr lang="ru-RU" dirty="0" smtClean="0"/>
              <a:t>группа сикхов. Остальную часть </a:t>
            </a:r>
          </a:p>
          <a:p>
            <a:r>
              <a:rPr lang="ru-RU" dirty="0" smtClean="0"/>
              <a:t>населения составляют европейцы и </a:t>
            </a:r>
          </a:p>
          <a:p>
            <a:r>
              <a:rPr lang="ru-RU" dirty="0" smtClean="0"/>
              <a:t>азиаты и коренные жители островов.</a:t>
            </a:r>
            <a:endParaRPr lang="ru-RU" dirty="0"/>
          </a:p>
        </p:txBody>
      </p:sp>
      <p:pic>
        <p:nvPicPr>
          <p:cNvPr id="5" name="Рисунок 4" descr="cda60286d7c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480"/>
            <a:ext cx="5320511" cy="42148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"/>
            <a:ext cx="7500990" cy="714356"/>
          </a:xfrm>
        </p:spPr>
        <p:txBody>
          <a:bodyPr>
            <a:normAutofit/>
          </a:bodyPr>
          <a:lstStyle/>
          <a:p>
            <a:r>
              <a:rPr lang="ru-RU" dirty="0" smtClean="0"/>
              <a:t>Малайзия - география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286380" y="0"/>
            <a:ext cx="3972113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География </a:t>
            </a:r>
          </a:p>
          <a:p>
            <a:r>
              <a:rPr lang="ru-RU" dirty="0" smtClean="0"/>
              <a:t>Федерация Малайзия, общей </a:t>
            </a:r>
          </a:p>
          <a:p>
            <a:r>
              <a:rPr lang="ru-RU" dirty="0" smtClean="0"/>
              <a:t>площадью 650 км, включает</a:t>
            </a:r>
          </a:p>
          <a:p>
            <a:r>
              <a:rPr lang="ru-RU" dirty="0" smtClean="0"/>
              <a:t> полуостровную часть (штаты, </a:t>
            </a:r>
          </a:p>
          <a:p>
            <a:r>
              <a:rPr lang="ru-RU" dirty="0" smtClean="0"/>
              <a:t>расположенные на Малаккском </a:t>
            </a:r>
          </a:p>
          <a:p>
            <a:r>
              <a:rPr lang="ru-RU" dirty="0" smtClean="0"/>
              <a:t>полуострове), а также штаты Сабах и </a:t>
            </a:r>
          </a:p>
          <a:p>
            <a:r>
              <a:rPr lang="ru-RU" dirty="0" err="1" smtClean="0"/>
              <a:t>Саравак</a:t>
            </a:r>
            <a:r>
              <a:rPr lang="ru-RU" dirty="0" smtClean="0"/>
              <a:t> на севере о. Борнео </a:t>
            </a:r>
          </a:p>
          <a:p>
            <a:r>
              <a:rPr lang="ru-RU" dirty="0" smtClean="0"/>
              <a:t>(Калимантан). Протянувшаяся от 2°</a:t>
            </a:r>
          </a:p>
          <a:p>
            <a:r>
              <a:rPr lang="ru-RU" dirty="0" smtClean="0"/>
              <a:t> до 7° северной широты </a:t>
            </a:r>
          </a:p>
          <a:p>
            <a:r>
              <a:rPr lang="ru-RU" dirty="0" smtClean="0"/>
              <a:t>полуостровная часть страны </a:t>
            </a:r>
          </a:p>
          <a:p>
            <a:r>
              <a:rPr lang="ru-RU" dirty="0" smtClean="0"/>
              <a:t>отделена от </a:t>
            </a:r>
            <a:r>
              <a:rPr lang="ru-RU" dirty="0" err="1" smtClean="0"/>
              <a:t>Сабаха</a:t>
            </a:r>
            <a:r>
              <a:rPr lang="ru-RU" dirty="0" smtClean="0"/>
              <a:t> и </a:t>
            </a:r>
            <a:r>
              <a:rPr lang="ru-RU" dirty="0" err="1" smtClean="0"/>
              <a:t>Саравака</a:t>
            </a:r>
            <a:r>
              <a:rPr lang="ru-RU" dirty="0" smtClean="0"/>
              <a:t> </a:t>
            </a:r>
          </a:p>
          <a:p>
            <a:r>
              <a:rPr lang="ru-RU" dirty="0" smtClean="0"/>
              <a:t>Южно-Китайским морем. </a:t>
            </a:r>
          </a:p>
          <a:p>
            <a:r>
              <a:rPr lang="ru-RU" dirty="0" smtClean="0"/>
              <a:t>На севере с Малаккским </a:t>
            </a:r>
          </a:p>
          <a:p>
            <a:r>
              <a:rPr lang="ru-RU" dirty="0" smtClean="0"/>
              <a:t>полуостровом соседствует Таиланд,</a:t>
            </a:r>
          </a:p>
          <a:p>
            <a:r>
              <a:rPr lang="ru-RU" dirty="0" smtClean="0"/>
              <a:t> на юге — Сингапур. Сабах и </a:t>
            </a:r>
            <a:r>
              <a:rPr lang="ru-RU" dirty="0" err="1" smtClean="0"/>
              <a:t>Саравак</a:t>
            </a:r>
            <a:r>
              <a:rPr lang="ru-RU" dirty="0" smtClean="0"/>
              <a:t> </a:t>
            </a:r>
          </a:p>
          <a:p>
            <a:r>
              <a:rPr lang="ru-RU" dirty="0" smtClean="0"/>
              <a:t>граничат с Индонезией, у </a:t>
            </a:r>
            <a:r>
              <a:rPr lang="ru-RU" dirty="0" err="1" smtClean="0"/>
              <a:t>Саравака</a:t>
            </a:r>
            <a:r>
              <a:rPr lang="ru-RU" dirty="0" smtClean="0"/>
              <a:t> е</a:t>
            </a:r>
          </a:p>
          <a:p>
            <a:r>
              <a:rPr lang="ru-RU" dirty="0" err="1" smtClean="0"/>
              <a:t>сть</a:t>
            </a:r>
            <a:r>
              <a:rPr lang="ru-RU" dirty="0" smtClean="0"/>
              <a:t> и общая граница с Брунеем. </a:t>
            </a:r>
          </a:p>
          <a:p>
            <a:r>
              <a:rPr lang="ru-RU" dirty="0" smtClean="0"/>
              <a:t>Континентальная Малайзия </a:t>
            </a:r>
          </a:p>
          <a:p>
            <a:r>
              <a:rPr lang="ru-RU" dirty="0" smtClean="0"/>
              <a:t>занимает около 40 % всей</a:t>
            </a:r>
          </a:p>
          <a:p>
            <a:r>
              <a:rPr lang="ru-RU" dirty="0" smtClean="0"/>
              <a:t> территории страны..</a:t>
            </a:r>
            <a:endParaRPr lang="ru-RU" dirty="0"/>
          </a:p>
        </p:txBody>
      </p:sp>
      <p:pic>
        <p:nvPicPr>
          <p:cNvPr id="6" name="Рисунок 5" descr="ib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142984"/>
            <a:ext cx="5132130" cy="38576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"/>
            <a:ext cx="7500990" cy="714356"/>
          </a:xfrm>
        </p:spPr>
        <p:txBody>
          <a:bodyPr>
            <a:normAutofit/>
          </a:bodyPr>
          <a:lstStyle/>
          <a:p>
            <a:r>
              <a:rPr lang="ru-RU" dirty="0" smtClean="0"/>
              <a:t>Малайзия - климат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286380" y="0"/>
            <a:ext cx="4049314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Климат </a:t>
            </a:r>
          </a:p>
          <a:p>
            <a:r>
              <a:rPr lang="ru-RU" dirty="0" smtClean="0"/>
              <a:t>Климат в Малайзии тропический, </a:t>
            </a:r>
          </a:p>
          <a:p>
            <a:r>
              <a:rPr lang="ru-RU" dirty="0" smtClean="0"/>
              <a:t>здесь тепло и влажно круглый год. </a:t>
            </a:r>
          </a:p>
          <a:p>
            <a:r>
              <a:rPr lang="ru-RU" dirty="0" smtClean="0"/>
              <a:t>Среднегодовая температура </a:t>
            </a:r>
          </a:p>
          <a:p>
            <a:r>
              <a:rPr lang="ru-RU" dirty="0" smtClean="0"/>
              <a:t>колеблется от 26°С до 30°С, </a:t>
            </a:r>
          </a:p>
          <a:p>
            <a:r>
              <a:rPr lang="ru-RU" dirty="0" smtClean="0"/>
              <a:t>несколько прохладней в высокогорье. </a:t>
            </a:r>
          </a:p>
          <a:p>
            <a:r>
              <a:rPr lang="ru-RU" dirty="0" smtClean="0"/>
              <a:t>Наиболее прохладным считается </a:t>
            </a:r>
          </a:p>
          <a:p>
            <a:r>
              <a:rPr lang="ru-RU" dirty="0" smtClean="0"/>
              <a:t>время с ноября по январь. </a:t>
            </a:r>
          </a:p>
          <a:p>
            <a:r>
              <a:rPr lang="ru-RU" dirty="0" smtClean="0"/>
              <a:t>Муссонные ветра распределяются </a:t>
            </a:r>
          </a:p>
          <a:p>
            <a:r>
              <a:rPr lang="ru-RU" dirty="0" smtClean="0"/>
              <a:t>следующим образом: на юго-западе </a:t>
            </a:r>
          </a:p>
          <a:p>
            <a:r>
              <a:rPr lang="ru-RU" dirty="0" smtClean="0"/>
              <a:t>с апреля по октябрь, на </a:t>
            </a:r>
          </a:p>
          <a:p>
            <a:r>
              <a:rPr lang="ru-RU" dirty="0" smtClean="0"/>
              <a:t>северо-востоке страны с октября по</a:t>
            </a:r>
          </a:p>
          <a:p>
            <a:r>
              <a:rPr lang="ru-RU" dirty="0" smtClean="0"/>
              <a:t> февраль. На побережье температура </a:t>
            </a:r>
          </a:p>
          <a:p>
            <a:r>
              <a:rPr lang="ru-RU" dirty="0" smtClean="0"/>
              <a:t>в течение года мало изменяется и </a:t>
            </a:r>
          </a:p>
          <a:p>
            <a:r>
              <a:rPr lang="ru-RU" dirty="0" smtClean="0"/>
              <a:t>колеблется от 22° до 32°С. </a:t>
            </a:r>
          </a:p>
          <a:p>
            <a:r>
              <a:rPr lang="ru-RU" dirty="0" smtClean="0"/>
              <a:t>Для западного побережья период с </a:t>
            </a:r>
          </a:p>
          <a:p>
            <a:r>
              <a:rPr lang="ru-RU" dirty="0" smtClean="0"/>
              <a:t>сентября по декабрь характеризуется </a:t>
            </a:r>
          </a:p>
          <a:p>
            <a:r>
              <a:rPr lang="ru-RU" dirty="0" smtClean="0"/>
              <a:t>краткими тропическими ливнями, </a:t>
            </a:r>
          </a:p>
          <a:p>
            <a:r>
              <a:rPr lang="ru-RU" dirty="0" smtClean="0"/>
              <a:t>сменяющимися солнечной погодой.</a:t>
            </a:r>
          </a:p>
          <a:p>
            <a:r>
              <a:rPr lang="ru-RU" dirty="0" smtClean="0"/>
              <a:t> Для восточного побережья этот </a:t>
            </a:r>
          </a:p>
          <a:p>
            <a:r>
              <a:rPr lang="ru-RU" dirty="0" smtClean="0"/>
              <a:t>период длится с октября по февраль.</a:t>
            </a:r>
            <a:endParaRPr lang="ru-RU" dirty="0"/>
          </a:p>
        </p:txBody>
      </p:sp>
      <p:pic>
        <p:nvPicPr>
          <p:cNvPr id="5" name="Рисунок 4" descr="Fountain.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7298"/>
            <a:ext cx="5320899" cy="38576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"/>
            <a:ext cx="7500990" cy="714356"/>
          </a:xfrm>
        </p:spPr>
        <p:txBody>
          <a:bodyPr>
            <a:normAutofit/>
          </a:bodyPr>
          <a:lstStyle/>
          <a:p>
            <a:r>
              <a:rPr lang="ru-RU" dirty="0" smtClean="0"/>
              <a:t>Малайзия - красоты</a:t>
            </a:r>
            <a:endParaRPr lang="ru-RU" dirty="0"/>
          </a:p>
        </p:txBody>
      </p:sp>
      <p:pic>
        <p:nvPicPr>
          <p:cNvPr id="6" name="Рисунок 5" descr="1239781501_fi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672924"/>
            <a:ext cx="7715272" cy="61850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"/>
            <a:ext cx="7500990" cy="714356"/>
          </a:xfrm>
        </p:spPr>
        <p:txBody>
          <a:bodyPr>
            <a:normAutofit/>
          </a:bodyPr>
          <a:lstStyle/>
          <a:p>
            <a:r>
              <a:rPr lang="ru-RU" dirty="0" smtClean="0"/>
              <a:t>Малайзия - красоты</a:t>
            </a:r>
            <a:endParaRPr lang="ru-RU" dirty="0"/>
          </a:p>
        </p:txBody>
      </p:sp>
      <p:pic>
        <p:nvPicPr>
          <p:cNvPr id="4" name="Рисунок 3" descr="Kuala_Lumpu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446028"/>
            <a:ext cx="6929486" cy="51921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1604" y="785794"/>
            <a:ext cx="4355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Башни </a:t>
            </a:r>
            <a:r>
              <a:rPr lang="ru-RU" dirty="0" err="1" smtClean="0"/>
              <a:t>Петоронас</a:t>
            </a:r>
            <a:r>
              <a:rPr lang="ru-RU" dirty="0" smtClean="0"/>
              <a:t> – обошлись нефтяной</a:t>
            </a:r>
          </a:p>
          <a:p>
            <a:r>
              <a:rPr lang="ru-RU" dirty="0" smtClean="0"/>
              <a:t> компании </a:t>
            </a:r>
            <a:r>
              <a:rPr lang="ru-RU" dirty="0" err="1" smtClean="0"/>
              <a:t>Петронас</a:t>
            </a:r>
            <a:r>
              <a:rPr lang="ru-RU" dirty="0" smtClean="0"/>
              <a:t> в 800 млн. долларов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"/>
            <a:ext cx="7500990" cy="714356"/>
          </a:xfrm>
        </p:spPr>
        <p:txBody>
          <a:bodyPr>
            <a:normAutofit/>
          </a:bodyPr>
          <a:lstStyle/>
          <a:p>
            <a:r>
              <a:rPr lang="ru-RU" dirty="0" smtClean="0"/>
              <a:t>Малайзия - красоты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71604" y="785794"/>
            <a:ext cx="3399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Один из дворцов Куала-Лумпура</a:t>
            </a:r>
            <a:endParaRPr lang="ru-RU" dirty="0"/>
          </a:p>
        </p:txBody>
      </p:sp>
      <p:pic>
        <p:nvPicPr>
          <p:cNvPr id="6" name="Рисунок 5" descr="eeb1d9f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8" y="1071546"/>
            <a:ext cx="8358214" cy="56835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"/>
            <a:ext cx="7500990" cy="714356"/>
          </a:xfrm>
        </p:spPr>
        <p:txBody>
          <a:bodyPr>
            <a:normAutofit/>
          </a:bodyPr>
          <a:lstStyle/>
          <a:p>
            <a:r>
              <a:rPr lang="ru-RU" dirty="0" smtClean="0"/>
              <a:t>Малайзия - красоты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785794"/>
            <a:ext cx="7309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Мир географии - море презентаций на сайте </a:t>
            </a:r>
            <a:r>
              <a:rPr lang="en-US" b="1" dirty="0" smtClean="0">
                <a:solidFill>
                  <a:srgbClr val="002060"/>
                </a:solidFill>
              </a:rPr>
              <a:t>http://www.mirgeografii.ru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08_06_11malas-open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1201427"/>
            <a:ext cx="5929322" cy="565657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</TotalTime>
  <Words>464</Words>
  <Application>Microsoft Office PowerPoint</Application>
  <PresentationFormat>Экран (4:3)</PresentationFormat>
  <Paragraphs>82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малайзия</vt:lpstr>
      <vt:lpstr>малайзия</vt:lpstr>
      <vt:lpstr>Малайзия - население</vt:lpstr>
      <vt:lpstr>Малайзия - география</vt:lpstr>
      <vt:lpstr>Малайзия - климат</vt:lpstr>
      <vt:lpstr>Малайзия - красоты</vt:lpstr>
      <vt:lpstr>Малайзия - красоты</vt:lpstr>
      <vt:lpstr>Малайзия - красоты</vt:lpstr>
      <vt:lpstr>Малайзия - красоты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малайзия</dc:title>
  <dc:creator>user</dc:creator>
  <cp:lastModifiedBy>user</cp:lastModifiedBy>
  <cp:revision>4</cp:revision>
  <dcterms:created xsi:type="dcterms:W3CDTF">2011-08-08T06:27:43Z</dcterms:created>
  <dcterms:modified xsi:type="dcterms:W3CDTF">2011-08-08T06:58:23Z</dcterms:modified>
</cp:coreProperties>
</file>