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2" r:id="rId8"/>
    <p:sldId id="261" r:id="rId9"/>
    <p:sldId id="264" r:id="rId10"/>
    <p:sldId id="265" r:id="rId11"/>
    <p:sldId id="267" r:id="rId12"/>
    <p:sldId id="263" r:id="rId13"/>
    <p:sldId id="266" r:id="rId14"/>
    <p:sldId id="269" r:id="rId15"/>
    <p:sldId id="268" r:id="rId16"/>
    <p:sldId id="27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4660"/>
  </p:normalViewPr>
  <p:slideViewPr>
    <p:cSldViewPr>
      <p:cViewPr varScale="1">
        <p:scale>
          <a:sx n="100" d="100"/>
          <a:sy n="100" d="100"/>
        </p:scale>
        <p:origin x="-1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grpSp>
          <p:nvGrpSpPr>
            <p:cNvPr id="8" name="Полилиния 10"/>
            <p:cNvGrpSpPr>
              <a:grpSpLocks/>
            </p:cNvGrpSpPr>
            <p:nvPr/>
          </p:nvGrpSpPr>
          <p:grpSpPr bwMode="auto">
            <a:xfrm>
              <a:off x="-6096" y="4875009"/>
              <a:ext cx="9156192" cy="1995504"/>
              <a:chOff x="-6096" y="4992624"/>
              <a:chExt cx="9156192" cy="1877568"/>
            </a:xfrm>
          </p:grpSpPr>
          <p:pic>
            <p:nvPicPr>
              <p:cNvPr id="11" name="Полилиния 10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-6096" y="4992624"/>
                <a:ext cx="9156192" cy="1877568"/>
              </a:xfrm>
              <a:prstGeom prst="rect">
                <a:avLst/>
              </a:prstGeom>
              <a:noFill/>
            </p:spPr>
          </p:pic>
          <p:sp>
            <p:nvSpPr>
              <p:cNvPr id="12" name="Text Box 12"/>
              <p:cNvSpPr txBox="1">
                <a:spLocks noChangeArrowheads="1"/>
              </p:cNvSpPr>
              <p:nvPr/>
            </p:nvSpPr>
            <p:spPr bwMode="auto">
              <a:xfrm>
                <a:off x="0" y="5000978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Lucida Sans Unicode" pitchFamily="34" charset="0"/>
                </a:endParaRPr>
              </a:p>
            </p:txBody>
          </p:sp>
        </p:grp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3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D0DB5E1-3596-4EF8-9F55-17EE80E92E4C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14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811B56-B3E8-477D-848E-1FB48F6A88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C68C8-FCCE-4827-BCDD-04C40CD4ABB0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8EA2F-1908-4EF3-B89B-44D94F192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BECFEC-BBA1-4FA8-82FE-93B3416584A8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DE9B8D-E2B1-42BA-B660-2B083EEC1D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042FB6-B2D3-44EA-A583-3C114A780F8B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880107-3F13-4818-9116-41F5E71D2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D4D31C-6A95-4BFE-84BF-BC1EA8CFA52E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5A4497-7F4D-42D1-AB6D-561735683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62BC7B-8AF4-473C-ADA2-3A7B1C0D62E9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0AC351-29EA-4161-8979-D1FB9922B3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26590-4B5F-4B65-848A-BEFC0BA8D872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76715-BFA5-43CC-BBB5-DCDDDEEFE5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DF9622-5075-4FF0-A120-6717041588C1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93CF27-AB8D-4DA0-8224-B11E7EA9D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88DADAF-D829-4E5E-9141-8475701BDA08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D752949-9C18-4E80-BAEF-70667CF94F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8CF6F-E01D-4AE7-AF67-13B260C3EC8A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3D89F-D79E-49A3-955A-3E2CA06327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C076-1D63-44C5-ADF1-DCBED3961201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E9B52-E95D-462D-AF53-87447009AE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6D7319A-387D-4A42-A1F5-943A8A4D6F47}" type="datetimeFigureOut">
              <a:rPr lang="ru-RU"/>
              <a:pPr>
                <a:defRPr/>
              </a:pPr>
              <a:t>29.05.2012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ECB08796-D90F-454F-8120-EDB2EF30A5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4" r:id="rId4"/>
    <p:sldLayoutId id="2147483675" r:id="rId5"/>
    <p:sldLayoutId id="2147483676" r:id="rId6"/>
    <p:sldLayoutId id="2147483670" r:id="rId7"/>
    <p:sldLayoutId id="2147483677" r:id="rId8"/>
    <p:sldLayoutId id="2147483678" r:id="rId9"/>
    <p:sldLayoutId id="2147483669" r:id="rId10"/>
    <p:sldLayoutId id="214748366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325" y="19050"/>
            <a:ext cx="8035925" cy="1481138"/>
          </a:xfrm>
        </p:spPr>
      </p:pic>
      <p:pic>
        <p:nvPicPr>
          <p:cNvPr id="13316" name="Picture 4" descr="http://img.beta.rian.ru/images/19095/89/1909589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143125"/>
            <a:ext cx="5626100" cy="3786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5911850" y="1700213"/>
            <a:ext cx="25923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>
                <a:latin typeface="Georgia" pitchFamily="18" charset="0"/>
              </a:rPr>
              <a:t>урок географии 11 класс</a:t>
            </a:r>
          </a:p>
          <a:p>
            <a:pPr algn="r"/>
            <a:endParaRPr lang="ru-RU">
              <a:latin typeface="Georgia" pitchFamily="18" charset="0"/>
            </a:endParaRPr>
          </a:p>
          <a:p>
            <a:pPr algn="r"/>
            <a:endParaRPr lang="ru-RU">
              <a:latin typeface="Georgia" pitchFamily="18" charset="0"/>
            </a:endParaRPr>
          </a:p>
          <a:p>
            <a:pPr algn="r"/>
            <a:endParaRPr lang="ru-RU">
              <a:latin typeface="Georgia" pitchFamily="18" charset="0"/>
            </a:endParaRPr>
          </a:p>
          <a:p>
            <a:pPr algn="r"/>
            <a:r>
              <a:rPr lang="ru-RU">
                <a:latin typeface="Georgia" pitchFamily="18" charset="0"/>
              </a:rPr>
              <a:t>Совсуняк Ольга Александровна </a:t>
            </a:r>
          </a:p>
          <a:p>
            <a:pPr algn="r"/>
            <a:r>
              <a:rPr lang="ru-RU">
                <a:latin typeface="Georgia" pitchFamily="18" charset="0"/>
              </a:rPr>
              <a:t>учитель географии МОУ ЦО № 49</a:t>
            </a:r>
          </a:p>
          <a:p>
            <a:pPr algn="r"/>
            <a:r>
              <a:rPr lang="ru-RU">
                <a:latin typeface="Georgia" pitchFamily="18" charset="0"/>
              </a:rPr>
              <a:t>г. Тверь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714750" y="0"/>
            <a:ext cx="2286000" cy="50006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</a:rPr>
              <a:t>Prezentacii.com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Содержимое 3" descr="news0617-1953-W0200506175869407586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" y="1928813"/>
            <a:ext cx="3357563" cy="2428875"/>
          </a:xfrm>
        </p:spPr>
      </p:pic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850" y="268288"/>
            <a:ext cx="8242300" cy="1195387"/>
          </a:xfrm>
        </p:spPr>
      </p:pic>
      <p:pic>
        <p:nvPicPr>
          <p:cNvPr id="14339" name="Рисунок 5" descr="news0617-1954-2009042817133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3" y="3500438"/>
            <a:ext cx="3810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Опустывание</a:t>
            </a:r>
            <a:r>
              <a:rPr lang="ru-RU" b="1" i="1" dirty="0" smtClean="0">
                <a:latin typeface="Georgia" pitchFamily="18" charset="0"/>
              </a:rPr>
              <a:t> - </a:t>
            </a:r>
            <a:r>
              <a:rPr lang="ru-RU" i="1" dirty="0" smtClean="0">
                <a:latin typeface="Georgia" pitchFamily="18" charset="0"/>
              </a:rPr>
              <a:t>деградация земель в засушливых областях земного шара, вызванное как деятельностью человека (антропогенными причинами), так и природными факторами и процессами.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i="1" u="sng" dirty="0" smtClean="0">
                <a:latin typeface="Georgia" pitchFamily="18" charset="0"/>
              </a:rPr>
              <a:t>Скорость опустынивания</a:t>
            </a:r>
            <a:r>
              <a:rPr lang="ru-RU" i="1" dirty="0" smtClean="0">
                <a:latin typeface="Georgia" pitchFamily="18" charset="0"/>
              </a:rPr>
              <a:t> </a:t>
            </a:r>
            <a:r>
              <a:rPr lang="ru-RU" b="1" i="1" dirty="0" smtClean="0">
                <a:latin typeface="Georgia" pitchFamily="18" charset="0"/>
              </a:rPr>
              <a:t>5-7</a:t>
            </a:r>
            <a:r>
              <a:rPr lang="ru-RU" i="1" dirty="0" smtClean="0">
                <a:latin typeface="Georgia" pitchFamily="18" charset="0"/>
              </a:rPr>
              <a:t> тысяч км</a:t>
            </a:r>
            <a:r>
              <a:rPr lang="ru-RU" i="1" baseline="30000" dirty="0" smtClean="0">
                <a:latin typeface="Georgia" pitchFamily="18" charset="0"/>
              </a:rPr>
              <a:t>2</a:t>
            </a:r>
            <a:r>
              <a:rPr lang="ru-RU" i="1" dirty="0" smtClean="0">
                <a:latin typeface="Georgia" pitchFamily="18" charset="0"/>
              </a:rPr>
              <a:t> год</a:t>
            </a:r>
            <a:endParaRPr lang="ru-RU" i="1" dirty="0">
              <a:latin typeface="Georgia" pitchFamily="18" charset="0"/>
            </a:endParaRP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288" y="268288"/>
            <a:ext cx="8424862" cy="1158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http://farm2.static.flickr.com/1356/1147042189_b38551c2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00" y="3286125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Содержимое 1"/>
          <p:cNvSpPr>
            <a:spLocks noGrp="1"/>
          </p:cNvSpPr>
          <p:nvPr>
            <p:ph idx="1"/>
          </p:nvPr>
        </p:nvSpPr>
        <p:spPr>
          <a:xfrm>
            <a:off x="179388" y="1212850"/>
            <a:ext cx="8229600" cy="4525963"/>
          </a:xfrm>
        </p:spPr>
        <p:txBody>
          <a:bodyPr/>
          <a:lstStyle/>
          <a:p>
            <a:r>
              <a:rPr lang="ru-RU" sz="3200" smtClean="0">
                <a:latin typeface="Georgia" pitchFamily="18" charset="0"/>
              </a:rPr>
              <a:t>Засоление почв.</a:t>
            </a:r>
          </a:p>
          <a:p>
            <a:r>
              <a:rPr lang="ru-RU" sz="3200" smtClean="0">
                <a:latin typeface="Georgia" pitchFamily="18" charset="0"/>
              </a:rPr>
              <a:t>Обезлесивание. </a:t>
            </a:r>
          </a:p>
          <a:p>
            <a:r>
              <a:rPr lang="ru-RU" sz="3200" smtClean="0">
                <a:latin typeface="Georgia" pitchFamily="18" charset="0"/>
              </a:rPr>
              <a:t>Деградация угодий.</a:t>
            </a:r>
          </a:p>
          <a:p>
            <a:r>
              <a:rPr lang="ru-RU" sz="3200" smtClean="0">
                <a:latin typeface="Georgia" pitchFamily="18" charset="0"/>
              </a:rPr>
              <a:t>Осушение дна моря </a:t>
            </a:r>
          </a:p>
          <a:p>
            <a:pPr>
              <a:buFont typeface="Wingdings 3" pitchFamily="18" charset="2"/>
              <a:buNone/>
            </a:pPr>
            <a:r>
              <a:rPr lang="ru-RU" sz="3200" smtClean="0">
                <a:latin typeface="Georgia" pitchFamily="18" charset="0"/>
              </a:rPr>
              <a:t>и водоемов</a:t>
            </a:r>
            <a:r>
              <a:rPr lang="ru-RU" sz="3200" b="1" smtClean="0"/>
              <a:t>.</a:t>
            </a:r>
            <a:endParaRPr lang="ru-RU" sz="3200" smtClean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450" y="268288"/>
            <a:ext cx="8394700" cy="1158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091112"/>
          </a:xfrm>
        </p:spPr>
        <p:txBody>
          <a:bodyPr/>
          <a:lstStyle/>
          <a:p>
            <a:r>
              <a:rPr lang="ru-RU" b="1" i="1" u="sng" smtClean="0">
                <a:latin typeface="Georgia" pitchFamily="18" charset="0"/>
              </a:rPr>
              <a:t>Деятельность человека</a:t>
            </a:r>
            <a:r>
              <a:rPr lang="ru-RU" b="1" i="1" smtClean="0">
                <a:latin typeface="Georgia" pitchFamily="18" charset="0"/>
              </a:rPr>
              <a:t> </a:t>
            </a:r>
            <a:r>
              <a:rPr lang="ru-RU" i="1" smtClean="0">
                <a:latin typeface="Georgia" pitchFamily="18" charset="0"/>
              </a:rPr>
              <a:t>– вырубка лесов, выпас скота.</a:t>
            </a:r>
          </a:p>
          <a:p>
            <a:r>
              <a:rPr lang="ru-RU" b="1" i="1" smtClean="0">
                <a:latin typeface="Georgia" pitchFamily="18" charset="0"/>
              </a:rPr>
              <a:t>Неразумная разработка полезных ископаемых.</a:t>
            </a:r>
            <a:r>
              <a:rPr lang="ru-RU" i="1" smtClean="0">
                <a:latin typeface="Georgia" pitchFamily="18" charset="0"/>
              </a:rPr>
              <a:t> </a:t>
            </a:r>
          </a:p>
          <a:p>
            <a:r>
              <a:rPr lang="ru-RU" b="1" i="1" smtClean="0">
                <a:latin typeface="Georgia" pitchFamily="18" charset="0"/>
              </a:rPr>
              <a:t>Засуха</a:t>
            </a:r>
          </a:p>
          <a:p>
            <a:r>
              <a:rPr lang="ru-RU" b="1" i="1" smtClean="0">
                <a:latin typeface="Georgia" pitchFamily="18" charset="0"/>
              </a:rPr>
              <a:t>Аридизация климата </a:t>
            </a:r>
            <a:r>
              <a:rPr lang="ru-RU" b="1" smtClean="0">
                <a:latin typeface="Georgia" pitchFamily="18" charset="0"/>
              </a:rPr>
              <a:t>(</a:t>
            </a:r>
            <a:r>
              <a:rPr lang="ru-RU" smtClean="0">
                <a:latin typeface="Georgia" pitchFamily="18" charset="0"/>
              </a:rPr>
              <a:t> </a:t>
            </a:r>
            <a:r>
              <a:rPr lang="ru-RU" sz="2400" smtClean="0">
                <a:latin typeface="Georgia" pitchFamily="18" charset="0"/>
              </a:rPr>
              <a:t>усиление засушливости климата за счет увеличения температуры воздуха, испаряемости и уменьшения количества осадков</a:t>
            </a:r>
            <a:r>
              <a:rPr lang="ru-RU" smtClean="0">
                <a:latin typeface="Georgia" pitchFamily="18" charset="0"/>
              </a:rPr>
              <a:t>)</a:t>
            </a:r>
            <a:endParaRPr lang="ru-RU" b="1" smtClean="0">
              <a:latin typeface="Georgia" pitchFamily="18" charset="0"/>
            </a:endParaRPr>
          </a:p>
          <a:p>
            <a:r>
              <a:rPr lang="ru-RU" b="1" i="1" smtClean="0">
                <a:latin typeface="Georgia" pitchFamily="18" charset="0"/>
              </a:rPr>
              <a:t>Дефицит воды</a:t>
            </a:r>
            <a:r>
              <a:rPr lang="ru-RU" smtClean="0">
                <a:latin typeface="Georgia" pitchFamily="18" charset="0"/>
              </a:rPr>
              <a:t> </a:t>
            </a:r>
          </a:p>
          <a:p>
            <a:r>
              <a:rPr lang="ru-RU" b="1" i="1" smtClean="0">
                <a:latin typeface="Georgia" pitchFamily="18" charset="0"/>
              </a:rPr>
              <a:t>Снижение уровня грунтовых вод.</a:t>
            </a:r>
            <a:endParaRPr lang="ru-RU" i="1" smtClean="0">
              <a:latin typeface="Georgia" pitchFamily="18" charset="0"/>
            </a:endParaRP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68288"/>
            <a:ext cx="8394700" cy="1158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smtClean="0">
                <a:latin typeface="Georgia" pitchFamily="18" charset="0"/>
              </a:rPr>
              <a:t>В конце XX века из-за опустынивания исчезла 1/3 пахотных земель в мире.</a:t>
            </a:r>
          </a:p>
          <a:p>
            <a:r>
              <a:rPr lang="ru-RU" i="1" smtClean="0">
                <a:latin typeface="Georgia" pitchFamily="18" charset="0"/>
              </a:rPr>
              <a:t>Каждый год опустынивание и засуха приводят к потерям сельскохозяйственной продукции ориентировочно на сумму в 42 миллиардов долларов </a:t>
            </a:r>
          </a:p>
          <a:p>
            <a:r>
              <a:rPr lang="ru-RU" i="1" smtClean="0">
                <a:latin typeface="Georgia" pitchFamily="18" charset="0"/>
              </a:rPr>
              <a:t>Уменьшение количества кормов для скота</a:t>
            </a:r>
          </a:p>
          <a:p>
            <a:r>
              <a:rPr lang="ru-RU" i="1" smtClean="0">
                <a:latin typeface="Georgia" pitchFamily="18" charset="0"/>
              </a:rPr>
              <a:t>Превращение людей в экологических беженцев</a:t>
            </a: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68288"/>
            <a:ext cx="8394700" cy="1158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instablogsimages.com/images/2009/04/21/desertification_hPjpm_2297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142875"/>
            <a:ext cx="4705350" cy="271462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458" name="Содержимое 1"/>
          <p:cNvSpPr>
            <a:spLocks noGrp="1"/>
          </p:cNvSpPr>
          <p:nvPr>
            <p:ph idx="1"/>
          </p:nvPr>
        </p:nvSpPr>
        <p:spPr>
          <a:xfrm>
            <a:off x="428625" y="1708150"/>
            <a:ext cx="8258175" cy="5149850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ru-RU" smtClean="0"/>
          </a:p>
          <a:p>
            <a:r>
              <a:rPr lang="ru-RU" i="1" smtClean="0">
                <a:latin typeface="Georgia" pitchFamily="18" charset="0"/>
              </a:rPr>
              <a:t>Охрана и рациональное использование земли и водных ресурсов.</a:t>
            </a:r>
          </a:p>
          <a:p>
            <a:r>
              <a:rPr lang="ru-RU" i="1" smtClean="0">
                <a:latin typeface="Georgia" pitchFamily="18" charset="0"/>
              </a:rPr>
              <a:t>Лесозащитные полосы</a:t>
            </a:r>
          </a:p>
          <a:p>
            <a:r>
              <a:rPr lang="ru-RU" i="1" smtClean="0">
                <a:latin typeface="Georgia" pitchFamily="18" charset="0"/>
              </a:rPr>
              <a:t>17 июня отмечается Всемирный день борьбы с опустыниванием и засухой.</a:t>
            </a:r>
          </a:p>
          <a:p>
            <a:r>
              <a:rPr lang="ru-RU" i="1" smtClean="0">
                <a:latin typeface="Georgia" pitchFamily="18" charset="0"/>
              </a:rPr>
              <a:t>Закрепление и облесение подвижных песков </a:t>
            </a:r>
          </a:p>
          <a:p>
            <a:r>
              <a:rPr lang="ru-RU" i="1" smtClean="0">
                <a:latin typeface="Georgia" pitchFamily="18" charset="0"/>
              </a:rPr>
              <a:t>Международное сотрудничество в области охраны природы и борьбы с опустыниванием</a:t>
            </a:r>
            <a:r>
              <a:rPr lang="ru-RU" smtClean="0">
                <a:latin typeface="Georgia" pitchFamily="18" charset="0"/>
              </a:rPr>
              <a:t>.</a:t>
            </a:r>
          </a:p>
          <a:p>
            <a:endParaRPr lang="ru-RU" smtClean="0">
              <a:latin typeface="Georgia" pitchFamily="18" charset="0"/>
            </a:endParaRP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8" y="854075"/>
            <a:ext cx="4065587" cy="11509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261938"/>
            <a:ext cx="8272463" cy="2457450"/>
          </a:xfrm>
        </p:spPr>
      </p:pic>
      <p:pic>
        <p:nvPicPr>
          <p:cNvPr id="20482" name="Picture 2" descr="http://by-chgu.ru/wp-content/uploads/2010/12/1-anaerial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3214688"/>
            <a:ext cx="3500437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4" descr="http://wiki.likt590.ru/lib/exe/fetch.php/bio2009:lori-0000201804-ynd.jpg?w=3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3" y="3214688"/>
            <a:ext cx="3589337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68288"/>
            <a:ext cx="8394700" cy="1158875"/>
          </a:xfrm>
        </p:spPr>
      </p:pic>
      <p:pic>
        <p:nvPicPr>
          <p:cNvPr id="21507" name="Picture 2" descr="http://www.cawater-info.net/news/06-2010/170610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3429000"/>
            <a:ext cx="4071938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 descr="http://pustini.ru/bwm/photo/foto/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1285875"/>
            <a:ext cx="42862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268288"/>
            <a:ext cx="8242300" cy="1158875"/>
          </a:xfrm>
        </p:spPr>
      </p:pic>
      <p:pic>
        <p:nvPicPr>
          <p:cNvPr id="22530" name="Picture 4" descr="http://www.epochtimes.com.ua/rus/images/stories/07/china/u91_1906_sham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500188"/>
            <a:ext cx="33337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6" descr="http://www.russian.xinhuanet.com/russian/2008-06/17/xin_2223bab9849d448c97df39fc903fc56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3214688"/>
            <a:ext cx="35718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48237"/>
          </a:xfrm>
        </p:spPr>
        <p:txBody>
          <a:bodyPr>
            <a:normAutofit fontScale="92500" lnSpcReduction="10000"/>
          </a:bodyPr>
          <a:lstStyle/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dirty="0" smtClean="0">
                <a:latin typeface="Georgia" pitchFamily="18" charset="0"/>
              </a:rPr>
              <a:t>Пустыня Вади Рам</a:t>
            </a:r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r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68288"/>
            <a:ext cx="8394700" cy="1158875"/>
          </a:xfrm>
        </p:spPr>
      </p:pic>
      <p:pic>
        <p:nvPicPr>
          <p:cNvPr id="23555" name="Picture 2" descr="http://pustini.ru/bwm/photo/foto/1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500188"/>
            <a:ext cx="5621337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mtClean="0">
                <a:latin typeface="Georgia" pitchFamily="18" charset="0"/>
              </a:rPr>
              <a:t>Астраханская область</a:t>
            </a:r>
          </a:p>
          <a:p>
            <a:pPr>
              <a:buFont typeface="Wingdings 3" pitchFamily="18" charset="2"/>
              <a:buNone/>
            </a:pPr>
            <a:endParaRPr lang="ru-RU" smtClean="0">
              <a:latin typeface="Georgia" pitchFamily="18" charset="0"/>
            </a:endParaRPr>
          </a:p>
          <a:p>
            <a:endParaRPr lang="ru-RU" smtClean="0">
              <a:latin typeface="Georgia" pitchFamily="18" charset="0"/>
            </a:endParaRPr>
          </a:p>
          <a:p>
            <a:endParaRPr lang="ru-RU" smtClean="0">
              <a:latin typeface="Georgia" pitchFamily="18" charset="0"/>
            </a:endParaRPr>
          </a:p>
          <a:p>
            <a:pPr algn="r">
              <a:buFont typeface="Wingdings 3" pitchFamily="18" charset="2"/>
              <a:buNone/>
            </a:pPr>
            <a:r>
              <a:rPr lang="ru-RU" smtClean="0">
                <a:latin typeface="Georgia" pitchFamily="18" charset="0"/>
              </a:rPr>
              <a:t>Волгоградская область</a:t>
            </a:r>
          </a:p>
          <a:p>
            <a:pPr algn="r"/>
            <a:endParaRPr lang="ru-RU" smtClean="0">
              <a:latin typeface="Georgia" pitchFamily="18" charset="0"/>
            </a:endParaRP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68288"/>
            <a:ext cx="8394700" cy="1158875"/>
          </a:xfrm>
        </p:spPr>
      </p:pic>
      <p:sp>
        <p:nvSpPr>
          <p:cNvPr id="24579" name="Прямоугольник 4"/>
          <p:cNvSpPr>
            <a:spLocks noChangeArrowheads="1"/>
          </p:cNvSpPr>
          <p:nvPr/>
        </p:nvSpPr>
        <p:spPr bwMode="auto">
          <a:xfrm>
            <a:off x="3078163" y="3244850"/>
            <a:ext cx="2587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Lucida Sans Unicode" pitchFamily="34" charset="0"/>
              </a:rPr>
              <a:t> </a:t>
            </a:r>
          </a:p>
        </p:txBody>
      </p:sp>
      <p:pic>
        <p:nvPicPr>
          <p:cNvPr id="24580" name="Picture 4" descr="http://tver13.ru/uploads/posts/ADKPARS/newsland/big_519415_dagestan_kalmykia_astrahan_pogoda_i_klimat_priro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2428875"/>
            <a:ext cx="331311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Засух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25" y="4143375"/>
            <a:ext cx="25003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2" descr="http://healthy-life.narod.ru/russia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357188"/>
            <a:ext cx="321468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268288"/>
            <a:ext cx="8242300" cy="1158875"/>
          </a:xfrm>
        </p:spPr>
      </p:pic>
      <p:pic>
        <p:nvPicPr>
          <p:cNvPr id="35842" name="Picture 2" descr="http://upload.wikimedia.org/wikipedia/commons/thumb/7/79/Gobi_Desert.jpg/300px-Gobi_Dese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371600"/>
            <a:ext cx="3994150" cy="3041650"/>
          </a:xfrm>
          <a:prstGeom prst="rect">
            <a:avLst/>
          </a:prstGeom>
          <a:noFill/>
        </p:spPr>
      </p:pic>
      <p:pic>
        <p:nvPicPr>
          <p:cNvPr id="35844" name="Picture 4" descr="http://pustini.ru/bwm/photo/foto/1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6738" y="3505200"/>
            <a:ext cx="4206875" cy="3041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268288"/>
            <a:ext cx="8242300" cy="1158875"/>
          </a:xfrm>
        </p:spPr>
      </p:pic>
      <p:pic>
        <p:nvPicPr>
          <p:cNvPr id="38914" name="Picture 2" descr="http://pustini.ru/bwm/photo/foto/97.jpg"/>
          <p:cNvPicPr>
            <a:picLocks noChangeAspect="1" noChangeArrowheads="1"/>
          </p:cNvPicPr>
          <p:nvPr/>
        </p:nvPicPr>
        <p:blipFill>
          <a:blip r:embed="rId3" cstate="print"/>
          <a:srcRect l="-446" b="40121"/>
          <a:stretch>
            <a:fillRect/>
          </a:stretch>
        </p:blipFill>
        <p:spPr bwMode="auto">
          <a:xfrm>
            <a:off x="2484438" y="1517650"/>
            <a:ext cx="4654550" cy="5340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268288"/>
            <a:ext cx="8242300" cy="1158875"/>
          </a:xfrm>
        </p:spPr>
      </p:pic>
      <p:pic>
        <p:nvPicPr>
          <p:cNvPr id="37890" name="Picture 2" descr="http://pustini.ru/bwm/photo/foto/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4063" y="1420813"/>
            <a:ext cx="4986337" cy="530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latin typeface="Georgia" pitchFamily="18" charset="0"/>
              </a:rPr>
              <a:t>Международное сообщество уже давно признало, что опустынивание –глобальная экономическая, социальная и экологическая проблема для многих стран во всех регионах мира.</a:t>
            </a: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68288"/>
            <a:ext cx="8394700" cy="1158875"/>
          </a:xfrm>
        </p:spPr>
      </p:pic>
      <p:pic>
        <p:nvPicPr>
          <p:cNvPr id="28675" name="Picture 2" descr="http://diversity-of-life.ru/wp-content/uploads/2011/02/desert_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3286125"/>
            <a:ext cx="48577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154</TotalTime>
  <Words>127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Глобальные проблемы человечества</dc:title>
  <dc:creator>Администратор</dc:creator>
  <cp:lastModifiedBy>Admin</cp:lastModifiedBy>
  <cp:revision>21</cp:revision>
  <dcterms:created xsi:type="dcterms:W3CDTF">2011-05-01T16:57:12Z</dcterms:created>
  <dcterms:modified xsi:type="dcterms:W3CDTF">2012-05-29T18:21:57Z</dcterms:modified>
</cp:coreProperties>
</file>