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2" r:id="rId7"/>
    <p:sldId id="265" r:id="rId8"/>
    <p:sldId id="260" r:id="rId9"/>
    <p:sldId id="261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F2645-4A76-46B9-A763-3A245A4252F0}" type="datetimeFigureOut">
              <a:rPr lang="ru-RU" smtClean="0"/>
              <a:pPr/>
              <a:t>26.02.2013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430A-4872-4DA6-8802-E9EF4F52BD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blinds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785927"/>
            <a:ext cx="8858312" cy="314327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Кожно-мышечная чувствительность. </a:t>
            </a: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Обоняние</a:t>
            </a:r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Вкус.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kozh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357166"/>
            <a:ext cx="2643206" cy="3396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500438"/>
            <a:ext cx="3744062" cy="3143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oz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31929"/>
            <a:ext cx="8286808" cy="6394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4071942"/>
            <a:ext cx="4071966" cy="2598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loktevoy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40" y="3643314"/>
            <a:ext cx="2206752" cy="30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714488"/>
            <a:ext cx="3606245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od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181074"/>
            <a:ext cx="5129217" cy="6534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3955317"/>
            <a:ext cx="3446730" cy="27615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</Words>
  <Application>Microsoft Office PowerPoint</Application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Кожно-мышечная чувствительность. Обоняние. Вкус.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Николай</cp:lastModifiedBy>
  <cp:revision>6</cp:revision>
  <dcterms:created xsi:type="dcterms:W3CDTF">2011-02-19T11:08:18Z</dcterms:created>
  <dcterms:modified xsi:type="dcterms:W3CDTF">2013-02-26T10:55:40Z</dcterms:modified>
</cp:coreProperties>
</file>