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65" r:id="rId3"/>
    <p:sldId id="273" r:id="rId4"/>
    <p:sldId id="258" r:id="rId5"/>
    <p:sldId id="260" r:id="rId6"/>
    <p:sldId id="280" r:id="rId7"/>
    <p:sldId id="261" r:id="rId8"/>
    <p:sldId id="281" r:id="rId9"/>
    <p:sldId id="282" r:id="rId10"/>
    <p:sldId id="283" r:id="rId11"/>
    <p:sldId id="28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77" d="100"/>
          <a:sy n="77" d="100"/>
        </p:scale>
        <p:origin x="-1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1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альтернативного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20.01.2013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20.01.2013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Альтернативное содержа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20.01.2013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20.01.2013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5"/>
            <a:r>
              <a:rPr lang="ru-RU" dirty="0" smtClean="0"/>
              <a:t>Шестая</a:t>
            </a:r>
          </a:p>
          <a:p>
            <a:pPr lvl="6"/>
            <a:r>
              <a:rPr lang="ru-RU" dirty="0" smtClean="0"/>
              <a:t>Седьмая</a:t>
            </a:r>
          </a:p>
          <a:p>
            <a:pPr lvl="7"/>
            <a:r>
              <a:rPr lang="ru-RU" dirty="0" smtClean="0"/>
              <a:t>Восьмая</a:t>
            </a:r>
          </a:p>
          <a:p>
            <a:pPr lvl="8"/>
            <a:r>
              <a:rPr lang="ru-RU" dirty="0" smtClean="0"/>
              <a:t>Девятая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20.01.2013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Восточная Сибирь</a:t>
            </a:r>
            <a:endParaRPr lang="ru-RU" sz="6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125889" y="6256638"/>
            <a:ext cx="2066111" cy="60136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Бурак Анастасия </a:t>
            </a:r>
          </a:p>
          <a:p>
            <a:r>
              <a:rPr lang="ru-RU" sz="1800" dirty="0" smtClean="0"/>
              <a:t>11 в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25575" y="308919"/>
            <a:ext cx="7259183" cy="90995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Географическое положение</a:t>
            </a:r>
            <a:endParaRPr lang="ru-RU" sz="44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07" y="2947220"/>
            <a:ext cx="5968254" cy="3441270"/>
          </a:xfrm>
        </p:spPr>
      </p:pic>
      <p:sp>
        <p:nvSpPr>
          <p:cNvPr id="3" name="TextBox 2"/>
          <p:cNvSpPr txBox="1"/>
          <p:nvPr/>
        </p:nvSpPr>
        <p:spPr>
          <a:xfrm>
            <a:off x="432487" y="1260390"/>
            <a:ext cx="109604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  </a:t>
            </a:r>
            <a:r>
              <a:rPr lang="ru-RU" dirty="0" smtClean="0">
                <a:latin typeface="Calibri Light" pitchFamily="34" charset="0"/>
              </a:rPr>
              <a:t>Огромная </a:t>
            </a:r>
            <a:r>
              <a:rPr lang="ru-RU" dirty="0">
                <a:latin typeface="Calibri Light" pitchFamily="34" charset="0"/>
              </a:rPr>
              <a:t>территория Восточной Сибири, занимающая четвёртую часть площади России, простирается от берегов Северного Ледовитого океана до границы с Монголией, от левобережья Енисея до водораздельных хребтов Дальнего Востока</a:t>
            </a:r>
            <a:r>
              <a:rPr lang="ru-RU" dirty="0" smtClean="0">
                <a:latin typeface="Calibri Light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Calibri Light" pitchFamily="34" charset="0"/>
              </a:rPr>
              <a:t> </a:t>
            </a:r>
            <a:r>
              <a:rPr lang="ru-RU" dirty="0" smtClean="0">
                <a:latin typeface="Calibri Light" pitchFamily="34" charset="0"/>
              </a:rPr>
              <a:t> </a:t>
            </a:r>
            <a:r>
              <a:rPr lang="ru-RU" dirty="0">
                <a:latin typeface="Calibri Light" pitchFamily="34" charset="0"/>
              </a:rPr>
              <a:t>Природные особенности Восточной Сибири определяются её </a:t>
            </a:r>
            <a:r>
              <a:rPr lang="ru-RU" dirty="0" smtClean="0">
                <a:latin typeface="Calibri Light" pitchFamily="34" charset="0"/>
              </a:rPr>
              <a:t>величиной, расположением </a:t>
            </a:r>
            <a:r>
              <a:rPr lang="ru-RU" dirty="0">
                <a:latin typeface="Calibri Light" pitchFamily="34" charset="0"/>
              </a:rPr>
              <a:t>в средних и высоких широтах, общим наклоном территории к низкому побережью Северного </a:t>
            </a:r>
            <a:endParaRPr lang="ru-RU" dirty="0" smtClean="0">
              <a:latin typeface="Calibri Light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Calibri Light" pitchFamily="34" charset="0"/>
              </a:rPr>
              <a:t>Ледовитого </a:t>
            </a:r>
            <a:r>
              <a:rPr lang="ru-RU" dirty="0">
                <a:latin typeface="Calibri Light" pitchFamily="34" charset="0"/>
              </a:rPr>
              <a:t>океана, большей удалённостью от Атлантического океана. </a:t>
            </a:r>
            <a:endParaRPr lang="ru-RU" dirty="0" smtClean="0">
              <a:latin typeface="Calibri Light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Calibri Light" pitchFamily="34" charset="0"/>
              </a:rPr>
              <a:t>Кроме </a:t>
            </a:r>
            <a:r>
              <a:rPr lang="ru-RU" dirty="0">
                <a:latin typeface="Calibri Light" pitchFamily="34" charset="0"/>
              </a:rPr>
              <a:t>того, барьер горных хребтов почти уничтожает </a:t>
            </a:r>
            <a:endParaRPr lang="ru-RU" dirty="0" smtClean="0">
              <a:latin typeface="Calibri Light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Calibri Light" pitchFamily="34" charset="0"/>
              </a:rPr>
              <a:t>влияние </a:t>
            </a:r>
            <a:r>
              <a:rPr lang="ru-RU" dirty="0">
                <a:latin typeface="Calibri Light" pitchFamily="34" charset="0"/>
              </a:rPr>
              <a:t>Тихого Океана.</a:t>
            </a:r>
          </a:p>
        </p:txBody>
      </p:sp>
    </p:spTree>
    <p:extLst>
      <p:ext uri="{BB962C8B-B14F-4D97-AF65-F5344CB8AC3E}">
        <p14:creationId xmlns:p14="http://schemas.microsoft.com/office/powerpoint/2010/main" val="149595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9855" y="345988"/>
            <a:ext cx="6381853" cy="1058233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Рельефное строение</a:t>
            </a:r>
            <a:endParaRPr lang="ru-RU" sz="4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671912"/>
              </p:ext>
            </p:extLst>
          </p:nvPr>
        </p:nvGraphicFramePr>
        <p:xfrm>
          <a:off x="1037968" y="1878227"/>
          <a:ext cx="9812595" cy="4337222"/>
        </p:xfrm>
        <a:graphic>
          <a:graphicData uri="http://schemas.openxmlformats.org/drawingml/2006/table">
            <a:tbl>
              <a:tblPr/>
              <a:tblGrid>
                <a:gridCol w="9812595"/>
              </a:tblGrid>
              <a:tr h="433722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rgbClr val="333333"/>
                          </a:solidFill>
                          <a:effectLst/>
                        </a:rPr>
                        <a:t>Основная особенность рельефа Восточной Сибири — общая значительная приподня­тость ее над уровнем моря и преобладание пространств с горным рельефом: горные массивы и плоскогорья занимают 3/4</a:t>
                      </a:r>
                      <a:r>
                        <a:rPr lang="ru-RU" i="1" dirty="0">
                          <a:solidFill>
                            <a:srgbClr val="333333"/>
                          </a:solidFill>
                          <a:effectLst/>
                        </a:rPr>
                        <a:t> </a:t>
                      </a:r>
                      <a:r>
                        <a:rPr lang="ru-RU" dirty="0">
                          <a:solidFill>
                            <a:srgbClr val="333333"/>
                          </a:solidFill>
                          <a:effectLst/>
                        </a:rPr>
                        <a:t>всей территории.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dirty="0">
                          <a:solidFill>
                            <a:srgbClr val="333333"/>
                          </a:solidFill>
                          <a:effectLst/>
                        </a:rPr>
                        <a:t>Большую часть страны занимает высоко приподнятое и сильно расчлененное Сред­не-Сибирское плоскогорье. Оно ограничено на западе Енисеем, на востоке Леной, Таймырской низменностью на севере и скло­нами гор Южной Сибири на юге. Поверх­ность Средне-Сибирского плоскогорья рас­положена на высоте в среднем 500—700 м (но отдельные вершины, например в горах </a:t>
                      </a:r>
                      <a:r>
                        <a:rPr lang="ru-RU" dirty="0" err="1">
                          <a:solidFill>
                            <a:srgbClr val="333333"/>
                          </a:solidFill>
                          <a:effectLst/>
                        </a:rPr>
                        <a:t>Путорана</a:t>
                      </a:r>
                      <a:r>
                        <a:rPr lang="ru-RU" dirty="0">
                          <a:solidFill>
                            <a:srgbClr val="333333"/>
                          </a:solidFill>
                          <a:effectLst/>
                        </a:rPr>
                        <a:t>, достигают 1700 м). Его склоны круто обриваются к Таймырской низмен­ности и долине Енисея. В отдельных ме­стах, особенно на севере и северо-западе, высота обрывов плоскогорья над прилега­ющими к нему равнинами достигает 300 - 600 м.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68411" y="1788037"/>
            <a:ext cx="5350475" cy="31917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dirty="0" smtClean="0">
                <a:latin typeface="Calibri Light" pitchFamily="34" charset="0"/>
              </a:rPr>
              <a:t> Природные ландшафты: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Арктическая пустыня;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Тундра;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Тайга;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Лесостепи и степи</a:t>
            </a:r>
          </a:p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910427" y="370704"/>
            <a:ext cx="6542491" cy="1045876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Рельефное строение</a:t>
            </a:r>
            <a:endParaRPr lang="ru-RU" sz="4800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3"/>
          </p:nvPr>
        </p:nvSpPr>
        <p:spPr>
          <a:xfrm>
            <a:off x="6067168" y="1837463"/>
            <a:ext cx="5041556" cy="29693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dirty="0" smtClean="0">
                <a:latin typeface="Calibri Light" pitchFamily="34" charset="0"/>
              </a:rPr>
              <a:t>Горные ландшафты: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err="1" smtClean="0">
                <a:latin typeface="Calibri Light" pitchFamily="34" charset="0"/>
              </a:rPr>
              <a:t>Верхоянский</a:t>
            </a:r>
            <a:r>
              <a:rPr lang="ru-RU" sz="2800" dirty="0" smtClean="0">
                <a:latin typeface="Calibri Light" pitchFamily="34" charset="0"/>
              </a:rPr>
              <a:t> хребет;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Саяны;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Горы Прибайкалья;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Calibri Light" pitchFamily="34" charset="0"/>
              </a:rPr>
              <a:t>Горы Забайкалья</a:t>
            </a:r>
            <a:endParaRPr lang="ru-RU" sz="2800" dirty="0">
              <a:latin typeface="Calibri Light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4465595"/>
            <a:ext cx="2989305" cy="199287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70" y="4465595"/>
            <a:ext cx="2587454" cy="1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608" y="4465595"/>
            <a:ext cx="2657160" cy="199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4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055" y="172995"/>
            <a:ext cx="4456302" cy="2100649"/>
          </a:xfrm>
        </p:spPr>
        <p:txBody>
          <a:bodyPr>
            <a:noAutofit/>
          </a:bodyPr>
          <a:lstStyle/>
          <a:p>
            <a:r>
              <a:rPr lang="ru-RU" sz="4800" dirty="0" smtClean="0"/>
              <a:t>Тектоническое строение</a:t>
            </a:r>
            <a:endParaRPr lang="ru-RU" sz="4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778" y="1109792"/>
            <a:ext cx="6964137" cy="482145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2699" y="3177815"/>
            <a:ext cx="3724458" cy="24536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/>
              <a:t>Восточная Сибирь находится преимущественно на </a:t>
            </a:r>
            <a:r>
              <a:rPr lang="ru-RU" sz="1800" dirty="0" err="1" smtClean="0"/>
              <a:t>Евразиатской</a:t>
            </a:r>
            <a:r>
              <a:rPr lang="ru-RU" sz="1800" dirty="0" smtClean="0"/>
              <a:t> плите, Сибирской платформе</a:t>
            </a:r>
            <a:endParaRPr lang="ru-RU" sz="1800" dirty="0"/>
          </a:p>
        </p:txBody>
      </p:sp>
      <p:sp>
        <p:nvSpPr>
          <p:cNvPr id="6" name="Стрелка вправо 2"/>
          <p:cNvSpPr>
            <a:spLocks noChangeArrowheads="1"/>
          </p:cNvSpPr>
          <p:nvPr/>
        </p:nvSpPr>
        <p:spPr bwMode="auto">
          <a:xfrm rot="1050073">
            <a:off x="4081343" y="2406901"/>
            <a:ext cx="2420286" cy="676857"/>
          </a:xfrm>
          <a:prstGeom prst="rightArrow">
            <a:avLst>
              <a:gd name="adj1" fmla="val 50000"/>
              <a:gd name="adj2" fmla="val 50002"/>
            </a:avLst>
          </a:prstGeom>
          <a:solidFill>
            <a:srgbClr val="9999FF">
              <a:alpha val="65881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Евразиатская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плита</a:t>
            </a:r>
          </a:p>
        </p:txBody>
      </p:sp>
    </p:spTree>
    <p:extLst>
      <p:ext uri="{BB962C8B-B14F-4D97-AF65-F5344CB8AC3E}">
        <p14:creationId xmlns:p14="http://schemas.microsoft.com/office/powerpoint/2010/main" val="158264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3412" y="160638"/>
            <a:ext cx="9509760" cy="123342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Климат</a:t>
            </a:r>
            <a:endParaRPr lang="ru-RU" sz="4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415" y="1334530"/>
            <a:ext cx="11219935" cy="5338119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dirty="0" smtClean="0">
                <a:latin typeface="Calibri Light" pitchFamily="34" charset="0"/>
              </a:rPr>
              <a:t>   Восточная </a:t>
            </a:r>
            <a:r>
              <a:rPr lang="ru-RU" dirty="0">
                <a:latin typeface="Calibri Light" pitchFamily="34" charset="0"/>
              </a:rPr>
              <a:t>Сибирь лежит в поясах уме­ренного и холодного климата северной ча­сти материка Азии. Многие тысячи кило­метров отделяют ее от берегов Атлантиче­ского океана, а высокие горные массивы на южных и восточных границах страны препятствуют проникновению сюда теп­лых и влажных воздушных масс с морей, расположенных южнее и восточнее Азиат­ского материка. Поэтому холодная зима здесь продолжается от 5 до 8 месяцев; случаются морозы в 40—50, а местами в 60°. Однако лето относительно теплое, а в южных районах подчас даже жаркое. Июль в Восточной Сибири почти всюду теплее, чем в тех же широтах Европей­ской части нашей страны. Так, в Якутске, расположенном севернее Питера, тем­пература июля на 3° выше, чем на бере­гах Финского </a:t>
            </a:r>
            <a:r>
              <a:rPr lang="ru-RU" dirty="0" smtClean="0">
                <a:latin typeface="Calibri Light" pitchFamily="34" charset="0"/>
              </a:rPr>
              <a:t>залива.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dirty="0">
                <a:latin typeface="Calibri Light" pitchFamily="34" charset="0"/>
              </a:rPr>
              <a:t> </a:t>
            </a:r>
            <a:r>
              <a:rPr lang="ru-RU" dirty="0" smtClean="0">
                <a:latin typeface="Calibri Light" pitchFamily="34" charset="0"/>
              </a:rPr>
              <a:t>  Климат </a:t>
            </a:r>
            <a:r>
              <a:rPr lang="ru-RU" dirty="0">
                <a:latin typeface="Calibri Light" pitchFamily="34" charset="0"/>
              </a:rPr>
              <a:t>Восточной Сибири всюду резко континентальный. Разница между средни­ми температурами самого холодного и са­мого теплого месяца в разных районах составляет от 40 до 65°, а в Восточной Якутии абсолютные амплитуды темпера­тур достигают 100°.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dirty="0" smtClean="0">
                <a:latin typeface="Calibri Light" pitchFamily="34" charset="0"/>
              </a:rPr>
              <a:t>   </a:t>
            </a:r>
            <a:r>
              <a:rPr lang="ru-RU" dirty="0" err="1" smtClean="0">
                <a:latin typeface="Calibri Light" pitchFamily="34" charset="0"/>
              </a:rPr>
              <a:t>Континентальность</a:t>
            </a:r>
            <a:r>
              <a:rPr lang="ru-RU" dirty="0" smtClean="0">
                <a:latin typeface="Calibri Light" pitchFamily="34" charset="0"/>
              </a:rPr>
              <a:t> </a:t>
            </a:r>
            <a:r>
              <a:rPr lang="ru-RU" dirty="0">
                <a:latin typeface="Calibri Light" pitchFamily="34" charset="0"/>
              </a:rPr>
              <a:t>климата проявляется также в резких ко­лебаниях температур в течение суток и в сравнительно небольшом количестве осадков, выпадающих главным образом в июле и августе.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844" y="607541"/>
            <a:ext cx="3416172" cy="1990725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Внутренние воды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lnSpc>
                <a:spcPct val="100000"/>
              </a:lnSpc>
              <a:buNone/>
            </a:pPr>
            <a:r>
              <a:rPr lang="ru-RU" dirty="0" smtClean="0"/>
              <a:t>  </a:t>
            </a:r>
            <a:r>
              <a:rPr lang="ru-RU" sz="1900" dirty="0" smtClean="0"/>
              <a:t>Восточная </a:t>
            </a:r>
            <a:r>
              <a:rPr lang="ru-RU" sz="1900" dirty="0"/>
              <a:t>Сибирь имеет густую и раз­ветвленную речную сеть. Общая длина всех рек достигает 700 тыс. км. Почти все реки относятся к бассейну Северного Ле­довитого океана, и только небольшой уча­сток территории Восточного Забайкалья отдает свои воды Амуру.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1900" dirty="0" smtClean="0"/>
              <a:t>  Основу </a:t>
            </a:r>
            <a:r>
              <a:rPr lang="ru-RU" sz="1900" dirty="0"/>
              <a:t>речной сети образуют Енисей и Лена, принадле­жащие к числу величайших рек земного шара. Обе они начинаются в горах Южной Сибири и стекают на север почти в мери­диональном направлении.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1900" dirty="0" smtClean="0"/>
              <a:t>  И </a:t>
            </a:r>
            <a:r>
              <a:rPr lang="ru-RU" sz="1900" dirty="0"/>
              <a:t>Енисей и Ле­на поразительны по своим размерам и многоводности; каждая из них собирает воды с бассейна площадью более 2 млн. кв. км и имеет длину более 4 тыс. км; ежегодно в моря Северного Ледовитого океана они выносят свыше 1100 куб. км пресной, относительно теплой поды.</a:t>
            </a:r>
            <a:endParaRPr lang="ru-RU" sz="19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47" y="2959443"/>
            <a:ext cx="3333750" cy="22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48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125" y="867033"/>
            <a:ext cx="3490312" cy="1990725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Внутренние воды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lnSpc>
                <a:spcPct val="100000"/>
              </a:lnSpc>
              <a:buNone/>
            </a:pPr>
            <a:r>
              <a:rPr lang="ru-RU" sz="1900" dirty="0" smtClean="0"/>
              <a:t> На </a:t>
            </a:r>
            <a:r>
              <a:rPr lang="ru-RU" sz="1900" dirty="0"/>
              <a:t>территории Восточной Сибири насчитывается более 100000 озер. Это один из наиболее озерных районов СССР. Озера главным образом представлены многочисленными малыми озерками, которых особенно много на обширных </a:t>
            </a:r>
            <a:r>
              <a:rPr lang="ru-RU" sz="1900" dirty="0" err="1"/>
              <a:t>Лено</a:t>
            </a:r>
            <a:r>
              <a:rPr lang="ru-RU" sz="1900" dirty="0"/>
              <a:t>-Вилюйской и </a:t>
            </a:r>
            <a:r>
              <a:rPr lang="ru-RU" sz="1900" dirty="0" err="1" smtClean="0"/>
              <a:t>Приполярноморской</a:t>
            </a:r>
            <a:r>
              <a:rPr lang="ru-RU" sz="1900" dirty="0" smtClean="0"/>
              <a:t> </a:t>
            </a:r>
            <a:r>
              <a:rPr lang="ru-RU" sz="1900" dirty="0"/>
              <a:t>низменностях</a:t>
            </a:r>
            <a:r>
              <a:rPr lang="ru-RU" dirty="0" smtClean="0"/>
              <a:t>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1900" dirty="0" smtClean="0"/>
              <a:t>  На </a:t>
            </a:r>
            <a:r>
              <a:rPr lang="ru-RU" sz="1900" dirty="0"/>
              <a:t>территории Восточной Сибири расположено одно из крупнейших в мире озер - Байкал, а также большое оз. Таймыр, расположенное севернее полярного круга.</a:t>
            </a:r>
            <a:endParaRPr lang="ru-RU" sz="19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 err="1" smtClean="0"/>
              <a:t>Оз.Таймыр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075" y="3699229"/>
            <a:ext cx="2836427" cy="219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11" y="3699228"/>
            <a:ext cx="2928551" cy="219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81319" y="6042453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Оз.Байкал</a:t>
            </a:r>
            <a:endParaRPr lang="ru-RU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010" y="3085817"/>
            <a:ext cx="2181642" cy="1418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69" y="4748643"/>
            <a:ext cx="2217523" cy="1663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38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36357" y="766120"/>
            <a:ext cx="9144000" cy="105444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Природные зоны</a:t>
            </a:r>
            <a:endParaRPr lang="ru-RU" sz="4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21277" y="1777441"/>
            <a:ext cx="11294074" cy="1606379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В </a:t>
            </a:r>
            <a:r>
              <a:rPr lang="ru-RU" sz="2800" dirty="0" smtClean="0"/>
              <a:t>Восточной</a:t>
            </a:r>
            <a:r>
              <a:rPr lang="ru-RU" sz="2800" dirty="0"/>
              <a:t> Сибири представлены природные </a:t>
            </a:r>
            <a:r>
              <a:rPr lang="ru-RU" sz="2800" dirty="0" smtClean="0"/>
              <a:t>зоны</a:t>
            </a:r>
          </a:p>
          <a:p>
            <a:pPr algn="l"/>
            <a:r>
              <a:rPr lang="ru-RU" sz="2800" dirty="0"/>
              <a:t> </a:t>
            </a:r>
            <a:r>
              <a:rPr lang="ru-RU" sz="2800" dirty="0" smtClean="0"/>
              <a:t>                                         тундры, лесотундры </a:t>
            </a:r>
            <a:r>
              <a:rPr lang="ru-RU" sz="2800" dirty="0"/>
              <a:t>и тайги 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7" y="2767720"/>
            <a:ext cx="2078253" cy="155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8" y="4732932"/>
            <a:ext cx="1928814" cy="1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990" y="3781168"/>
            <a:ext cx="2660822" cy="17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31990" y="5837816"/>
            <a:ext cx="923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Тундра</a:t>
            </a:r>
            <a:endParaRPr lang="ru-RU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270" y="4141541"/>
            <a:ext cx="2371467" cy="143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133" y="4141541"/>
            <a:ext cx="2171650" cy="144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086" y="1789799"/>
            <a:ext cx="3349913" cy="222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205783" y="5817844"/>
            <a:ext cx="760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Тайга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606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762" y="735227"/>
            <a:ext cx="10935730" cy="970005"/>
          </a:xfrm>
        </p:spPr>
        <p:txBody>
          <a:bodyPr>
            <a:noAutofit/>
          </a:bodyPr>
          <a:lstStyle/>
          <a:p>
            <a:r>
              <a:rPr lang="ru-RU" sz="4800" dirty="0" smtClean="0"/>
              <a:t>Хозяйственная деятельность человека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0832" y="2125362"/>
            <a:ext cx="10404390" cy="4213654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ru-RU" sz="2800" dirty="0" smtClean="0"/>
              <a:t>Натуральное </a:t>
            </a:r>
            <a:r>
              <a:rPr lang="ru-RU" sz="2800" dirty="0"/>
              <a:t>хозяйство. </a:t>
            </a:r>
            <a:endParaRPr lang="ru-RU" sz="2800" dirty="0" smtClean="0"/>
          </a:p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ru-RU" sz="2800" dirty="0" smtClean="0"/>
              <a:t>Формирование </a:t>
            </a:r>
            <a:r>
              <a:rPr lang="ru-RU" sz="2800" dirty="0"/>
              <a:t>товарного природопользования. </a:t>
            </a:r>
            <a:endParaRPr lang="ru-RU" sz="2800" dirty="0" smtClean="0"/>
          </a:p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ru-RU" sz="2800" dirty="0" smtClean="0"/>
              <a:t>Возникновение </a:t>
            </a:r>
            <a:r>
              <a:rPr lang="ru-RU" sz="2800" dirty="0"/>
              <a:t>и развитие глубокой переработки древесины. </a:t>
            </a:r>
            <a:endParaRPr lang="ru-RU" sz="2800" dirty="0" smtClean="0"/>
          </a:p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ru-RU" sz="2800" dirty="0" smtClean="0"/>
              <a:t>Интенсификация </a:t>
            </a:r>
            <a:r>
              <a:rPr lang="ru-RU" sz="2800" dirty="0"/>
              <a:t>глубокой переработки древесины и начало активного использования древесных отходов. </a:t>
            </a:r>
            <a:endParaRPr lang="ru-RU" sz="2800" dirty="0" smtClean="0"/>
          </a:p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ru-RU" sz="2800" dirty="0" smtClean="0"/>
              <a:t>Комплексное </a:t>
            </a:r>
            <a:r>
              <a:rPr lang="ru-RU" sz="2800" dirty="0"/>
              <a:t>многоцелевое устойчивое лесопользование</a:t>
            </a:r>
            <a:r>
              <a:rPr lang="ru-RU" sz="2800" dirty="0" smtClean="0"/>
              <a:t>.</a:t>
            </a:r>
          </a:p>
          <a:p>
            <a:pPr marL="457200" indent="-457200" algn="l">
              <a:lnSpc>
                <a:spcPct val="100000"/>
              </a:lnSpc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0325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2895253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бочий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4264BA5-BE9F-44D2-9B86-8E00ED566E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TS102895253</Template>
  <TotalTime>775</TotalTime>
  <Words>397</Words>
  <Application>Microsoft Office PowerPoint</Application>
  <PresentationFormat>Произвольный</PresentationFormat>
  <Paragraphs>50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TS102895253</vt:lpstr>
      <vt:lpstr>Восточная Сибирь</vt:lpstr>
      <vt:lpstr>Географическое положение</vt:lpstr>
      <vt:lpstr>Рельефное строение</vt:lpstr>
      <vt:lpstr>Рельефное строение</vt:lpstr>
      <vt:lpstr>Тектоническое строение</vt:lpstr>
      <vt:lpstr>Климат</vt:lpstr>
      <vt:lpstr>Внутренние воды</vt:lpstr>
      <vt:lpstr>Внутренние воды</vt:lpstr>
      <vt:lpstr>Природные зоны</vt:lpstr>
      <vt:lpstr>Хозяйственная деятельность человека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Восточная Сибирь</dc:title>
  <dc:creator>Настя</dc:creator>
  <cp:lastModifiedBy>Настя</cp:lastModifiedBy>
  <cp:revision>14</cp:revision>
  <dcterms:created xsi:type="dcterms:W3CDTF">2013-01-17T11:11:20Z</dcterms:created>
  <dcterms:modified xsi:type="dcterms:W3CDTF">2013-01-20T13:59:04Z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TC028952539991</vt:lpwstr>
  </property>
</Properties>
</file>