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6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5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cap="none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CF8D80-F4CA-4463-B5D3-B7A1622937A8}" type="datetimeFigureOut">
              <a:rPr lang="ru-RU" smtClean="0"/>
              <a:t>24.04.2012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44F0F-C346-40C8-AF14-D882F4ED6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5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1" cap="none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nstantia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CF8D80-F4CA-4463-B5D3-B7A1622937A8}" type="datetimeFigureOut">
              <a:rPr lang="ru-RU" smtClean="0"/>
              <a:t>24.04.2012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44F0F-C346-40C8-AF14-D882F4ED6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CF8D80-F4CA-4463-B5D3-B7A1622937A8}" type="datetimeFigureOut">
              <a:rPr lang="ru-RU" smtClean="0"/>
              <a:t>24.04.2012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44F0F-C346-40C8-AF14-D882F4ED6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CF8D80-F4CA-4463-B5D3-B7A1622937A8}" type="datetimeFigureOut">
              <a:rPr lang="ru-RU" smtClean="0"/>
              <a:t>24.04.2012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44F0F-C346-40C8-AF14-D882F4ED6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CF8D80-F4CA-4463-B5D3-B7A1622937A8}" type="datetimeFigureOut">
              <a:rPr lang="ru-RU" smtClean="0"/>
              <a:t>24.04.2012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44F0F-C346-40C8-AF14-D882F4ED6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CF8D80-F4CA-4463-B5D3-B7A1622937A8}" type="datetimeFigureOut">
              <a:rPr lang="ru-RU" smtClean="0"/>
              <a:t>24.04.2012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44F0F-C346-40C8-AF14-D882F4ED6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CF8D80-F4CA-4463-B5D3-B7A1622937A8}" type="datetimeFigureOut">
              <a:rPr lang="ru-RU" smtClean="0"/>
              <a:t>24.04.2012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44F0F-C346-40C8-AF14-D882F4ED6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CF8D80-F4CA-4463-B5D3-B7A1622937A8}" type="datetimeFigureOut">
              <a:rPr lang="ru-RU" smtClean="0"/>
              <a:t>24.04.2012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44F0F-C346-40C8-AF14-D882F4ED6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CF8D80-F4CA-4463-B5D3-B7A1622937A8}" type="datetimeFigureOut">
              <a:rPr lang="ru-RU" smtClean="0"/>
              <a:t>24.04.2012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44F0F-C346-40C8-AF14-D882F4ED6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C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0b5b88658c3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038" y="5214938"/>
            <a:ext cx="9048750" cy="1643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50" y="274638"/>
            <a:ext cx="72580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65CF8D80-F4CA-4463-B5D3-B7A1622937A8}" type="datetimeFigureOut">
              <a:rPr lang="ru-RU" smtClean="0"/>
              <a:t>24.04.2012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2B244F0F-C346-40C8-AF14-D882F4ED6DD1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 descr="0a90d5a235a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2875" y="214313"/>
            <a:ext cx="1223963" cy="11350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heel spokes="3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 spc="50">
          <a:ln w="11430"/>
          <a:gradFill>
            <a:gsLst>
              <a:gs pos="25000">
                <a:schemeClr val="accent2">
                  <a:satMod val="155000"/>
                </a:schemeClr>
              </a:gs>
              <a:gs pos="100000">
                <a:schemeClr val="accent2">
                  <a:shade val="45000"/>
                  <a:satMod val="165000"/>
                </a:schemeClr>
              </a:gs>
            </a:gsLst>
            <a:lin ang="5400000"/>
          </a:gradFill>
          <a:effectLst>
            <a:outerShdw blurRad="76200" dist="50800" dir="5400000" algn="tl" rotWithShape="0">
              <a:srgbClr val="000000">
                <a:alpha val="65000"/>
              </a:srgbClr>
            </a:outerShdw>
          </a:effectLst>
          <a:latin typeface="Constantia" pitchFamily="18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b="1" kern="1200">
          <a:solidFill>
            <a:srgbClr val="C00000"/>
          </a:solidFill>
          <a:latin typeface="Constant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b="1" kern="1200">
          <a:solidFill>
            <a:srgbClr val="C00000"/>
          </a:solidFill>
          <a:latin typeface="Constant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b="1" kern="1200">
          <a:solidFill>
            <a:srgbClr val="C00000"/>
          </a:solidFill>
          <a:latin typeface="Constant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b="1" kern="1200">
          <a:solidFill>
            <a:srgbClr val="C00000"/>
          </a:solidFill>
          <a:latin typeface="Constant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b="1" kern="1200">
          <a:solidFill>
            <a:srgbClr val="C00000"/>
          </a:solidFill>
          <a:latin typeface="Constant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428868"/>
            <a:ext cx="8358246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Экосистема. </a:t>
            </a:r>
            <a:br>
              <a:rPr lang="ru-RU" dirty="0" smtClean="0"/>
            </a:br>
            <a:r>
              <a:rPr lang="ru-RU" dirty="0" smtClean="0"/>
              <a:t>Структура экосистемы.</a:t>
            </a:r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lana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polana</Template>
  <TotalTime>7</TotalTime>
  <Words>2</Words>
  <Application>Microsoft Office PowerPoint</Application>
  <PresentationFormat>Экран (4:3)</PresentationFormat>
  <Paragraphs>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polana</vt:lpstr>
      <vt:lpstr>Экосистема.  Структура экосистемы.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школа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Экосистема.  Структура экосистемы.</dc:title>
  <dc:creator>Елена</dc:creator>
  <cp:lastModifiedBy>Елена</cp:lastModifiedBy>
  <cp:revision>1</cp:revision>
  <dcterms:created xsi:type="dcterms:W3CDTF">2012-04-24T18:23:07Z</dcterms:created>
  <dcterms:modified xsi:type="dcterms:W3CDTF">2012-04-24T18:31:08Z</dcterms:modified>
</cp:coreProperties>
</file>