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1760-0C2B-42D8-92F8-187951746485}" type="datetimeFigureOut">
              <a:rPr lang="ru-RU" smtClean="0"/>
              <a:t>20.03.2010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10345-E354-4C6E-9341-013DCDE686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r="-7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t="-9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 Владимировна</dc:creator>
  <cp:lastModifiedBy>ДИНА Владимировна</cp:lastModifiedBy>
  <cp:revision>2</cp:revision>
  <dcterms:created xsi:type="dcterms:W3CDTF">2010-03-20T05:02:26Z</dcterms:created>
  <dcterms:modified xsi:type="dcterms:W3CDTF">2010-03-20T05:10:59Z</dcterms:modified>
</cp:coreProperties>
</file>