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enagold.narod.ru/fon/clipart/s/svit/svitolk101.png" TargetMode="External"/><Relationship Id="rId2" Type="http://schemas.openxmlformats.org/officeDocument/2006/relationships/hyperlink" Target="http://www.bg2001.ru/upload/iblock/616/4034-7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egment.ru/img_hits/4946015_1_small.jpg" TargetMode="External"/><Relationship Id="rId4" Type="http://schemas.openxmlformats.org/officeDocument/2006/relationships/hyperlink" Target="http://megasklad.ru/data/photoes/s19406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Название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презентации</a:t>
            </a: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427984" y="4077072"/>
            <a:ext cx="3763962" cy="17287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Ранько Елена Алексеевна</a:t>
            </a:r>
          </a:p>
          <a:p>
            <a:pPr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Иваново</a:t>
            </a: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источник 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916832"/>
            <a:ext cx="806489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dirty="0" smtClean="0">
                <a:hlinkClick r:id="rId2"/>
              </a:rPr>
              <a:t>http://www.bg2001.ru/upload/iblock/616/4034-7.jpg</a:t>
            </a:r>
            <a:endParaRPr lang="ru-RU" sz="2000" dirty="0" smtClean="0"/>
          </a:p>
          <a:p>
            <a:pPr algn="ctr"/>
            <a:r>
              <a:rPr lang="ru-RU" sz="2400" i="1" dirty="0" smtClean="0"/>
              <a:t>грамота (для создания рамки)</a:t>
            </a:r>
          </a:p>
          <a:p>
            <a:pPr algn="ctr"/>
            <a:endParaRPr lang="ru-RU" sz="1000" i="1" dirty="0" smtClean="0"/>
          </a:p>
          <a:p>
            <a:pPr algn="ctr"/>
            <a:r>
              <a:rPr lang="ru-RU" sz="2000" dirty="0" smtClean="0">
                <a:hlinkClick r:id="rId3"/>
              </a:rPr>
              <a:t>http://lenagold.narod.ru/fon/clipart/s/svit/svitolk101.png</a:t>
            </a:r>
            <a:endParaRPr lang="ru-RU" sz="2000" dirty="0" smtClean="0"/>
          </a:p>
          <a:p>
            <a:pPr algn="ctr"/>
            <a:r>
              <a:rPr lang="ru-RU" sz="2400" i="1" dirty="0" smtClean="0"/>
              <a:t>перо, чернильница, бумага</a:t>
            </a:r>
          </a:p>
          <a:p>
            <a:pPr algn="ctr"/>
            <a:endParaRPr lang="ru-RU" sz="1000" i="1" dirty="0" smtClean="0"/>
          </a:p>
          <a:p>
            <a:pPr lvl="0" algn="ctr"/>
            <a:r>
              <a:rPr lang="ru-RU" sz="2000" u="sng" dirty="0" smtClean="0">
                <a:hlinkClick r:id="rId4"/>
              </a:rPr>
              <a:t>http://megasklad.ru/data/photoes/s194064.jpg</a:t>
            </a:r>
            <a:endParaRPr lang="ru-RU" sz="2000" u="sng" dirty="0" smtClean="0"/>
          </a:p>
          <a:p>
            <a:pPr lvl="0" algn="ctr"/>
            <a:r>
              <a:rPr lang="ru-RU" sz="2400" i="1" dirty="0" smtClean="0"/>
              <a:t>ручка - 1</a:t>
            </a:r>
          </a:p>
          <a:p>
            <a:pPr algn="ctr"/>
            <a:endParaRPr lang="ru-RU" sz="1000" dirty="0" smtClean="0"/>
          </a:p>
          <a:p>
            <a:pPr algn="ctr"/>
            <a:r>
              <a:rPr lang="ru-RU" sz="2000" u="sng" dirty="0" smtClean="0">
                <a:hlinkClick r:id="rId5"/>
              </a:rPr>
              <a:t>http://www.segment.ru/img_hits/4946015_1_small.jpg</a:t>
            </a:r>
            <a:endParaRPr lang="ru-RU" sz="2000" u="sng" dirty="0" smtClean="0"/>
          </a:p>
          <a:p>
            <a:pPr algn="ctr"/>
            <a:r>
              <a:rPr lang="ru-RU" sz="2400" i="1" dirty="0" smtClean="0"/>
              <a:t>ручка - 2</a:t>
            </a:r>
          </a:p>
          <a:p>
            <a:pPr algn="ctr"/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89</Words>
  <Application>Microsoft Office PowerPoint</Application>
  <PresentationFormat>Экран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3</cp:revision>
  <dcterms:created xsi:type="dcterms:W3CDTF">2013-08-20T22:02:58Z</dcterms:created>
  <dcterms:modified xsi:type="dcterms:W3CDTF">2013-08-20T22:29:14Z</dcterms:modified>
</cp:coreProperties>
</file>