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  <p:sldId id="265" r:id="rId9"/>
    <p:sldId id="268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8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93E35EF-4AA8-4234-A82C-6AC2AC662CA4}" type="datetimeFigureOut">
              <a:rPr lang="ru-RU" smtClean="0"/>
              <a:pPr/>
              <a:t>26.04.2010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0859DFE-BB82-448E-8483-54E6D6D698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1071546"/>
            <a:ext cx="7406640" cy="1472184"/>
          </a:xfrm>
        </p:spPr>
        <p:txBody>
          <a:bodyPr/>
          <a:lstStyle/>
          <a:p>
            <a:pPr algn="ctr"/>
            <a:r>
              <a:rPr lang="ru-RU" b="1" dirty="0" smtClean="0"/>
              <a:t>Современная </a:t>
            </a:r>
            <a:r>
              <a:rPr lang="ru-RU" b="1" dirty="0" err="1" smtClean="0"/>
              <a:t>тибеткая</a:t>
            </a:r>
            <a:r>
              <a:rPr lang="ru-RU" b="1" dirty="0" smtClean="0"/>
              <a:t> медицина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3214686"/>
            <a:ext cx="4195762" cy="2857520"/>
          </a:xfrm>
        </p:spPr>
        <p:txBody>
          <a:bodyPr/>
          <a:lstStyle/>
          <a:p>
            <a:r>
              <a:rPr lang="ru-RU" u="sng" dirty="0" smtClean="0"/>
              <a:t>Подготовили:</a:t>
            </a:r>
          </a:p>
          <a:p>
            <a:r>
              <a:rPr lang="ru-RU" dirty="0" smtClean="0"/>
              <a:t>студентки 218 группы </a:t>
            </a:r>
          </a:p>
          <a:p>
            <a:r>
              <a:rPr lang="ru-RU" dirty="0" smtClean="0"/>
              <a:t>по специальности лечебное дело</a:t>
            </a:r>
          </a:p>
          <a:p>
            <a:r>
              <a:rPr lang="ru-RU" dirty="0" smtClean="0"/>
              <a:t>Воробьёва С.А.</a:t>
            </a:r>
          </a:p>
          <a:p>
            <a:r>
              <a:rPr lang="ru-RU" dirty="0" smtClean="0"/>
              <a:t>Михайлова Ю.А.</a:t>
            </a:r>
            <a:endParaRPr lang="ru-RU" dirty="0"/>
          </a:p>
        </p:txBody>
      </p:sp>
      <p:pic>
        <p:nvPicPr>
          <p:cNvPr id="1026" name="Picture 2" descr="C:\Users\ДНС\Desktop\5_da30b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071810"/>
            <a:ext cx="2810692" cy="3071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cap="small" dirty="0" smtClean="0"/>
              <a:t>Тибетская медицина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000100" y="1928802"/>
            <a:ext cx="4093108" cy="45443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cap="small" dirty="0" smtClean="0"/>
              <a:t>	это </a:t>
            </a:r>
            <a:r>
              <a:rPr lang="ru-RU" cap="small" dirty="0"/>
              <a:t>всеобъемлющая система врачевания, служившая народу Тибета в течение столетий. </a:t>
            </a:r>
            <a:endParaRPr lang="ru-RU" dirty="0"/>
          </a:p>
        </p:txBody>
      </p:sp>
      <p:pic>
        <p:nvPicPr>
          <p:cNvPr id="7" name="Содержимое 6" descr="906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86380" y="1714488"/>
            <a:ext cx="3657600" cy="3679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cap="small" dirty="0" smtClean="0"/>
              <a:t>Тибетская медицина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928802"/>
            <a:ext cx="4357718" cy="39290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cap="small" dirty="0" smtClean="0"/>
              <a:t>	наука, искусство и философия, которая обеспечивает целостный подход к здравоохранению. </a:t>
            </a:r>
            <a:endParaRPr lang="ru-RU" dirty="0"/>
          </a:p>
        </p:txBody>
      </p:sp>
      <p:pic>
        <p:nvPicPr>
          <p:cNvPr id="2050" name="Picture 2" descr="C:\Users\ДНС\Desktop\Samsara Tibetan thangka apsodog.ru W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857364"/>
            <a:ext cx="3167058" cy="3167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cap="small" dirty="0" smtClean="0"/>
              <a:t>наука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1447800"/>
            <a:ext cx="3933060" cy="48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cap="small" dirty="0" smtClean="0"/>
              <a:t>	потому что ее принципы перечислены в систематической и логической структуре, основанной на понимании тела и его отношений к среде. </a:t>
            </a:r>
            <a:endParaRPr lang="ru-RU" dirty="0"/>
          </a:p>
        </p:txBody>
      </p:sp>
      <p:pic>
        <p:nvPicPr>
          <p:cNvPr id="3074" name="Picture 2" descr="C:\Users\ДНС\Desktop\normal_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357298"/>
            <a:ext cx="3500462" cy="4424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cap="small" dirty="0" smtClean="0"/>
              <a:t> искусство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3922210" cy="48006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cap="small" dirty="0" smtClean="0"/>
              <a:t>	потому что это использует диагностические методы, основанные на творческом потенциале, понимании, тонкости и сострадании медицинского практикующего врача или целителя.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ДНС\Desktop\hig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571612"/>
            <a:ext cx="2857500" cy="4210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cap="small" dirty="0" smtClean="0"/>
              <a:t>философия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43050"/>
            <a:ext cx="3565020" cy="4800600"/>
          </a:xfrm>
        </p:spPr>
        <p:txBody>
          <a:bodyPr/>
          <a:lstStyle/>
          <a:p>
            <a:pPr>
              <a:buNone/>
            </a:pPr>
            <a:r>
              <a:rPr lang="ru-RU" cap="small" dirty="0" smtClean="0"/>
              <a:t>	потому что это охватывает принципы судьбы и этики.</a:t>
            </a:r>
            <a:endParaRPr lang="ru-RU" dirty="0"/>
          </a:p>
        </p:txBody>
      </p:sp>
      <p:pic>
        <p:nvPicPr>
          <p:cNvPr id="5123" name="Picture 3" descr="C:\Users\ДНС\Desktop\48915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643050"/>
            <a:ext cx="3100401" cy="428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97284504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8" y="428604"/>
            <a:ext cx="4214842" cy="5976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ibet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86050" y="1071546"/>
            <a:ext cx="3828282" cy="510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177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14872" y="1524000"/>
            <a:ext cx="3498056" cy="466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109188-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819775" y="1870075"/>
            <a:ext cx="2571750" cy="3971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92867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cap="small" dirty="0" smtClean="0"/>
              <a:t>Существует шесть способов физического лечения заболеваний: </a:t>
            </a:r>
            <a:r>
              <a:rPr lang="ru-RU" cap="small" dirty="0" smtClean="0"/>
              <a:t/>
            </a:r>
            <a:br>
              <a:rPr lang="ru-RU" cap="small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057400"/>
            <a:ext cx="7498080" cy="4800600"/>
          </a:xfrm>
        </p:spPr>
        <p:txBody>
          <a:bodyPr>
            <a:normAutofit/>
          </a:bodyPr>
          <a:lstStyle/>
          <a:p>
            <a:pPr lvl="0"/>
            <a:r>
              <a:rPr lang="ru-RU" cap="small" dirty="0" smtClean="0"/>
              <a:t>компрессы</a:t>
            </a:r>
            <a:endParaRPr lang="ru-RU" cap="small" dirty="0" smtClean="0"/>
          </a:p>
          <a:p>
            <a:pPr lvl="0"/>
            <a:r>
              <a:rPr lang="ru-RU" cap="small" dirty="0" smtClean="0"/>
              <a:t>ванны </a:t>
            </a:r>
          </a:p>
          <a:p>
            <a:pPr lvl="0"/>
            <a:r>
              <a:rPr lang="ru-RU" cap="small" dirty="0" smtClean="0"/>
              <a:t>растирания (массажи) </a:t>
            </a:r>
          </a:p>
          <a:p>
            <a:pPr lvl="0"/>
            <a:r>
              <a:rPr lang="ru-RU" cap="small" dirty="0" smtClean="0"/>
              <a:t>прижигания</a:t>
            </a:r>
          </a:p>
          <a:p>
            <a:pPr lvl="0"/>
            <a:r>
              <a:rPr lang="ru-RU" cap="small" dirty="0" smtClean="0"/>
              <a:t>кровопускание </a:t>
            </a:r>
          </a:p>
          <a:p>
            <a:pPr lvl="0"/>
            <a:r>
              <a:rPr lang="ru-RU" cap="small" dirty="0" smtClean="0"/>
              <a:t>иглотерапия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тибетской медицине </a:t>
            </a:r>
            <a:r>
              <a:rPr lang="ru-RU" dirty="0" smtClean="0"/>
              <a:t>четыре действующих элемента </a:t>
            </a:r>
            <a:r>
              <a:rPr lang="ru-RU" dirty="0" smtClean="0"/>
              <a:t>лечения: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428868"/>
            <a:ext cx="7498080" cy="4800600"/>
          </a:xfrm>
        </p:spPr>
        <p:txBody>
          <a:bodyPr/>
          <a:lstStyle/>
          <a:p>
            <a:r>
              <a:rPr lang="ru-RU" dirty="0" smtClean="0"/>
              <a:t>Диета;</a:t>
            </a:r>
          </a:p>
          <a:p>
            <a:r>
              <a:rPr lang="ru-RU" dirty="0" smtClean="0"/>
              <a:t>Коррекция </a:t>
            </a:r>
            <a:r>
              <a:rPr lang="ru-RU" dirty="0" smtClean="0"/>
              <a:t>образа </a:t>
            </a:r>
            <a:r>
              <a:rPr lang="ru-RU" dirty="0" smtClean="0"/>
              <a:t>жизни;</a:t>
            </a:r>
          </a:p>
          <a:p>
            <a:r>
              <a:rPr lang="ru-RU" dirty="0" smtClean="0"/>
              <a:t>Лекарства;</a:t>
            </a:r>
          </a:p>
          <a:p>
            <a:r>
              <a:rPr lang="ru-RU" dirty="0" smtClean="0"/>
              <a:t>процедуры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134</TotalTime>
  <Words>60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Современная тибеткая медицина</vt:lpstr>
      <vt:lpstr>Тибетская медицина </vt:lpstr>
      <vt:lpstr>Тибетская медицина </vt:lpstr>
      <vt:lpstr>наука</vt:lpstr>
      <vt:lpstr> искусство</vt:lpstr>
      <vt:lpstr>философия</vt:lpstr>
      <vt:lpstr>Слайд 7</vt:lpstr>
      <vt:lpstr>Слайд 8</vt:lpstr>
      <vt:lpstr>Слайд 9</vt:lpstr>
      <vt:lpstr>Существует шесть способов физического лечения заболеваний:  </vt:lpstr>
      <vt:lpstr>В тибетской медицине четыре действующих элемента лечения: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ДНС</dc:creator>
  <cp:lastModifiedBy>ДНС</cp:lastModifiedBy>
  <cp:revision>12</cp:revision>
  <dcterms:created xsi:type="dcterms:W3CDTF">2010-04-25T10:55:07Z</dcterms:created>
  <dcterms:modified xsi:type="dcterms:W3CDTF">2010-04-26T15:59:51Z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771698</vt:lpwstr>
  </property>
  <property fmtid="{D5CDD505-2E9C-101B-9397-08002B2CF9AE}" name="NXPowerLiteVersion" pid="3">
    <vt:lpwstr>D4.1.1</vt:lpwstr>
  </property>
</Properties>
</file>