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0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F6FF1-95C4-4C88-B9CE-DF14868B755D}" type="datetimeFigureOut">
              <a:rPr lang="ru-RU" smtClean="0"/>
              <a:t>09.09.2009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6E6E6-519F-461D-9BDE-5859F80914D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3214709"/>
          </a:xfrm>
        </p:spPr>
        <p:txBody>
          <a:bodyPr>
            <a:normAutofit fontScale="90000"/>
          </a:bodyPr>
          <a:lstStyle/>
          <a:p>
            <a:r>
              <a:rPr lang="ru-RU" sz="1600" dirty="0"/>
              <a:t>Минский филиал государственного образовательного учреждения высшего профессионального образования «Московский государственный университет экономики, статистики и информатики «МЭСИ» (Минский филиал МЭСИ)</a:t>
            </a: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800" dirty="0" smtClean="0"/>
              <a:t>Концепция позитивно-функционального </a:t>
            </a:r>
            <a:br>
              <a:rPr lang="ru-RU" sz="2800" dirty="0" smtClean="0"/>
            </a:br>
            <a:r>
              <a:rPr lang="ru-RU" sz="2800" dirty="0" smtClean="0"/>
              <a:t>конфликта Льюиса </a:t>
            </a:r>
            <a:r>
              <a:rPr lang="ru-RU" sz="2800" dirty="0" err="1" smtClean="0"/>
              <a:t>Козера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5857892"/>
            <a:ext cx="6400800" cy="495288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Подготовила: </a:t>
            </a:r>
            <a:r>
              <a:rPr lang="ru-RU" sz="2000" dirty="0" err="1" smtClean="0"/>
              <a:t>Сенькевич</a:t>
            </a:r>
            <a:r>
              <a:rPr lang="ru-RU" sz="2000" dirty="0" smtClean="0"/>
              <a:t> Е.В.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Конфликтология </a:t>
            </a:r>
            <a:r>
              <a:rPr lang="en-US" dirty="0" smtClean="0"/>
              <a:t>XIX-XX</a:t>
            </a:r>
            <a:r>
              <a:rPr lang="ru-RU" dirty="0" smtClean="0"/>
              <a:t> веков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/>
          <a:lstStyle/>
          <a:p>
            <a:pPr algn="just"/>
            <a:r>
              <a:rPr lang="ru-RU" dirty="0"/>
              <a:t>Социологи XIX — начала ХХ века в большинстве своем придерживались мнения, выраженного, в частности, Чарльзом Кули, что “в некотором роде, конфликт является выражением жизни общества и прогресс достигается в борьбе, в которой индивиды, классы и институции пытаются реализовать их собственное представление о добре</a:t>
            </a:r>
            <a:r>
              <a:rPr lang="ru-RU" dirty="0" smtClean="0"/>
              <a:t>.”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Конфликтология </a:t>
            </a:r>
            <a:r>
              <a:rPr lang="en-US" dirty="0" smtClean="0"/>
              <a:t>XIX-XX</a:t>
            </a:r>
            <a:r>
              <a:rPr lang="ru-RU" dirty="0" smtClean="0"/>
              <a:t> веков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329642" cy="564357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Однако социологи середины ХХ века заменили изучение конфликта анализом таких понятий как “напряженность”, дисфункция. </a:t>
            </a:r>
            <a:r>
              <a:rPr lang="ru-RU" dirty="0" smtClean="0"/>
              <a:t>Ярким представителем таких теорий является </a:t>
            </a:r>
            <a:r>
              <a:rPr lang="ru-RU" dirty="0" err="1" smtClean="0"/>
              <a:t>Талкотт</a:t>
            </a:r>
            <a:r>
              <a:rPr lang="ru-RU" dirty="0" smtClean="0"/>
              <a:t> </a:t>
            </a:r>
            <a:r>
              <a:rPr lang="ru-RU" dirty="0" err="1" smtClean="0"/>
              <a:t>Парсонс</a:t>
            </a:r>
            <a:r>
              <a:rPr lang="ru-RU" dirty="0" smtClean="0"/>
              <a:t>. О</a:t>
            </a:r>
            <a:r>
              <a:rPr lang="ru-RU" dirty="0" smtClean="0"/>
              <a:t>дной из центральных в его работах была проблема</a:t>
            </a:r>
            <a:r>
              <a:rPr lang="ru-RU" dirty="0" smtClean="0"/>
              <a:t>, </a:t>
            </a:r>
            <a:r>
              <a:rPr lang="ru-RU" dirty="0"/>
              <a:t>каким образом возможен социальный порядок</a:t>
            </a:r>
            <a:r>
              <a:rPr lang="ru-RU" dirty="0" smtClean="0"/>
              <a:t>. </a:t>
            </a:r>
            <a:r>
              <a:rPr lang="ru-RU" dirty="0"/>
              <a:t>Общество, согласно </a:t>
            </a:r>
            <a:r>
              <a:rPr lang="ru-RU" dirty="0" err="1" smtClean="0"/>
              <a:t>Парсонсу</a:t>
            </a:r>
            <a:r>
              <a:rPr lang="ru-RU" dirty="0"/>
              <a:t>, находится в равновесии, если ролевые ожидания ясны и выполняются. Однако могут возникнуть отклонения и ролевые конфликты. Конфликты преодолеваются благодаря социальному контролю, основывающемуся как на положительных, так и на негативных санкциях. Таким образом, конфликт в </a:t>
            </a:r>
            <a:r>
              <a:rPr lang="ru-RU" dirty="0" err="1"/>
              <a:t>структурно-функционалистской</a:t>
            </a:r>
            <a:r>
              <a:rPr lang="ru-RU" dirty="0"/>
              <a:t> теории </a:t>
            </a:r>
            <a:r>
              <a:rPr lang="ru-RU" dirty="0" err="1"/>
              <a:t>Парсонса</a:t>
            </a:r>
            <a:r>
              <a:rPr lang="ru-RU" dirty="0"/>
              <a:t> трактуется преимущественно как фактор повреждения и разрушения социальной системы. </a:t>
            </a:r>
            <a:r>
              <a:rPr lang="ru-RU" dirty="0" err="1" smtClean="0"/>
              <a:t>Парсонс</a:t>
            </a:r>
            <a:r>
              <a:rPr lang="ru-RU" dirty="0" smtClean="0"/>
              <a:t> </a:t>
            </a:r>
            <a:r>
              <a:rPr lang="ru-RU" dirty="0"/>
              <a:t>смотрит на конфликт как на нечто разрушающее общественные связи, разрушающее единство,  и ведущее к </a:t>
            </a:r>
            <a:r>
              <a:rPr lang="ru-RU" dirty="0" err="1"/>
              <a:t>дисфункциональным</a:t>
            </a:r>
            <a:r>
              <a:rPr lang="ru-RU" dirty="0"/>
              <a:t> последствиям.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Конфликтология середины </a:t>
            </a:r>
            <a:r>
              <a:rPr lang="en-US" dirty="0" smtClean="0"/>
              <a:t>XX</a:t>
            </a:r>
            <a:r>
              <a:rPr lang="ru-RU" dirty="0" smtClean="0"/>
              <a:t> 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329642" cy="564357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Итак, вплоть до 60-х годов, в науке господствовал тот взгляд, что нормальным состоянием общества является состояние равновесия.  Конфликт без всяких оговорок рассматривался как некая дисфункция. К шестидесятым годам наметился отход от такой точки зрения. </a:t>
            </a:r>
            <a:r>
              <a:rPr lang="ru-RU" dirty="0" smtClean="0"/>
              <a:t>Большинство ученых-социологов рассматривают </a:t>
            </a:r>
            <a:r>
              <a:rPr lang="ru-RU" dirty="0"/>
              <a:t>конфликт как явление изначально заданное и потому нормальное для всех социальных </a:t>
            </a:r>
            <a:r>
              <a:rPr lang="ru-RU" dirty="0" smtClean="0"/>
              <a:t>взаимодействий. Конфликтная </a:t>
            </a:r>
            <a:r>
              <a:rPr lang="ru-RU" dirty="0"/>
              <a:t>модель вошла в науку о культуре и стала распространяться после выхода в свет трудов Льюиса </a:t>
            </a:r>
            <a:r>
              <a:rPr lang="ru-RU" dirty="0" err="1"/>
              <a:t>Козера</a:t>
            </a:r>
            <a:r>
              <a:rPr lang="ru-RU" dirty="0"/>
              <a:t>, чья главная заслуга состояла в том, что конфликт, наконец, был признан как нормальное, широко распространенное и во многих случаях позитивное явление.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82594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Основные концепции социального конфликта </a:t>
            </a:r>
            <a:r>
              <a:rPr lang="en-US" sz="2400" dirty="0" smtClean="0"/>
              <a:t>XX</a:t>
            </a:r>
            <a:r>
              <a:rPr lang="ru-RU" sz="2400" dirty="0" smtClean="0"/>
              <a:t> века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401080" cy="571504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Три концепции социального конфликта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1643042" y="1714488"/>
            <a:ext cx="571504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2928934"/>
            <a:ext cx="1928826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«Позитивно-функциональный конфликт»  </a:t>
            </a:r>
          </a:p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Л.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Козера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(США)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286248" y="1714488"/>
            <a:ext cx="571504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000892" y="1714488"/>
            <a:ext cx="571504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71868" y="2928934"/>
            <a:ext cx="1928826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«Конфликтная модель общества»  </a:t>
            </a:r>
          </a:p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Р.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Дарендорфа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(Германия)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86512" y="2928934"/>
            <a:ext cx="1928826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«Общая теория конфликта </a:t>
            </a:r>
          </a:p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Л.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Боулдинга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 (США)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Автобиография </a:t>
            </a:r>
            <a:r>
              <a:rPr lang="ru-RU" dirty="0" err="1" smtClean="0"/>
              <a:t>Козера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86412"/>
          </a:xfrm>
        </p:spPr>
        <p:txBody>
          <a:bodyPr/>
          <a:lstStyle/>
          <a:p>
            <a:pPr algn="just"/>
            <a:r>
              <a:rPr lang="ru-RU" dirty="0" smtClean="0"/>
              <a:t>Льюис Альфред </a:t>
            </a:r>
            <a:r>
              <a:rPr lang="ru-RU" dirty="0" err="1" smtClean="0"/>
              <a:t>Козер</a:t>
            </a:r>
            <a:r>
              <a:rPr lang="ru-RU" dirty="0" smtClean="0"/>
              <a:t> — американский социолог. Представитель структурного функционализма. Опираясь на идеи </a:t>
            </a:r>
            <a:r>
              <a:rPr lang="ru-RU" dirty="0" err="1" smtClean="0"/>
              <a:t>Зиммеля</a:t>
            </a:r>
            <a:r>
              <a:rPr lang="ru-RU" dirty="0" smtClean="0"/>
              <a:t>, которого он переводил и пропагандировал в США, внёс значительный вклад в разработку теории социального конфликта. </a:t>
            </a:r>
            <a:r>
              <a:rPr lang="ru-RU" dirty="0" err="1" smtClean="0"/>
              <a:t>Козер</a:t>
            </a:r>
            <a:r>
              <a:rPr lang="ru-RU" dirty="0" smtClean="0"/>
              <a:t> показал в конфликте начало, способствующее укреплению консенсуса. Написал большое количество работ по социологии.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Функции социального конфликта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 1956 г. </a:t>
            </a:r>
            <a:r>
              <a:rPr lang="ru-RU" dirty="0" smtClean="0"/>
              <a:t>Льюис </a:t>
            </a:r>
            <a:r>
              <a:rPr lang="ru-RU" dirty="0" err="1"/>
              <a:t>Козер</a:t>
            </a:r>
            <a:r>
              <a:rPr lang="ru-RU" dirty="0"/>
              <a:t> опубликовал книгу «Функции социального конфликта», где он изложил </a:t>
            </a:r>
            <a:r>
              <a:rPr lang="ru-RU" dirty="0" smtClean="0"/>
              <a:t>свои «концепции </a:t>
            </a:r>
            <a:r>
              <a:rPr lang="ru-RU" dirty="0"/>
              <a:t>позитивно-функционального конфликта». </a:t>
            </a:r>
            <a:r>
              <a:rPr lang="ru-RU" dirty="0" smtClean="0"/>
              <a:t>Если </a:t>
            </a:r>
            <a:r>
              <a:rPr lang="ru-RU" dirty="0"/>
              <a:t>структурный функционализм видел в конфликтах аномалию, бедствие, то Л. </a:t>
            </a:r>
            <a:r>
              <a:rPr lang="ru-RU" dirty="0" err="1"/>
              <a:t>Козер</a:t>
            </a:r>
            <a:r>
              <a:rPr lang="ru-RU" dirty="0"/>
              <a:t> доказывал, что чем больше различных конфликтов пересекается в обществе, тем труднее создать единый фронт, разделяющий членов общества на два лагеря, жестко противостоящих друг другу. Чем больше независимых друг от друга конфликтов, тем лучше для единства общества.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Концепция позитивно-функционального конфликта Льюиса </a:t>
            </a:r>
            <a:r>
              <a:rPr lang="ru-RU" sz="2800" dirty="0" err="1" smtClean="0"/>
              <a:t>Козера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/>
              <a:t>Козер</a:t>
            </a:r>
            <a:r>
              <a:rPr lang="ru-RU" dirty="0"/>
              <a:t> подчеркивал, что "конфликт не всегда </a:t>
            </a:r>
            <a:r>
              <a:rPr lang="ru-RU" dirty="0" err="1"/>
              <a:t>дисфункционален</a:t>
            </a:r>
            <a:r>
              <a:rPr lang="ru-RU" dirty="0"/>
              <a:t> для отношений, внутри которых он происходит; часто конфликт необходим для достижения связей внутри системы</a:t>
            </a:r>
            <a:r>
              <a:rPr lang="ru-RU" dirty="0" smtClean="0"/>
              <a:t>". Причем </a:t>
            </a:r>
            <a:r>
              <a:rPr lang="ru-RU" dirty="0" err="1"/>
              <a:t>Козер</a:t>
            </a:r>
            <a:r>
              <a:rPr lang="ru-RU" dirty="0"/>
              <a:t> отмечал именно функциональное значение </a:t>
            </a:r>
            <a:r>
              <a:rPr lang="ru-RU" dirty="0" err="1"/>
              <a:t>внутрисоциальных</a:t>
            </a:r>
            <a:r>
              <a:rPr lang="ru-RU" dirty="0"/>
              <a:t> конфликтов, то есть "конфликтов между различными группами одного и того же общества, для установления и поддержания общественного единства</a:t>
            </a:r>
            <a:r>
              <a:rPr lang="ru-RU" dirty="0" smtClean="0"/>
              <a:t>". </a:t>
            </a:r>
            <a:r>
              <a:rPr lang="ru-RU" dirty="0" err="1" smtClean="0"/>
              <a:t>Козер</a:t>
            </a:r>
            <a:r>
              <a:rPr lang="ru-RU" dirty="0" smtClean="0"/>
              <a:t> </a:t>
            </a:r>
            <a:r>
              <a:rPr lang="ru-RU" dirty="0"/>
              <a:t>изучал основные функции </a:t>
            </a:r>
            <a:r>
              <a:rPr lang="ru-RU" dirty="0" err="1"/>
              <a:t>внутрисоциальных</a:t>
            </a:r>
            <a:r>
              <a:rPr lang="ru-RU" dirty="0"/>
              <a:t> конфликтов и дал толчок развитию современной антропологии.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Функции конфликта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err="1"/>
              <a:t>Козер</a:t>
            </a:r>
            <a:r>
              <a:rPr lang="ru-RU" sz="2800" dirty="0"/>
              <a:t> выделяет следующие </a:t>
            </a:r>
            <a:endParaRPr lang="ru-RU" sz="2800" dirty="0" smtClean="0"/>
          </a:p>
          <a:p>
            <a:pPr algn="ctr">
              <a:buNone/>
            </a:pPr>
            <a:r>
              <a:rPr lang="ru-RU" sz="2800" dirty="0" smtClean="0"/>
              <a:t>функции конфликта</a:t>
            </a:r>
          </a:p>
        </p:txBody>
      </p:sp>
      <p:sp>
        <p:nvSpPr>
          <p:cNvPr id="10" name="Овал 9"/>
          <p:cNvSpPr/>
          <p:nvPr/>
        </p:nvSpPr>
        <p:spPr>
          <a:xfrm>
            <a:off x="428596" y="2428868"/>
            <a:ext cx="2428892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разрядка </a:t>
            </a:r>
            <a:r>
              <a:rPr lang="ru-RU" sz="2000" dirty="0" smtClean="0"/>
              <a:t>напряженности</a:t>
            </a:r>
            <a:endParaRPr lang="ru-RU" sz="2000" dirty="0"/>
          </a:p>
        </p:txBody>
      </p:sp>
      <p:sp>
        <p:nvSpPr>
          <p:cNvPr id="12" name="Овал 11"/>
          <p:cNvSpPr/>
          <p:nvPr/>
        </p:nvSpPr>
        <p:spPr>
          <a:xfrm>
            <a:off x="3000364" y="2428868"/>
            <a:ext cx="3071834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коммуникативно-информационная</a:t>
            </a:r>
            <a:endParaRPr lang="ru-RU" sz="2000" dirty="0"/>
          </a:p>
        </p:txBody>
      </p:sp>
      <p:sp>
        <p:nvSpPr>
          <p:cNvPr id="13" name="Овал 12"/>
          <p:cNvSpPr/>
          <p:nvPr/>
        </p:nvSpPr>
        <p:spPr>
          <a:xfrm>
            <a:off x="6215074" y="2428868"/>
            <a:ext cx="2428892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интеграция социальной структуры</a:t>
            </a:r>
          </a:p>
        </p:txBody>
      </p:sp>
      <p:sp>
        <p:nvSpPr>
          <p:cNvPr id="14" name="Овал 13"/>
          <p:cNvSpPr/>
          <p:nvPr/>
        </p:nvSpPr>
        <p:spPr>
          <a:xfrm>
            <a:off x="571472" y="4214818"/>
            <a:ext cx="385765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созидание, т. е. противоборство помогает группе сплотиться, а не разрушиться в трудную минуту</a:t>
            </a:r>
          </a:p>
        </p:txBody>
      </p:sp>
      <p:sp>
        <p:nvSpPr>
          <p:cNvPr id="16" name="Овал 15"/>
          <p:cNvSpPr/>
          <p:nvPr/>
        </p:nvSpPr>
        <p:spPr>
          <a:xfrm>
            <a:off x="4714876" y="4214818"/>
            <a:ext cx="385765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нормотворчество, т. е. конфликт способствует созданию новых форм и социальных институтов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Понимание конфликта диалектиками </a:t>
            </a:r>
            <a:r>
              <a:rPr lang="en-US" sz="3200" dirty="0" smtClean="0"/>
              <a:t>XX</a:t>
            </a:r>
            <a:r>
              <a:rPr lang="ru-RU" sz="3200" dirty="0" smtClean="0"/>
              <a:t> века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329642" cy="542928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Позитивная роль конфликта сторонниками диалектического подхода </a:t>
            </a:r>
            <a:r>
              <a:rPr lang="ru-RU" dirty="0" smtClean="0"/>
              <a:t>(Л</a:t>
            </a:r>
            <a:r>
              <a:rPr lang="ru-RU" dirty="0"/>
              <a:t>. </a:t>
            </a:r>
            <a:r>
              <a:rPr lang="ru-RU" dirty="0" err="1" smtClean="0"/>
              <a:t>Козер</a:t>
            </a:r>
            <a:r>
              <a:rPr lang="ru-RU" dirty="0" smtClean="0"/>
              <a:t>, </a:t>
            </a:r>
            <a:r>
              <a:rPr lang="ru-RU" dirty="0"/>
              <a:t>Р. </a:t>
            </a:r>
            <a:r>
              <a:rPr lang="ru-RU" dirty="0" err="1" smtClean="0"/>
              <a:t>Дарендорф</a:t>
            </a:r>
            <a:r>
              <a:rPr lang="ru-RU" dirty="0" smtClean="0"/>
              <a:t> </a:t>
            </a:r>
            <a:r>
              <a:rPr lang="ru-RU" dirty="0"/>
              <a:t>и К. </a:t>
            </a:r>
            <a:r>
              <a:rPr lang="ru-RU" dirty="0" err="1" smtClean="0"/>
              <a:t>Боулдинг</a:t>
            </a:r>
            <a:r>
              <a:rPr lang="ru-RU" dirty="0" smtClean="0"/>
              <a:t>) видится </a:t>
            </a:r>
            <a:r>
              <a:rPr lang="ru-RU" dirty="0"/>
              <a:t>в следующем:</a:t>
            </a:r>
          </a:p>
          <a:p>
            <a:r>
              <a:rPr lang="ru-RU" dirty="0" smtClean="0"/>
              <a:t> конфликт </a:t>
            </a:r>
            <a:r>
              <a:rPr lang="ru-RU" dirty="0"/>
              <a:t>помогает прояснить проблему;</a:t>
            </a:r>
          </a:p>
          <a:p>
            <a:r>
              <a:rPr lang="ru-RU" dirty="0" smtClean="0"/>
              <a:t> </a:t>
            </a:r>
            <a:r>
              <a:rPr lang="ru-RU" dirty="0"/>
              <a:t>конфликт усиливает способность организации к изменениям;</a:t>
            </a:r>
          </a:p>
          <a:p>
            <a:r>
              <a:rPr lang="ru-RU" dirty="0" smtClean="0"/>
              <a:t> </a:t>
            </a:r>
            <a:r>
              <a:rPr lang="ru-RU" dirty="0"/>
              <a:t>конфликты могут усиливать мораль, углубляя и обогащая взаимоотношения между людьми;</a:t>
            </a:r>
          </a:p>
          <a:p>
            <a:r>
              <a:rPr lang="ru-RU" dirty="0"/>
              <a:t> </a:t>
            </a:r>
            <a:r>
              <a:rPr lang="ru-RU" dirty="0" smtClean="0"/>
              <a:t>конфликты </a:t>
            </a:r>
            <a:r>
              <a:rPr lang="ru-RU" dirty="0"/>
              <a:t>делают жизнь более интересной, пробуждают любознательность и стимулируют развитие;</a:t>
            </a:r>
          </a:p>
          <a:p>
            <a:r>
              <a:rPr lang="ru-RU" dirty="0" smtClean="0"/>
              <a:t> </a:t>
            </a:r>
            <a:r>
              <a:rPr lang="ru-RU" dirty="0"/>
              <a:t>конфликты могут способствовать самостоятельному повышению уровня квалификации и знаний;</a:t>
            </a:r>
          </a:p>
          <a:p>
            <a:r>
              <a:rPr lang="ru-RU" dirty="0" smtClean="0"/>
              <a:t> </a:t>
            </a:r>
            <a:r>
              <a:rPr lang="ru-RU" dirty="0"/>
              <a:t>конфликты повышают качество принимаемых решений;</a:t>
            </a:r>
          </a:p>
          <a:p>
            <a:r>
              <a:rPr lang="ru-RU" dirty="0" smtClean="0"/>
              <a:t> </a:t>
            </a:r>
            <a:r>
              <a:rPr lang="ru-RU" dirty="0"/>
              <a:t>конфликты способствуют производству новых созидательных идей;</a:t>
            </a:r>
          </a:p>
          <a:p>
            <a:r>
              <a:rPr lang="ru-RU" dirty="0" smtClean="0"/>
              <a:t> </a:t>
            </a:r>
            <a:r>
              <a:rPr lang="ru-RU" dirty="0"/>
              <a:t>конфликты помогают понять людям, кто они есть на самом деле.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711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Минский филиал государственного образовательного учреждения высшего профессионального образования «Московский государственный университет экономики, статистики и информатики «МЭСИ» (Минский филиал МЭСИ)                  Концепция позитивно-функционального  конфликта Льюиса Козера</vt:lpstr>
      <vt:lpstr>Конфликтология XIX-XX веков</vt:lpstr>
      <vt:lpstr>Конфликтология XIX-XX веков</vt:lpstr>
      <vt:lpstr>Конфликтология середины XX века</vt:lpstr>
      <vt:lpstr>Основные концепции социального конфликта XX века</vt:lpstr>
      <vt:lpstr>Автобиография Козера</vt:lpstr>
      <vt:lpstr>Функции социального конфликта</vt:lpstr>
      <vt:lpstr>Концепция позитивно-функционального конфликта Льюиса Козера</vt:lpstr>
      <vt:lpstr>Функции конфликта</vt:lpstr>
      <vt:lpstr>Понимание конфликта диалектиками XX века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Минский филиал государственного образовательного учреждения высшего профессионального образования «Московский государственный университет экономики, статистики и информатики «МЭСИ» (Минский филиал МЭСИ)  Концепция позитивно-функционального конфликта Льюиса Козера</dc:title>
  <dc:creator>Admin</dc:creator>
  <cp:lastModifiedBy>Admin</cp:lastModifiedBy>
  <cp:revision>9</cp:revision>
  <dcterms:created xsi:type="dcterms:W3CDTF">2009-09-09T19:43:57Z</dcterms:created>
  <dcterms:modified xsi:type="dcterms:W3CDTF">2009-09-09T20:59:03Z</dcterms:modified>
</cp:coreProperties>
</file>