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 Владимировна</dc:creator>
  <cp:lastModifiedBy>ДИНА Владимировна</cp:lastModifiedBy>
  <cp:revision>4</cp:revision>
  <dcterms:created xsi:type="dcterms:W3CDTF">2010-03-20T05:02:26Z</dcterms:created>
  <dcterms:modified xsi:type="dcterms:W3CDTF">2010-03-20T05:13:27Z</dcterms:modified>
</cp:coreProperties>
</file>